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3" r:id="rId3"/>
    <p:sldId id="265" r:id="rId4"/>
    <p:sldId id="272" r:id="rId5"/>
    <p:sldId id="273" r:id="rId6"/>
    <p:sldId id="274" r:id="rId7"/>
    <p:sldId id="289" r:id="rId8"/>
    <p:sldId id="290" r:id="rId9"/>
    <p:sldId id="293" r:id="rId10"/>
    <p:sldId id="294" r:id="rId11"/>
    <p:sldId id="286" r:id="rId12"/>
    <p:sldId id="288" r:id="rId13"/>
    <p:sldId id="278" r:id="rId14"/>
    <p:sldId id="276" r:id="rId15"/>
    <p:sldId id="291" r:id="rId16"/>
    <p:sldId id="292" r:id="rId17"/>
    <p:sldId id="280" r:id="rId18"/>
    <p:sldId id="281" r:id="rId19"/>
    <p:sldId id="282" r:id="rId20"/>
    <p:sldId id="283" r:id="rId21"/>
    <p:sldId id="284" r:id="rId22"/>
    <p:sldId id="285" r:id="rId23"/>
    <p:sldId id="275" r:id="rId24"/>
    <p:sldId id="279"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3E1A1"/>
    <a:srgbClr val="07EDA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varScale="1">
        <p:scale>
          <a:sx n="90" d="100"/>
          <a:sy n="90" d="100"/>
        </p:scale>
        <p:origin x="-235"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68898-3F06-4A01-86A6-1E7125B6EE68}" type="datetimeFigureOut">
              <a:rPr lang="en-IN" smtClean="0"/>
              <a:pPr/>
              <a:t>05-08-2022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65C54-5CD0-4817-A8B0-75687C84EA42}" type="slidenum">
              <a:rPr lang="en-IN" smtClean="0"/>
              <a:pPr/>
              <a:t>‹#›</a:t>
            </a:fld>
            <a:endParaRPr lang="en-IN"/>
          </a:p>
        </p:txBody>
      </p:sp>
    </p:spTree>
    <p:extLst>
      <p:ext uri="{BB962C8B-B14F-4D97-AF65-F5344CB8AC3E}">
        <p14:creationId xmlns="" xmlns:p14="http://schemas.microsoft.com/office/powerpoint/2010/main" val="285111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a:t>
            </a:fld>
            <a:endParaRPr lang="zh-CN" altLang="en-US"/>
          </a:p>
        </p:txBody>
      </p:sp>
    </p:spTree>
    <p:extLst>
      <p:ext uri="{BB962C8B-B14F-4D97-AF65-F5344CB8AC3E}">
        <p14:creationId xmlns="" xmlns:p14="http://schemas.microsoft.com/office/powerpoint/2010/main" val="232832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10</a:t>
            </a:fld>
            <a:endParaRPr lang="zh-CN" altLang="en-US"/>
          </a:p>
        </p:txBody>
      </p:sp>
    </p:spTree>
    <p:extLst>
      <p:ext uri="{BB962C8B-B14F-4D97-AF65-F5344CB8AC3E}">
        <p14:creationId xmlns="" xmlns:p14="http://schemas.microsoft.com/office/powerpoint/2010/main" val="228299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11</a:t>
            </a:fld>
            <a:endParaRPr lang="zh-CN" altLang="en-US"/>
          </a:p>
        </p:txBody>
      </p:sp>
    </p:spTree>
    <p:extLst>
      <p:ext uri="{BB962C8B-B14F-4D97-AF65-F5344CB8AC3E}">
        <p14:creationId xmlns="" xmlns:p14="http://schemas.microsoft.com/office/powerpoint/2010/main" val="52527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12</a:t>
            </a:fld>
            <a:endParaRPr lang="zh-CN" altLang="en-US"/>
          </a:p>
        </p:txBody>
      </p:sp>
    </p:spTree>
    <p:extLst>
      <p:ext uri="{BB962C8B-B14F-4D97-AF65-F5344CB8AC3E}">
        <p14:creationId xmlns="" xmlns:p14="http://schemas.microsoft.com/office/powerpoint/2010/main" val="305453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13</a:t>
            </a:fld>
            <a:endParaRPr lang="zh-CN" altLang="en-US"/>
          </a:p>
        </p:txBody>
      </p:sp>
    </p:spTree>
    <p:extLst>
      <p:ext uri="{BB962C8B-B14F-4D97-AF65-F5344CB8AC3E}">
        <p14:creationId xmlns="" xmlns:p14="http://schemas.microsoft.com/office/powerpoint/2010/main" val="655975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14</a:t>
            </a:fld>
            <a:endParaRPr lang="zh-CN" altLang="en-US"/>
          </a:p>
        </p:txBody>
      </p:sp>
    </p:spTree>
    <p:extLst>
      <p:ext uri="{BB962C8B-B14F-4D97-AF65-F5344CB8AC3E}">
        <p14:creationId xmlns="" xmlns:p14="http://schemas.microsoft.com/office/powerpoint/2010/main" val="1181523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15</a:t>
            </a:fld>
            <a:endParaRPr lang="zh-CN" altLang="en-US"/>
          </a:p>
        </p:txBody>
      </p:sp>
    </p:spTree>
    <p:extLst>
      <p:ext uri="{BB962C8B-B14F-4D97-AF65-F5344CB8AC3E}">
        <p14:creationId xmlns="" xmlns:p14="http://schemas.microsoft.com/office/powerpoint/2010/main" val="3377638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16</a:t>
            </a:fld>
            <a:endParaRPr lang="zh-CN" altLang="en-US"/>
          </a:p>
        </p:txBody>
      </p:sp>
    </p:spTree>
    <p:extLst>
      <p:ext uri="{BB962C8B-B14F-4D97-AF65-F5344CB8AC3E}">
        <p14:creationId xmlns="" xmlns:p14="http://schemas.microsoft.com/office/powerpoint/2010/main" val="3132598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17</a:t>
            </a:fld>
            <a:endParaRPr lang="zh-CN" altLang="en-US"/>
          </a:p>
        </p:txBody>
      </p:sp>
    </p:spTree>
    <p:extLst>
      <p:ext uri="{BB962C8B-B14F-4D97-AF65-F5344CB8AC3E}">
        <p14:creationId xmlns="" xmlns:p14="http://schemas.microsoft.com/office/powerpoint/2010/main" val="1121604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18</a:t>
            </a:fld>
            <a:endParaRPr lang="zh-CN" altLang="en-US"/>
          </a:p>
        </p:txBody>
      </p:sp>
    </p:spTree>
    <p:extLst>
      <p:ext uri="{BB962C8B-B14F-4D97-AF65-F5344CB8AC3E}">
        <p14:creationId xmlns="" xmlns:p14="http://schemas.microsoft.com/office/powerpoint/2010/main" val="2482147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19</a:t>
            </a:fld>
            <a:endParaRPr lang="zh-CN" altLang="en-US"/>
          </a:p>
        </p:txBody>
      </p:sp>
    </p:spTree>
    <p:extLst>
      <p:ext uri="{BB962C8B-B14F-4D97-AF65-F5344CB8AC3E}">
        <p14:creationId xmlns="" xmlns:p14="http://schemas.microsoft.com/office/powerpoint/2010/main" val="17001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a:t>
            </a:fld>
            <a:endParaRPr lang="zh-CN" altLang="en-US"/>
          </a:p>
        </p:txBody>
      </p:sp>
    </p:spTree>
    <p:extLst>
      <p:ext uri="{BB962C8B-B14F-4D97-AF65-F5344CB8AC3E}">
        <p14:creationId xmlns="" xmlns:p14="http://schemas.microsoft.com/office/powerpoint/2010/main" val="188773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20</a:t>
            </a:fld>
            <a:endParaRPr lang="zh-CN" altLang="en-US"/>
          </a:p>
        </p:txBody>
      </p:sp>
    </p:spTree>
    <p:extLst>
      <p:ext uri="{BB962C8B-B14F-4D97-AF65-F5344CB8AC3E}">
        <p14:creationId xmlns="" xmlns:p14="http://schemas.microsoft.com/office/powerpoint/2010/main" val="178906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21</a:t>
            </a:fld>
            <a:endParaRPr lang="zh-CN" altLang="en-US"/>
          </a:p>
        </p:txBody>
      </p:sp>
    </p:spTree>
    <p:extLst>
      <p:ext uri="{BB962C8B-B14F-4D97-AF65-F5344CB8AC3E}">
        <p14:creationId xmlns="" xmlns:p14="http://schemas.microsoft.com/office/powerpoint/2010/main" val="133410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22</a:t>
            </a:fld>
            <a:endParaRPr lang="zh-CN" altLang="en-US"/>
          </a:p>
        </p:txBody>
      </p:sp>
    </p:spTree>
    <p:extLst>
      <p:ext uri="{BB962C8B-B14F-4D97-AF65-F5344CB8AC3E}">
        <p14:creationId xmlns="" xmlns:p14="http://schemas.microsoft.com/office/powerpoint/2010/main" val="219462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23</a:t>
            </a:fld>
            <a:endParaRPr lang="zh-CN" altLang="en-US"/>
          </a:p>
        </p:txBody>
      </p:sp>
    </p:spTree>
    <p:extLst>
      <p:ext uri="{BB962C8B-B14F-4D97-AF65-F5344CB8AC3E}">
        <p14:creationId xmlns="" xmlns:p14="http://schemas.microsoft.com/office/powerpoint/2010/main" val="111148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24</a:t>
            </a:fld>
            <a:endParaRPr lang="zh-CN" altLang="en-US"/>
          </a:p>
        </p:txBody>
      </p:sp>
    </p:spTree>
    <p:extLst>
      <p:ext uri="{BB962C8B-B14F-4D97-AF65-F5344CB8AC3E}">
        <p14:creationId xmlns="" xmlns:p14="http://schemas.microsoft.com/office/powerpoint/2010/main" val="3069335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25</a:t>
            </a:fld>
            <a:endParaRPr lang="zh-CN" altLang="en-US"/>
          </a:p>
        </p:txBody>
      </p:sp>
    </p:spTree>
    <p:extLst>
      <p:ext uri="{BB962C8B-B14F-4D97-AF65-F5344CB8AC3E}">
        <p14:creationId xmlns="" xmlns:p14="http://schemas.microsoft.com/office/powerpoint/2010/main" val="98209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3</a:t>
            </a:fld>
            <a:endParaRPr lang="zh-CN" altLang="en-US"/>
          </a:p>
        </p:txBody>
      </p:sp>
    </p:spTree>
    <p:extLst>
      <p:ext uri="{BB962C8B-B14F-4D97-AF65-F5344CB8AC3E}">
        <p14:creationId xmlns="" xmlns:p14="http://schemas.microsoft.com/office/powerpoint/2010/main" val="155722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4</a:t>
            </a:fld>
            <a:endParaRPr lang="zh-CN" altLang="en-US"/>
          </a:p>
        </p:txBody>
      </p:sp>
    </p:spTree>
    <p:extLst>
      <p:ext uri="{BB962C8B-B14F-4D97-AF65-F5344CB8AC3E}">
        <p14:creationId xmlns="" xmlns:p14="http://schemas.microsoft.com/office/powerpoint/2010/main" val="425872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5</a:t>
            </a:fld>
            <a:endParaRPr lang="zh-CN" altLang="en-US"/>
          </a:p>
        </p:txBody>
      </p:sp>
    </p:spTree>
    <p:extLst>
      <p:ext uri="{BB962C8B-B14F-4D97-AF65-F5344CB8AC3E}">
        <p14:creationId xmlns="" xmlns:p14="http://schemas.microsoft.com/office/powerpoint/2010/main" val="136636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6</a:t>
            </a:fld>
            <a:endParaRPr lang="zh-CN" altLang="en-US"/>
          </a:p>
        </p:txBody>
      </p:sp>
    </p:spTree>
    <p:extLst>
      <p:ext uri="{BB962C8B-B14F-4D97-AF65-F5344CB8AC3E}">
        <p14:creationId xmlns="" xmlns:p14="http://schemas.microsoft.com/office/powerpoint/2010/main" val="148493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7</a:t>
            </a:fld>
            <a:endParaRPr lang="zh-CN" altLang="en-US"/>
          </a:p>
        </p:txBody>
      </p:sp>
    </p:spTree>
    <p:extLst>
      <p:ext uri="{BB962C8B-B14F-4D97-AF65-F5344CB8AC3E}">
        <p14:creationId xmlns="" xmlns:p14="http://schemas.microsoft.com/office/powerpoint/2010/main" val="84756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8</a:t>
            </a:fld>
            <a:endParaRPr lang="zh-CN" altLang="en-US"/>
          </a:p>
        </p:txBody>
      </p:sp>
    </p:spTree>
    <p:extLst>
      <p:ext uri="{BB962C8B-B14F-4D97-AF65-F5344CB8AC3E}">
        <p14:creationId xmlns="" xmlns:p14="http://schemas.microsoft.com/office/powerpoint/2010/main" val="28049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pPr/>
              <a:t>9</a:t>
            </a:fld>
            <a:endParaRPr lang="zh-CN" altLang="en-US"/>
          </a:p>
        </p:txBody>
      </p:sp>
    </p:spTree>
    <p:extLst>
      <p:ext uri="{BB962C8B-B14F-4D97-AF65-F5344CB8AC3E}">
        <p14:creationId xmlns="" xmlns:p14="http://schemas.microsoft.com/office/powerpoint/2010/main" val="845886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041324-4768-4988-8ACB-E1156E64DB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C941C69-9762-44F3-AED7-31D18CC0F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08D9E8D-4D4F-483C-ACB3-4D27148890B3}"/>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5" name="Footer Placeholder 4">
            <a:extLst>
              <a:ext uri="{FF2B5EF4-FFF2-40B4-BE49-F238E27FC236}">
                <a16:creationId xmlns="" xmlns:a16="http://schemas.microsoft.com/office/drawing/2014/main" id="{7C8B390C-3DB5-4A23-A953-4C59B9A9E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CE5EF1-D132-48DF-A707-94A83064EE38}"/>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210488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8E7135-C6BF-406B-A64B-DF872170CE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593BE9C-F3F3-49C7-9A15-E9EF5BF044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73E13A9-83D2-45BD-8AAC-A10859B73B54}"/>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5" name="Footer Placeholder 4">
            <a:extLst>
              <a:ext uri="{FF2B5EF4-FFF2-40B4-BE49-F238E27FC236}">
                <a16:creationId xmlns="" xmlns:a16="http://schemas.microsoft.com/office/drawing/2014/main" id="{CB79F56A-06B8-4EC9-8637-D99B101D7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51CF15C-D3C4-4F1E-8F80-3B3EBC60B97A}"/>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191116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1878E11-5614-4C67-B5F3-1F1E1F992B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1140F1A-9789-4CC6-A663-2DBB6DE221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13300F4-7E1F-4E20-8CBA-3280136BF470}"/>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5" name="Footer Placeholder 4">
            <a:extLst>
              <a:ext uri="{FF2B5EF4-FFF2-40B4-BE49-F238E27FC236}">
                <a16:creationId xmlns="" xmlns:a16="http://schemas.microsoft.com/office/drawing/2014/main" id="{FEDE14CF-818B-4C44-A8ED-3029EC0CA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4C63092-82C5-4ABE-B53D-915A9D6CCE69}"/>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9530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AECE9B-0719-4158-A47F-9EB72F9D2C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97A5548-3DEE-470C-A1FB-57821C7A4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A5B98AD-5F28-4453-8A6F-4387E4A4EF10}"/>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5" name="Footer Placeholder 4">
            <a:extLst>
              <a:ext uri="{FF2B5EF4-FFF2-40B4-BE49-F238E27FC236}">
                <a16:creationId xmlns="" xmlns:a16="http://schemas.microsoft.com/office/drawing/2014/main" id="{7D3B6585-1819-4AAC-90B1-8F04DA284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54AFC6C-E546-4005-8FCA-89691C5A51D5}"/>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44673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B45887-A7AF-4FF4-92DC-D44658D8AF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DAFF34E-B2F0-4C83-9B2E-81F83F159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E58BC0A-0498-4A5C-8E7E-F33E8CFE767F}"/>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5" name="Footer Placeholder 4">
            <a:extLst>
              <a:ext uri="{FF2B5EF4-FFF2-40B4-BE49-F238E27FC236}">
                <a16:creationId xmlns="" xmlns:a16="http://schemas.microsoft.com/office/drawing/2014/main" id="{388060AF-8639-4FBA-AB1D-782FCF9DA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A757C79-639D-4C1F-B740-7233230D7761}"/>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39396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3B25F9-F477-492D-A5F7-1A00D43774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1778556-04BC-48D6-BB45-1C79CF74C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489B0E2-BA28-40C5-A871-5ED2F80492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2625D19-3361-4D4A-938F-6AC54207E634}"/>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6" name="Footer Placeholder 5">
            <a:extLst>
              <a:ext uri="{FF2B5EF4-FFF2-40B4-BE49-F238E27FC236}">
                <a16:creationId xmlns="" xmlns:a16="http://schemas.microsoft.com/office/drawing/2014/main" id="{A14AE6D6-8AC8-4D44-B0EA-1D008F3E76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FF9F713-B32B-4D6A-8ECA-4FB8FF81359C}"/>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130367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C5BF8A-027D-4C5B-B148-5272A8EAC9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8D73EC0-F06C-46B2-85F9-179308DB4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1B83A0B-1FE6-4C7B-BCA0-BD08A8898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6C18A17-3421-47FB-AEE6-CDD659F61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B9426E0-2155-40A5-A6AB-5450F910FC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F2AA13E-FD29-4EB1-8EC7-A3BC3853BBCC}"/>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8" name="Footer Placeholder 7">
            <a:extLst>
              <a:ext uri="{FF2B5EF4-FFF2-40B4-BE49-F238E27FC236}">
                <a16:creationId xmlns="" xmlns:a16="http://schemas.microsoft.com/office/drawing/2014/main" id="{277E0EFE-A9CE-4025-8916-2F179F1862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6491FE5-5814-4024-82E6-48A45D5747DF}"/>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35151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03215-66CA-4EC1-9190-A8B9EBB495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0502AD1-AE7A-4EA5-8A94-48A7C5413082}"/>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4" name="Footer Placeholder 3">
            <a:extLst>
              <a:ext uri="{FF2B5EF4-FFF2-40B4-BE49-F238E27FC236}">
                <a16:creationId xmlns="" xmlns:a16="http://schemas.microsoft.com/office/drawing/2014/main" id="{075A4CF0-1783-4FA0-82A8-7973F8F59B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7E65256-BD2F-454D-8E39-E30806C37387}"/>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241655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D6C53C7-82E9-4D91-8C8B-0C5EE0C5A1A2}"/>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3" name="Footer Placeholder 2">
            <a:extLst>
              <a:ext uri="{FF2B5EF4-FFF2-40B4-BE49-F238E27FC236}">
                <a16:creationId xmlns="" xmlns:a16="http://schemas.microsoft.com/office/drawing/2014/main" id="{20E0EFBF-FC0A-45BD-92E8-F05132A114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18BA7B2E-54F9-4F9C-9CD9-6AE8CEFB0CF9}"/>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322778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DC55B7-0A9E-4356-BE21-2D2C3474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76F5F1E-B040-42C7-A7D6-AB0A4861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F30323C-B5FF-48AF-AE25-C598794CF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064F406-6344-44AD-AE0F-E50C6046EED4}"/>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6" name="Footer Placeholder 5">
            <a:extLst>
              <a:ext uri="{FF2B5EF4-FFF2-40B4-BE49-F238E27FC236}">
                <a16:creationId xmlns="" xmlns:a16="http://schemas.microsoft.com/office/drawing/2014/main" id="{B9AF41A1-6B88-4795-80CF-25497D95E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662D8EB-2EF0-43C2-A0E0-32A03A359894}"/>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269732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69B39-5418-4337-94E5-E65D21A38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80E676F-65E6-4360-9ECB-B8F4162CD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BB6FDBC-F647-42E9-A593-466521CF8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C3C057B-A9FC-45C8-A5B3-67D4343D7E8A}"/>
              </a:ext>
            </a:extLst>
          </p:cNvPr>
          <p:cNvSpPr>
            <a:spLocks noGrp="1"/>
          </p:cNvSpPr>
          <p:nvPr>
            <p:ph type="dt" sz="half" idx="10"/>
          </p:nvPr>
        </p:nvSpPr>
        <p:spPr/>
        <p:txBody>
          <a:bodyPr/>
          <a:lstStyle/>
          <a:p>
            <a:fld id="{BE538A54-FB53-4CA4-B6FA-DCF6566D6586}" type="datetimeFigureOut">
              <a:rPr lang="en-IN" smtClean="0"/>
              <a:pPr/>
              <a:t>05-08-2022</a:t>
            </a:fld>
            <a:endParaRPr lang="en-IN"/>
          </a:p>
        </p:txBody>
      </p:sp>
      <p:sp>
        <p:nvSpPr>
          <p:cNvPr id="6" name="Footer Placeholder 5">
            <a:extLst>
              <a:ext uri="{FF2B5EF4-FFF2-40B4-BE49-F238E27FC236}">
                <a16:creationId xmlns="" xmlns:a16="http://schemas.microsoft.com/office/drawing/2014/main" id="{273DCCDC-6B2D-44F6-9CA5-8273B633DF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D67D859-F02D-46CD-8A36-8A45857B597B}"/>
              </a:ext>
            </a:extLst>
          </p:cNvPr>
          <p:cNvSpPr>
            <a:spLocks noGrp="1"/>
          </p:cNvSpPr>
          <p:nvPr>
            <p:ph type="sldNum" sz="quarter" idx="12"/>
          </p:nvPr>
        </p:nvSpPr>
        <p:spPr/>
        <p:txBody>
          <a:body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175805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2BEAE4F-9B81-4B17-BF20-6AC98863E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2D2E7B5-EDD6-4F5E-B7E9-19DEBFE4D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CD46C4F-4EED-444E-AA45-B493C2E092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38A54-FB53-4CA4-B6FA-DCF6566D6586}" type="datetimeFigureOut">
              <a:rPr lang="en-IN" smtClean="0"/>
              <a:pPr/>
              <a:t>05-08-2022</a:t>
            </a:fld>
            <a:endParaRPr lang="en-IN"/>
          </a:p>
        </p:txBody>
      </p:sp>
      <p:sp>
        <p:nvSpPr>
          <p:cNvPr id="5" name="Footer Placeholder 4">
            <a:extLst>
              <a:ext uri="{FF2B5EF4-FFF2-40B4-BE49-F238E27FC236}">
                <a16:creationId xmlns="" xmlns:a16="http://schemas.microsoft.com/office/drawing/2014/main" id="{7C4F6551-7BA9-4775-8961-49C48DAE96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2F2B25F3-0358-41FA-BDD0-EF18A3FE4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606BB-D8CF-497A-B44D-07006C620382}" type="slidenum">
              <a:rPr lang="en-IN" smtClean="0"/>
              <a:pPr/>
              <a:t>‹#›</a:t>
            </a:fld>
            <a:endParaRPr lang="en-IN"/>
          </a:p>
        </p:txBody>
      </p:sp>
    </p:spTree>
    <p:extLst>
      <p:ext uri="{BB962C8B-B14F-4D97-AF65-F5344CB8AC3E}">
        <p14:creationId xmlns="" xmlns:p14="http://schemas.microsoft.com/office/powerpoint/2010/main" val="212234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 xmlns:a16="http://schemas.microsoft.com/office/drawing/2014/main" id="{EA6CA8BE-1744-42CB-AF91-E913C446629F}"/>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a:off x="-38828" y="20320"/>
            <a:ext cx="12192000" cy="6858000"/>
          </a:xfrm>
          <a:prstGeom prst="rect">
            <a:avLst/>
          </a:prstGeom>
        </p:spPr>
      </p:pic>
      <p:sp>
        <p:nvSpPr>
          <p:cNvPr id="15" name="文本框 14">
            <a:extLst>
              <a:ext uri="{FF2B5EF4-FFF2-40B4-BE49-F238E27FC236}">
                <a16:creationId xmlns="" xmlns:a16="http://schemas.microsoft.com/office/drawing/2014/main" id="{065F9F94-4386-4844-A145-9DF0B233A872}"/>
              </a:ext>
            </a:extLst>
          </p:cNvPr>
          <p:cNvSpPr txBox="1"/>
          <p:nvPr/>
        </p:nvSpPr>
        <p:spPr>
          <a:xfrm>
            <a:off x="6096000" y="1120676"/>
            <a:ext cx="5555810" cy="2308324"/>
          </a:xfrm>
          <a:prstGeom prst="rect">
            <a:avLst/>
          </a:prstGeom>
          <a:noFill/>
        </p:spPr>
        <p:txBody>
          <a:bodyPr wrap="square" rtlCol="0">
            <a:spAutoFit/>
          </a:bodyPr>
          <a:lstStyle/>
          <a:p>
            <a:r>
              <a:rPr lang="en-IN" altLang="zh-CN" sz="7200" b="1" dirty="0" smtClean="0">
                <a:solidFill>
                  <a:srgbClr val="113F4E"/>
                </a:solidFill>
                <a:effectLst>
                  <a:outerShdw blurRad="38100" dist="38100" dir="2700000" algn="tl">
                    <a:srgbClr val="000000">
                      <a:alpha val="43137"/>
                    </a:srgbClr>
                  </a:outerShdw>
                </a:effectLst>
                <a:latin typeface="+mj-lt"/>
                <a:ea typeface="微软雅黑" panose="020B0503020204020204" pitchFamily="34" charset="-122"/>
              </a:rPr>
              <a:t>Data Analysis</a:t>
            </a:r>
          </a:p>
          <a:p>
            <a:r>
              <a:rPr lang="en-IN" altLang="zh-CN" sz="7200" b="1" dirty="0" smtClean="0">
                <a:solidFill>
                  <a:srgbClr val="113F4E"/>
                </a:solidFill>
                <a:effectLst>
                  <a:outerShdw blurRad="38100" dist="38100" dir="2700000" algn="tl">
                    <a:srgbClr val="000000">
                      <a:alpha val="43137"/>
                    </a:srgbClr>
                  </a:outerShdw>
                </a:effectLst>
                <a:latin typeface="+mj-lt"/>
                <a:ea typeface="微软雅黑" panose="020B0503020204020204" pitchFamily="34" charset="-122"/>
              </a:rPr>
              <a:t>RX Sales</a:t>
            </a:r>
            <a:endParaRPr lang="zh-CN" altLang="en-US"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6" name="矩形 15">
            <a:extLst>
              <a:ext uri="{FF2B5EF4-FFF2-40B4-BE49-F238E27FC236}">
                <a16:creationId xmlns="" xmlns:a16="http://schemas.microsoft.com/office/drawing/2014/main" id="{58EA1519-73E9-4B4D-B90B-7A63B77D465D}"/>
              </a:ext>
            </a:extLst>
          </p:cNvPr>
          <p:cNvSpPr/>
          <p:nvPr/>
        </p:nvSpPr>
        <p:spPr>
          <a:xfrm>
            <a:off x="6096000" y="3678910"/>
            <a:ext cx="6000750" cy="395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spc="600" dirty="0">
                <a:solidFill>
                  <a:srgbClr val="113F4E"/>
                </a:solidFill>
                <a:latin typeface="+mj-lt"/>
                <a:ea typeface="微软雅黑" panose="020B0503020204020204" pitchFamily="34" charset="-122"/>
              </a:rPr>
              <a:t>Project  </a:t>
            </a:r>
            <a:r>
              <a:rPr lang="tr-TR" altLang="zh-CN" sz="2800" spc="600" dirty="0">
                <a:solidFill>
                  <a:srgbClr val="113F4E"/>
                </a:solidFill>
                <a:latin typeface="+mj-lt"/>
                <a:ea typeface="微软雅黑" panose="020B0503020204020204" pitchFamily="34" charset="-122"/>
              </a:rPr>
              <a:t>Presentation</a:t>
            </a:r>
            <a:endParaRPr lang="zh-CN" altLang="en-US" sz="2800" spc="600" dirty="0">
              <a:solidFill>
                <a:srgbClr val="113F4E"/>
              </a:solidFill>
              <a:latin typeface="+mj-lt"/>
              <a:ea typeface="微软雅黑" panose="020B0503020204020204" pitchFamily="34" charset="-122"/>
            </a:endParaRPr>
          </a:p>
        </p:txBody>
      </p:sp>
      <p:sp>
        <p:nvSpPr>
          <p:cNvPr id="18" name="圆角矩形 17">
            <a:extLst>
              <a:ext uri="{FF2B5EF4-FFF2-40B4-BE49-F238E27FC236}">
                <a16:creationId xmlns="" xmlns:a16="http://schemas.microsoft.com/office/drawing/2014/main" id="{226707D0-568E-446A-B476-87F58A172B16}"/>
              </a:ext>
            </a:extLst>
          </p:cNvPr>
          <p:cNvSpPr/>
          <p:nvPr/>
        </p:nvSpPr>
        <p:spPr>
          <a:xfrm>
            <a:off x="6096000" y="4459764"/>
            <a:ext cx="4045899" cy="36101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lt"/>
                <a:ea typeface="微软雅黑" panose="020B0503020204020204" pitchFamily="34" charset="-122"/>
              </a:rPr>
              <a:t>GROUP </a:t>
            </a:r>
            <a:r>
              <a:rPr lang="en-US" altLang="zh-CN" sz="2400" dirty="0" smtClean="0">
                <a:solidFill>
                  <a:schemeClr val="tx1"/>
                </a:solidFill>
                <a:latin typeface="+mj-lt"/>
                <a:ea typeface="微软雅黑" panose="020B0503020204020204" pitchFamily="34" charset="-122"/>
              </a:rPr>
              <a:t>A-22</a:t>
            </a:r>
            <a:endParaRPr lang="zh-CN" altLang="en-US" sz="1400" dirty="0">
              <a:solidFill>
                <a:schemeClr val="tx1"/>
              </a:solidFill>
              <a:latin typeface="+mj-lt"/>
              <a:ea typeface="微软雅黑" panose="020B0503020204020204" pitchFamily="34" charset="-122"/>
            </a:endParaRPr>
          </a:p>
        </p:txBody>
      </p:sp>
      <p:sp>
        <p:nvSpPr>
          <p:cNvPr id="6" name="TextBox 5"/>
          <p:cNvSpPr txBox="1"/>
          <p:nvPr/>
        </p:nvSpPr>
        <p:spPr>
          <a:xfrm>
            <a:off x="6350000" y="5020733"/>
            <a:ext cx="2252133" cy="1015663"/>
          </a:xfrm>
          <a:prstGeom prst="rect">
            <a:avLst/>
          </a:prstGeom>
          <a:noFill/>
        </p:spPr>
        <p:txBody>
          <a:bodyPr wrap="square" rtlCol="0">
            <a:spAutoFit/>
          </a:bodyPr>
          <a:lstStyle/>
          <a:p>
            <a:r>
              <a:rPr lang="en-IN" sz="2000" b="1" dirty="0" err="1" smtClean="0"/>
              <a:t>Anurag</a:t>
            </a:r>
            <a:r>
              <a:rPr lang="en-IN" sz="2000" b="1" dirty="0" smtClean="0"/>
              <a:t>  </a:t>
            </a:r>
            <a:r>
              <a:rPr lang="en-IN" sz="2000" b="1" dirty="0" err="1" smtClean="0"/>
              <a:t>Thakur</a:t>
            </a:r>
            <a:endParaRPr lang="en-IN" sz="2000" b="1" dirty="0" smtClean="0"/>
          </a:p>
          <a:p>
            <a:r>
              <a:rPr lang="en-IN" sz="2000" b="1" dirty="0" err="1" smtClean="0"/>
              <a:t>Rishabh</a:t>
            </a:r>
            <a:r>
              <a:rPr lang="en-IN" sz="2000" b="1" dirty="0" smtClean="0"/>
              <a:t>  Raj</a:t>
            </a:r>
          </a:p>
          <a:p>
            <a:r>
              <a:rPr lang="en-IN" sz="2000" b="1" dirty="0" err="1" smtClean="0"/>
              <a:t>Neeraj</a:t>
            </a:r>
            <a:r>
              <a:rPr lang="en-IN" sz="2000" b="1" dirty="0" smtClean="0"/>
              <a:t>  Kumar</a:t>
            </a:r>
            <a:endParaRPr lang="en-US" sz="2000" b="1" dirty="0"/>
          </a:p>
        </p:txBody>
      </p:sp>
    </p:spTree>
    <p:extLst>
      <p:ext uri="{BB962C8B-B14F-4D97-AF65-F5344CB8AC3E}">
        <p14:creationId xmlns="" xmlns:p14="http://schemas.microsoft.com/office/powerpoint/2010/main" val="399178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750"/>
                                        <p:tgtEl>
                                          <p:spTgt spid="22"/>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7"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 xmlns:a16="http://schemas.microsoft.com/office/drawing/2014/main" id="{41501E81-1AB7-4A69-BA8B-D4667D4D517A}"/>
              </a:ext>
            </a:extLst>
          </p:cNvPr>
          <p:cNvGrpSpPr/>
          <p:nvPr/>
        </p:nvGrpSpPr>
        <p:grpSpPr>
          <a:xfrm>
            <a:off x="509695" y="346206"/>
            <a:ext cx="600417" cy="572136"/>
            <a:chOff x="956666" y="3498086"/>
            <a:chExt cx="600417" cy="572136"/>
          </a:xfrm>
        </p:grpSpPr>
        <p:sp>
          <p:nvSpPr>
            <p:cNvPr id="9"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5" name="TextBox 20">
            <a:extLst>
              <a:ext uri="{FF2B5EF4-FFF2-40B4-BE49-F238E27FC236}">
                <a16:creationId xmlns="" xmlns:a16="http://schemas.microsoft.com/office/drawing/2014/main" id="{51AC290B-70D8-47A9-84E6-54F1605F9BBE}"/>
              </a:ext>
            </a:extLst>
          </p:cNvPr>
          <p:cNvSpPr txBox="1"/>
          <p:nvPr/>
        </p:nvSpPr>
        <p:spPr>
          <a:xfrm>
            <a:off x="452233" y="1354640"/>
            <a:ext cx="8182809" cy="2677656"/>
          </a:xfrm>
          <a:prstGeom prst="rect">
            <a:avLst/>
          </a:prstGeom>
          <a:noFill/>
        </p:spPr>
        <p:txBody>
          <a:bodyPr wrap="square" rtlCol="0">
            <a:spAutoFit/>
          </a:bodyPr>
          <a:lstStyle/>
          <a:p>
            <a:pPr marL="342900" indent="-342900">
              <a:buFont typeface="Arial" pitchFamily="34" charset="0"/>
              <a:buChar char="•"/>
            </a:pPr>
            <a:r>
              <a:rPr lang="en-US" sz="2800" dirty="0" smtClean="0"/>
              <a:t>The main purpose of this project is to </a:t>
            </a:r>
            <a:r>
              <a:rPr lang="en-US" sz="2800" dirty="0" err="1" smtClean="0"/>
              <a:t>analyse</a:t>
            </a:r>
            <a:r>
              <a:rPr lang="en-US" sz="2800" dirty="0" smtClean="0"/>
              <a:t>          	pharmaceutical sales data.</a:t>
            </a:r>
            <a:r>
              <a:rPr lang="en-US" sz="2800" b="1" u="sng" dirty="0" smtClean="0"/>
              <a:t> </a:t>
            </a:r>
            <a:endParaRPr lang="en-US" sz="2800" b="1" u="sng" dirty="0"/>
          </a:p>
          <a:p>
            <a:pPr>
              <a:buFont typeface="Arial" pitchFamily="34" charset="0"/>
              <a:buChar char="•"/>
            </a:pPr>
            <a:r>
              <a:rPr lang="en-US" sz="2800" dirty="0" smtClean="0"/>
              <a:t>   It makes studying data a lot simpler and more                   	accurate. </a:t>
            </a:r>
          </a:p>
          <a:p>
            <a:pPr>
              <a:buFont typeface="Arial" pitchFamily="34" charset="0"/>
              <a:buChar char="•"/>
            </a:pPr>
            <a:r>
              <a:rPr lang="en-US" sz="2800" dirty="0" smtClean="0"/>
              <a:t>     It helps the researchers to interpret the data. </a:t>
            </a:r>
          </a:p>
          <a:p>
            <a:pPr>
              <a:buFont typeface="Arial" pitchFamily="34" charset="0"/>
              <a:buChar char="•"/>
            </a:pPr>
            <a:r>
              <a:rPr lang="en-US" sz="2800" dirty="0" smtClean="0"/>
              <a:t>     It helps to </a:t>
            </a:r>
            <a:r>
              <a:rPr lang="en-US" sz="2800" dirty="0" err="1" smtClean="0"/>
              <a:t>analyse</a:t>
            </a:r>
            <a:r>
              <a:rPr lang="en-US" sz="2800" dirty="0" smtClean="0"/>
              <a:t> data from different outlooks. </a:t>
            </a:r>
          </a:p>
        </p:txBody>
      </p:sp>
      <p:grpSp>
        <p:nvGrpSpPr>
          <p:cNvPr id="32" name="组合 6">
            <a:extLst>
              <a:ext uri="{FF2B5EF4-FFF2-40B4-BE49-F238E27FC236}">
                <a16:creationId xmlns="" xmlns:a16="http://schemas.microsoft.com/office/drawing/2014/main" id="{41501E81-1AB7-4A69-BA8B-D4667D4D517A}"/>
              </a:ext>
            </a:extLst>
          </p:cNvPr>
          <p:cNvGrpSpPr/>
          <p:nvPr/>
        </p:nvGrpSpPr>
        <p:grpSpPr>
          <a:xfrm>
            <a:off x="452232" y="318815"/>
            <a:ext cx="3323355" cy="572136"/>
            <a:chOff x="956666" y="3498086"/>
            <a:chExt cx="2760347" cy="572136"/>
          </a:xfrm>
        </p:grpSpPr>
        <p:sp>
          <p:nvSpPr>
            <p:cNvPr id="33" name="TextBox 38">
              <a:extLst>
                <a:ext uri="{FF2B5EF4-FFF2-40B4-BE49-F238E27FC236}">
                  <a16:creationId xmlns="" xmlns:a16="http://schemas.microsoft.com/office/drawing/2014/main" id="{C53C28E3-DC0F-4C61-A42D-5AC7B5E4C36E}"/>
                </a:ext>
              </a:extLst>
            </p:cNvPr>
            <p:cNvSpPr txBox="1"/>
            <p:nvPr/>
          </p:nvSpPr>
          <p:spPr>
            <a:xfrm>
              <a:off x="1729367" y="3498086"/>
              <a:ext cx="1987646" cy="523220"/>
            </a:xfrm>
            <a:prstGeom prst="rect">
              <a:avLst/>
            </a:prstGeom>
            <a:noFill/>
          </p:spPr>
          <p:txBody>
            <a:bodyPr wrap="square" rtlCol="0" anchor="t" anchorCtr="1">
              <a:spAutoFit/>
            </a:bodyPr>
            <a:lstStyle/>
            <a:p>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Objective</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4"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5"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 xmlns:p14="http://schemas.microsoft.com/office/powerpoint/2010/main" val="73336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250" fill="hold"/>
                                        <p:tgtEl>
                                          <p:spTgt spid="25"/>
                                        </p:tgtEl>
                                        <p:attrNameLst>
                                          <p:attrName>ppt_x</p:attrName>
                                        </p:attrNameLst>
                                      </p:cBhvr>
                                      <p:tavLst>
                                        <p:tav tm="0">
                                          <p:val>
                                            <p:strVal val="#ppt_x"/>
                                          </p:val>
                                        </p:tav>
                                        <p:tav tm="100000">
                                          <p:val>
                                            <p:strVal val="#ppt_x"/>
                                          </p:val>
                                        </p:tav>
                                      </p:tavLst>
                                    </p:anim>
                                    <p:anim calcmode="lin" valueType="num">
                                      <p:cBhvr additive="base">
                                        <p:cTn id="13" dur="250" fill="hold"/>
                                        <p:tgtEl>
                                          <p:spTgt spid="25"/>
                                        </p:tgtEl>
                                        <p:attrNameLst>
                                          <p:attrName>ppt_y</p:attrName>
                                        </p:attrNameLst>
                                      </p:cBhvr>
                                      <p:tavLst>
                                        <p:tav tm="0">
                                          <p:val>
                                            <p:strVal val="1+#ppt_h/2"/>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0-#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216A7B83-B7C0-4F4C-94CC-150681C0EF08}"/>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11" name="文本框 10">
              <a:extLst>
                <a:ext uri="{FF2B5EF4-FFF2-40B4-BE49-F238E27FC236}">
                  <a16:creationId xmlns=""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 Details</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Data </a:t>
              </a:r>
              <a:r>
                <a:rPr lang="en-US" altLang="zh-CN" sz="4800" b="1" spc="600" dirty="0" smtClean="0">
                  <a:solidFill>
                    <a:srgbClr val="113F4E"/>
                  </a:solidFill>
                  <a:effectLst>
                    <a:outerShdw blurRad="38100" dist="38100" dir="2700000" algn="tl">
                      <a:srgbClr val="000000">
                        <a:alpha val="43137"/>
                      </a:srgbClr>
                    </a:outerShdw>
                  </a:effectLst>
                  <a:latin typeface="+mj-lt"/>
                  <a:ea typeface="微软雅黑" panose="020B0503020204020204" pitchFamily="34" charset="-122"/>
                </a:rPr>
                <a:t>Model</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 xmlns:a16="http://schemas.microsoft.com/office/drawing/2014/main" id="{D4CDD749-5E1D-4D14-861D-8AB76BB9010E}"/>
                </a:ext>
              </a:extLst>
            </p:cNvPr>
            <p:cNvSpPr txBox="1"/>
            <p:nvPr/>
          </p:nvSpPr>
          <p:spPr>
            <a:xfrm>
              <a:off x="907668" y="2220553"/>
              <a:ext cx="529312"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5</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 xmlns:p14="http://schemas.microsoft.com/office/powerpoint/2010/main" val="142915539"/>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6">
            <a:extLst>
              <a:ext uri="{FF2B5EF4-FFF2-40B4-BE49-F238E27FC236}">
                <a16:creationId xmlns="" xmlns:a16="http://schemas.microsoft.com/office/drawing/2014/main" id="{41501E81-1AB7-4A69-BA8B-D4667D4D517A}"/>
              </a:ext>
            </a:extLst>
          </p:cNvPr>
          <p:cNvGrpSpPr/>
          <p:nvPr/>
        </p:nvGrpSpPr>
        <p:grpSpPr>
          <a:xfrm>
            <a:off x="509695" y="188888"/>
            <a:ext cx="3526022" cy="523220"/>
            <a:chOff x="956666" y="3498086"/>
            <a:chExt cx="3802644" cy="611504"/>
          </a:xfrm>
        </p:grpSpPr>
        <p:sp>
          <p:nvSpPr>
            <p:cNvPr id="17" name="TextBox 38">
              <a:extLst>
                <a:ext uri="{FF2B5EF4-FFF2-40B4-BE49-F238E27FC236}">
                  <a16:creationId xmlns="" xmlns:a16="http://schemas.microsoft.com/office/drawing/2014/main" id="{C53C28E3-DC0F-4C61-A42D-5AC7B5E4C36E}"/>
                </a:ext>
              </a:extLst>
            </p:cNvPr>
            <p:cNvSpPr txBox="1"/>
            <p:nvPr/>
          </p:nvSpPr>
          <p:spPr>
            <a:xfrm>
              <a:off x="1213690" y="3498086"/>
              <a:ext cx="3545620" cy="611504"/>
            </a:xfrm>
            <a:prstGeom prst="rect">
              <a:avLst/>
            </a:prstGeom>
            <a:noFill/>
          </p:spPr>
          <p:txBody>
            <a:bodyPr wrap="none" rtlCol="0" anchor="t" anchorCtr="1">
              <a:spAutoFit/>
            </a:bodyPr>
            <a:lstStyle/>
            <a:p>
              <a:pPr algn="ctr"/>
              <a:r>
                <a:rPr lang="en-US" altLang="zh-CN" sz="2800" b="1" spc="600" dirty="0" smtClean="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DATA MODEL</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3" name="矩形 5">
            <a:extLst>
              <a:ext uri="{FF2B5EF4-FFF2-40B4-BE49-F238E27FC236}">
                <a16:creationId xmlns="" xmlns:a16="http://schemas.microsoft.com/office/drawing/2014/main" id="{B34D6E93-8FF5-4AC1-BFF2-D01869DF9CCA}"/>
              </a:ext>
            </a:extLst>
          </p:cNvPr>
          <p:cNvSpPr/>
          <p:nvPr/>
        </p:nvSpPr>
        <p:spPr>
          <a:xfrm>
            <a:off x="353962" y="736829"/>
            <a:ext cx="11444748" cy="5932281"/>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pic>
        <p:nvPicPr>
          <p:cNvPr id="8" name="Picture 7" descr="er.png"/>
          <p:cNvPicPr>
            <a:picLocks noChangeAspect="1"/>
          </p:cNvPicPr>
          <p:nvPr/>
        </p:nvPicPr>
        <p:blipFill>
          <a:blip r:embed="rId3" cstate="print"/>
          <a:stretch>
            <a:fillRect/>
          </a:stretch>
        </p:blipFill>
        <p:spPr>
          <a:xfrm>
            <a:off x="353683" y="715992"/>
            <a:ext cx="11447253" cy="5969479"/>
          </a:xfrm>
          <a:prstGeom prst="rect">
            <a:avLst/>
          </a:prstGeom>
        </p:spPr>
      </p:pic>
    </p:spTree>
    <p:extLst>
      <p:ext uri="{BB962C8B-B14F-4D97-AF65-F5344CB8AC3E}">
        <p14:creationId xmlns="" xmlns:p14="http://schemas.microsoft.com/office/powerpoint/2010/main" val="287428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216A7B83-B7C0-4F4C-94CC-150681C0EF08}"/>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11" name="文本框 10">
              <a:extLst>
                <a:ext uri="{FF2B5EF4-FFF2-40B4-BE49-F238E27FC236}">
                  <a16:creationId xmlns=""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Features</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 xmlns:a16="http://schemas.microsoft.com/office/drawing/2014/main" id="{D4CDD749-5E1D-4D14-861D-8AB76BB9010E}"/>
                </a:ext>
              </a:extLst>
            </p:cNvPr>
            <p:cNvSpPr txBox="1"/>
            <p:nvPr/>
          </p:nvSpPr>
          <p:spPr>
            <a:xfrm>
              <a:off x="907668" y="2220553"/>
              <a:ext cx="529312"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6</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 xmlns:p14="http://schemas.microsoft.com/office/powerpoint/2010/main" val="61160165"/>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EE6E2EC5-A8BC-4F96-9896-53C59C990DCF}"/>
              </a:ext>
            </a:extLst>
          </p:cNvPr>
          <p:cNvGrpSpPr/>
          <p:nvPr/>
        </p:nvGrpSpPr>
        <p:grpSpPr>
          <a:xfrm>
            <a:off x="4128538" y="1695009"/>
            <a:ext cx="3487083" cy="2133680"/>
            <a:chOff x="6281848" y="2177551"/>
            <a:chExt cx="2346579" cy="2109879"/>
          </a:xfrm>
        </p:grpSpPr>
        <p:cxnSp>
          <p:nvCxnSpPr>
            <p:cNvPr id="11" name="Straight Connector 294">
              <a:extLst>
                <a:ext uri="{FF2B5EF4-FFF2-40B4-BE49-F238E27FC236}">
                  <a16:creationId xmlns="" xmlns:a16="http://schemas.microsoft.com/office/drawing/2014/main" id="{EC65F313-0C20-4D03-966E-09636B41F103}"/>
                </a:ext>
              </a:extLst>
            </p:cNvPr>
            <p:cNvCxnSpPr/>
            <p:nvPr/>
          </p:nvCxnSpPr>
          <p:spPr>
            <a:xfrm>
              <a:off x="6281848" y="2177551"/>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cxnSp>
          <p:nvCxnSpPr>
            <p:cNvPr id="12" name="Straight Connector 296">
              <a:extLst>
                <a:ext uri="{FF2B5EF4-FFF2-40B4-BE49-F238E27FC236}">
                  <a16:creationId xmlns="" xmlns:a16="http://schemas.microsoft.com/office/drawing/2014/main" id="{B653F88D-702C-4684-ADB0-38E83A36C8F9}"/>
                </a:ext>
              </a:extLst>
            </p:cNvPr>
            <p:cNvCxnSpPr/>
            <p:nvPr/>
          </p:nvCxnSpPr>
          <p:spPr>
            <a:xfrm>
              <a:off x="6281848" y="3425623"/>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13" name="Rectángulo 26">
              <a:extLst>
                <a:ext uri="{FF2B5EF4-FFF2-40B4-BE49-F238E27FC236}">
                  <a16:creationId xmlns="" xmlns:a16="http://schemas.microsoft.com/office/drawing/2014/main" id="{5E8D517B-ED8B-4E52-ABEC-8C459657DC71}"/>
                </a:ext>
              </a:extLst>
            </p:cNvPr>
            <p:cNvSpPr/>
            <p:nvPr/>
          </p:nvSpPr>
          <p:spPr>
            <a:xfrm>
              <a:off x="6358236" y="3552728"/>
              <a:ext cx="2259329" cy="365212"/>
            </a:xfrm>
            <a:prstGeom prst="rect">
              <a:avLst/>
            </a:prstGeom>
          </p:spPr>
          <p:txBody>
            <a:bodyPr wrap="square">
              <a:spAutoFit/>
            </a:bodyPr>
            <a:lstStyle/>
            <a:p>
              <a:r>
                <a:rPr lang="en-IN" sz="1800" dirty="0" smtClean="0">
                  <a:effectLst/>
                  <a:latin typeface="Segoe UI" panose="020B0502040204020203" pitchFamily="34" charset="0"/>
                  <a:ea typeface="Times New Roman" panose="02020603050405020304" pitchFamily="18" charset="0"/>
                </a:rPr>
                <a:t>SMS and Notification</a:t>
              </a:r>
              <a:endParaRPr lang="en-US" altLang="zh-CN" sz="1600" dirty="0">
                <a:solidFill>
                  <a:schemeClr val="bg1">
                    <a:lumMod val="50000"/>
                  </a:schemeClr>
                </a:solidFill>
                <a:latin typeface="+mj-lt"/>
                <a:ea typeface="微软雅黑" panose="020B0503020204020204" pitchFamily="34" charset="-122"/>
                <a:cs typeface="Lato Regular"/>
              </a:endParaRPr>
            </a:p>
          </p:txBody>
        </p:sp>
        <p:sp>
          <p:nvSpPr>
            <p:cNvPr id="14" name="Rectángulo 28">
              <a:extLst>
                <a:ext uri="{FF2B5EF4-FFF2-40B4-BE49-F238E27FC236}">
                  <a16:creationId xmlns="" xmlns:a16="http://schemas.microsoft.com/office/drawing/2014/main" id="{6A33BA2F-142F-4607-A443-0C1B25C4109E}"/>
                </a:ext>
              </a:extLst>
            </p:cNvPr>
            <p:cNvSpPr/>
            <p:nvPr/>
          </p:nvSpPr>
          <p:spPr>
            <a:xfrm>
              <a:off x="6368028" y="2396875"/>
              <a:ext cx="2260399" cy="365212"/>
            </a:xfrm>
            <a:prstGeom prst="rect">
              <a:avLst/>
            </a:prstGeom>
          </p:spPr>
          <p:txBody>
            <a:bodyPr wrap="square">
              <a:spAutoFit/>
            </a:bodyPr>
            <a:lstStyle/>
            <a:p>
              <a:r>
                <a:rPr lang="en-IN" sz="1800" dirty="0" smtClean="0">
                  <a:effectLst/>
                  <a:latin typeface="Segoe UI" panose="020B0502040204020203" pitchFamily="34" charset="0"/>
                  <a:ea typeface="Times New Roman" panose="02020603050405020304" pitchFamily="18" charset="0"/>
                </a:rPr>
                <a:t>Report </a:t>
              </a:r>
              <a:endParaRPr lang="en-US" altLang="zh-CN" sz="1600" dirty="0">
                <a:solidFill>
                  <a:schemeClr val="bg1">
                    <a:lumMod val="50000"/>
                  </a:schemeClr>
                </a:solidFill>
                <a:latin typeface="+mj-lt"/>
                <a:ea typeface="微软雅黑" panose="020B0503020204020204" pitchFamily="34" charset="-122"/>
                <a:cs typeface="Lato Regular"/>
              </a:endParaRPr>
            </a:p>
          </p:txBody>
        </p:sp>
      </p:grpSp>
      <p:grpSp>
        <p:nvGrpSpPr>
          <p:cNvPr id="15" name="组合 14">
            <a:extLst>
              <a:ext uri="{FF2B5EF4-FFF2-40B4-BE49-F238E27FC236}">
                <a16:creationId xmlns="" xmlns:a16="http://schemas.microsoft.com/office/drawing/2014/main" id="{E4C3E04C-D0DC-45F7-BE87-A1101F868997}"/>
              </a:ext>
            </a:extLst>
          </p:cNvPr>
          <p:cNvGrpSpPr/>
          <p:nvPr/>
        </p:nvGrpSpPr>
        <p:grpSpPr>
          <a:xfrm flipH="1">
            <a:off x="8408143" y="2263964"/>
            <a:ext cx="3493132" cy="2330072"/>
            <a:chOff x="8314283" y="2012538"/>
            <a:chExt cx="2421858" cy="2109879"/>
          </a:xfrm>
        </p:grpSpPr>
        <p:cxnSp>
          <p:nvCxnSpPr>
            <p:cNvPr id="16" name="Straight Connector 13">
              <a:extLst>
                <a:ext uri="{FF2B5EF4-FFF2-40B4-BE49-F238E27FC236}">
                  <a16:creationId xmlns="" xmlns:a16="http://schemas.microsoft.com/office/drawing/2014/main" id="{B5404411-108C-4126-AE6B-28DA6FF51299}"/>
                </a:ext>
              </a:extLst>
            </p:cNvPr>
            <p:cNvCxnSpPr/>
            <p:nvPr/>
          </p:nvCxnSpPr>
          <p:spPr>
            <a:xfrm>
              <a:off x="10730710" y="2012538"/>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cxnSp>
          <p:nvCxnSpPr>
            <p:cNvPr id="17" name="Straight Connector 290">
              <a:extLst>
                <a:ext uri="{FF2B5EF4-FFF2-40B4-BE49-F238E27FC236}">
                  <a16:creationId xmlns="" xmlns:a16="http://schemas.microsoft.com/office/drawing/2014/main" id="{ACAFF372-D968-4D2F-9504-BEC3C917636F}"/>
                </a:ext>
              </a:extLst>
            </p:cNvPr>
            <p:cNvCxnSpPr/>
            <p:nvPr/>
          </p:nvCxnSpPr>
          <p:spPr>
            <a:xfrm>
              <a:off x="10736141" y="3260610"/>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sp>
          <p:nvSpPr>
            <p:cNvPr id="18" name="Rectángulo 25">
              <a:extLst>
                <a:ext uri="{FF2B5EF4-FFF2-40B4-BE49-F238E27FC236}">
                  <a16:creationId xmlns="" xmlns:a16="http://schemas.microsoft.com/office/drawing/2014/main" id="{2D4DB7AB-9E48-429A-B5C9-3444C25829C8}"/>
                </a:ext>
              </a:extLst>
            </p:cNvPr>
            <p:cNvSpPr/>
            <p:nvPr/>
          </p:nvSpPr>
          <p:spPr>
            <a:xfrm>
              <a:off x="8314284" y="2110483"/>
              <a:ext cx="2357441" cy="334430"/>
            </a:xfrm>
            <a:prstGeom prst="rect">
              <a:avLst/>
            </a:prstGeom>
          </p:spPr>
          <p:txBody>
            <a:bodyPr wrap="square">
              <a:spAutoFit/>
            </a:bodyPr>
            <a:lstStyle/>
            <a:p>
              <a:r>
                <a:rPr lang="en-IN" sz="1800" dirty="0" smtClean="0">
                  <a:effectLst/>
                  <a:latin typeface="Segoe UI" panose="020B0502040204020203" pitchFamily="34" charset="0"/>
                  <a:ea typeface="Times New Roman" panose="02020603050405020304" pitchFamily="18" charset="0"/>
                </a:rPr>
                <a:t>E-Prescription</a:t>
              </a:r>
              <a:endParaRPr lang="en-US" altLang="zh-CN" sz="1600" dirty="0">
                <a:solidFill>
                  <a:schemeClr val="bg1">
                    <a:lumMod val="50000"/>
                  </a:schemeClr>
                </a:solidFill>
                <a:latin typeface="+mj-lt"/>
                <a:ea typeface="微软雅黑" panose="020B0503020204020204" pitchFamily="34" charset="-122"/>
                <a:cs typeface="Lato Regular"/>
              </a:endParaRPr>
            </a:p>
          </p:txBody>
        </p:sp>
        <p:sp>
          <p:nvSpPr>
            <p:cNvPr id="19" name="Rectángulo 29">
              <a:extLst>
                <a:ext uri="{FF2B5EF4-FFF2-40B4-BE49-F238E27FC236}">
                  <a16:creationId xmlns="" xmlns:a16="http://schemas.microsoft.com/office/drawing/2014/main" id="{2D2F11A6-DDB3-41BB-88CB-6BE10536566D}"/>
                </a:ext>
              </a:extLst>
            </p:cNvPr>
            <p:cNvSpPr/>
            <p:nvPr/>
          </p:nvSpPr>
          <p:spPr>
            <a:xfrm>
              <a:off x="8314283" y="3391405"/>
              <a:ext cx="2357441" cy="585252"/>
            </a:xfrm>
            <a:prstGeom prst="rect">
              <a:avLst/>
            </a:prstGeom>
          </p:spPr>
          <p:txBody>
            <a:bodyPr wrap="square">
              <a:spAutoFit/>
            </a:bodyPr>
            <a:lstStyle/>
            <a:p>
              <a:r>
                <a:rPr lang="en-IN" sz="1800" dirty="0" smtClean="0">
                  <a:effectLst/>
                  <a:latin typeface="Segoe UI" panose="020B0502040204020203" pitchFamily="34" charset="0"/>
                  <a:ea typeface="Times New Roman" panose="02020603050405020304" pitchFamily="18" charset="0"/>
                </a:rPr>
                <a:t>Multi-Store and Multi-Location Support</a:t>
              </a:r>
              <a:endParaRPr lang="en-US" altLang="zh-CN" sz="1600" dirty="0">
                <a:solidFill>
                  <a:schemeClr val="bg1">
                    <a:lumMod val="50000"/>
                  </a:schemeClr>
                </a:solidFill>
                <a:latin typeface="+mj-lt"/>
                <a:ea typeface="微软雅黑" panose="020B0503020204020204" pitchFamily="34" charset="-122"/>
                <a:cs typeface="Lato Regular"/>
              </a:endParaRPr>
            </a:p>
          </p:txBody>
        </p:sp>
      </p:grpSp>
      <p:sp>
        <p:nvSpPr>
          <p:cNvPr id="20" name="Freeform 6">
            <a:extLst>
              <a:ext uri="{FF2B5EF4-FFF2-40B4-BE49-F238E27FC236}">
                <a16:creationId xmlns="" xmlns:a16="http://schemas.microsoft.com/office/drawing/2014/main" id="{DAB50BE9-3B8F-4E90-8A16-820D425AC6A6}"/>
              </a:ext>
            </a:extLst>
          </p:cNvPr>
          <p:cNvSpPr>
            <a:spLocks noEditPoints="1"/>
          </p:cNvSpPr>
          <p:nvPr/>
        </p:nvSpPr>
        <p:spPr bwMode="auto">
          <a:xfrm>
            <a:off x="2037288" y="2170321"/>
            <a:ext cx="1094500" cy="1078624"/>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1" name="Freeform 6">
            <a:extLst>
              <a:ext uri="{FF2B5EF4-FFF2-40B4-BE49-F238E27FC236}">
                <a16:creationId xmlns="" xmlns:a16="http://schemas.microsoft.com/office/drawing/2014/main" id="{F3E3A65B-644B-4379-B80D-C9E1FDD8C8ED}"/>
              </a:ext>
            </a:extLst>
          </p:cNvPr>
          <p:cNvSpPr>
            <a:spLocks noEditPoints="1"/>
          </p:cNvSpPr>
          <p:nvPr/>
        </p:nvSpPr>
        <p:spPr bwMode="auto">
          <a:xfrm>
            <a:off x="1127036" y="3615521"/>
            <a:ext cx="1505526" cy="1484968"/>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2" name="Freeform 6">
            <a:extLst>
              <a:ext uri="{FF2B5EF4-FFF2-40B4-BE49-F238E27FC236}">
                <a16:creationId xmlns="" xmlns:a16="http://schemas.microsoft.com/office/drawing/2014/main" id="{8107AA68-C0CE-4B4D-95CC-F92C508E1812}"/>
              </a:ext>
            </a:extLst>
          </p:cNvPr>
          <p:cNvSpPr>
            <a:spLocks noEditPoints="1"/>
          </p:cNvSpPr>
          <p:nvPr/>
        </p:nvSpPr>
        <p:spPr bwMode="auto">
          <a:xfrm>
            <a:off x="889460" y="2489055"/>
            <a:ext cx="986087" cy="972621"/>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3" name="Freeform 6">
            <a:extLst>
              <a:ext uri="{FF2B5EF4-FFF2-40B4-BE49-F238E27FC236}">
                <a16:creationId xmlns="" xmlns:a16="http://schemas.microsoft.com/office/drawing/2014/main" id="{495F1276-361E-4DBD-80C4-478B097BE4C3}"/>
              </a:ext>
            </a:extLst>
          </p:cNvPr>
          <p:cNvSpPr>
            <a:spLocks noEditPoints="1"/>
          </p:cNvSpPr>
          <p:nvPr/>
        </p:nvSpPr>
        <p:spPr bwMode="auto">
          <a:xfrm>
            <a:off x="2632562" y="3371137"/>
            <a:ext cx="655279" cy="646331"/>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grpSp>
        <p:nvGrpSpPr>
          <p:cNvPr id="24" name="组合 6">
            <a:extLst>
              <a:ext uri="{FF2B5EF4-FFF2-40B4-BE49-F238E27FC236}">
                <a16:creationId xmlns="" xmlns:a16="http://schemas.microsoft.com/office/drawing/2014/main" id="{41501E81-1AB7-4A69-BA8B-D4667D4D517A}"/>
              </a:ext>
            </a:extLst>
          </p:cNvPr>
          <p:cNvGrpSpPr/>
          <p:nvPr/>
        </p:nvGrpSpPr>
        <p:grpSpPr>
          <a:xfrm>
            <a:off x="509695" y="346206"/>
            <a:ext cx="3039266" cy="572136"/>
            <a:chOff x="956666" y="3498086"/>
            <a:chExt cx="3039266" cy="572136"/>
          </a:xfrm>
        </p:grpSpPr>
        <p:sp>
          <p:nvSpPr>
            <p:cNvPr id="25" name="TextBox 38">
              <a:extLst>
                <a:ext uri="{FF2B5EF4-FFF2-40B4-BE49-F238E27FC236}">
                  <a16:creationId xmlns="" xmlns:a16="http://schemas.microsoft.com/office/drawing/2014/main" id="{C53C28E3-DC0F-4C61-A42D-5AC7B5E4C36E}"/>
                </a:ext>
              </a:extLst>
            </p:cNvPr>
            <p:cNvSpPr txBox="1"/>
            <p:nvPr/>
          </p:nvSpPr>
          <p:spPr>
            <a:xfrm>
              <a:off x="1977046" y="3498086"/>
              <a:ext cx="2018886"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Features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6"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7"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grpSp>
        <p:nvGrpSpPr>
          <p:cNvPr id="28" name="组合 14">
            <a:extLst>
              <a:ext uri="{FF2B5EF4-FFF2-40B4-BE49-F238E27FC236}">
                <a16:creationId xmlns="" xmlns:a16="http://schemas.microsoft.com/office/drawing/2014/main" id="{73048640-14F1-472F-A057-B1B0723A173A}"/>
              </a:ext>
            </a:extLst>
          </p:cNvPr>
          <p:cNvGrpSpPr/>
          <p:nvPr/>
        </p:nvGrpSpPr>
        <p:grpSpPr>
          <a:xfrm flipH="1">
            <a:off x="8408144" y="5100489"/>
            <a:ext cx="3493132" cy="953725"/>
            <a:chOff x="8308852" y="2012538"/>
            <a:chExt cx="2421858" cy="861807"/>
          </a:xfrm>
        </p:grpSpPr>
        <p:cxnSp>
          <p:nvCxnSpPr>
            <p:cNvPr id="29" name="Straight Connector 13">
              <a:extLst>
                <a:ext uri="{FF2B5EF4-FFF2-40B4-BE49-F238E27FC236}">
                  <a16:creationId xmlns="" xmlns:a16="http://schemas.microsoft.com/office/drawing/2014/main" id="{5CC631E0-3F17-4410-8D72-B2945195E54F}"/>
                </a:ext>
              </a:extLst>
            </p:cNvPr>
            <p:cNvCxnSpPr/>
            <p:nvPr/>
          </p:nvCxnSpPr>
          <p:spPr>
            <a:xfrm>
              <a:off x="10730710" y="2012538"/>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31" name="Rectángulo 25">
              <a:extLst>
                <a:ext uri="{FF2B5EF4-FFF2-40B4-BE49-F238E27FC236}">
                  <a16:creationId xmlns="" xmlns:a16="http://schemas.microsoft.com/office/drawing/2014/main" id="{06698074-8A08-40B4-ACC3-467277E775CF}"/>
                </a:ext>
              </a:extLst>
            </p:cNvPr>
            <p:cNvSpPr/>
            <p:nvPr/>
          </p:nvSpPr>
          <p:spPr>
            <a:xfrm>
              <a:off x="8308852" y="2276573"/>
              <a:ext cx="2357441" cy="333737"/>
            </a:xfrm>
            <a:prstGeom prst="rect">
              <a:avLst/>
            </a:prstGeom>
          </p:spPr>
          <p:txBody>
            <a:bodyPr wrap="square">
              <a:spAutoFit/>
            </a:bodyPr>
            <a:lstStyle/>
            <a:p>
              <a:r>
                <a:rPr lang="en-IN" sz="1800" dirty="0">
                  <a:effectLst/>
                  <a:latin typeface="Segoe UI" panose="020B0502040204020203" pitchFamily="34" charset="0"/>
                  <a:ea typeface="Times New Roman" panose="02020603050405020304" pitchFamily="18" charset="0"/>
                </a:rPr>
                <a:t>Generates real time alerting</a:t>
              </a:r>
              <a:endParaRPr lang="en-US" altLang="zh-CN" sz="1600" dirty="0">
                <a:solidFill>
                  <a:schemeClr val="bg1">
                    <a:lumMod val="50000"/>
                  </a:schemeClr>
                </a:solidFill>
                <a:latin typeface="+mj-lt"/>
                <a:ea typeface="微软雅黑" panose="020B0503020204020204" pitchFamily="34" charset="-122"/>
                <a:cs typeface="Lato Regular"/>
              </a:endParaRPr>
            </a:p>
          </p:txBody>
        </p:sp>
      </p:grpSp>
      <p:grpSp>
        <p:nvGrpSpPr>
          <p:cNvPr id="33" name="组合 14">
            <a:extLst>
              <a:ext uri="{FF2B5EF4-FFF2-40B4-BE49-F238E27FC236}">
                <a16:creationId xmlns="" xmlns:a16="http://schemas.microsoft.com/office/drawing/2014/main" id="{3F35D65B-9DDC-4090-91C8-521E5B703180}"/>
              </a:ext>
            </a:extLst>
          </p:cNvPr>
          <p:cNvGrpSpPr/>
          <p:nvPr/>
        </p:nvGrpSpPr>
        <p:grpSpPr>
          <a:xfrm flipH="1">
            <a:off x="4130320" y="4376607"/>
            <a:ext cx="3469159" cy="951749"/>
            <a:chOff x="8325473" y="2012538"/>
            <a:chExt cx="2405237" cy="861807"/>
          </a:xfrm>
        </p:grpSpPr>
        <p:cxnSp>
          <p:nvCxnSpPr>
            <p:cNvPr id="34" name="Straight Connector 13">
              <a:extLst>
                <a:ext uri="{FF2B5EF4-FFF2-40B4-BE49-F238E27FC236}">
                  <a16:creationId xmlns="" xmlns:a16="http://schemas.microsoft.com/office/drawing/2014/main" id="{F3A73033-8B8D-47D5-A9F4-4D784C183751}"/>
                </a:ext>
              </a:extLst>
            </p:cNvPr>
            <p:cNvCxnSpPr/>
            <p:nvPr/>
          </p:nvCxnSpPr>
          <p:spPr>
            <a:xfrm>
              <a:off x="10730710" y="2012538"/>
              <a:ext cx="0" cy="861807"/>
            </a:xfrm>
            <a:prstGeom prst="line">
              <a:avLst/>
            </a:prstGeom>
            <a:ln/>
          </p:spPr>
          <p:style>
            <a:lnRef idx="3">
              <a:schemeClr val="dk1"/>
            </a:lnRef>
            <a:fillRef idx="0">
              <a:schemeClr val="dk1"/>
            </a:fillRef>
            <a:effectRef idx="2">
              <a:schemeClr val="dk1"/>
            </a:effectRef>
            <a:fontRef idx="minor">
              <a:schemeClr val="tx1"/>
            </a:fontRef>
          </p:style>
        </p:cxnSp>
        <p:sp>
          <p:nvSpPr>
            <p:cNvPr id="35" name="Rectángulo 25">
              <a:extLst>
                <a:ext uri="{FF2B5EF4-FFF2-40B4-BE49-F238E27FC236}">
                  <a16:creationId xmlns="" xmlns:a16="http://schemas.microsoft.com/office/drawing/2014/main" id="{ACBD5496-278D-43BB-BB19-4CA511ADC46B}"/>
                </a:ext>
              </a:extLst>
            </p:cNvPr>
            <p:cNvSpPr/>
            <p:nvPr/>
          </p:nvSpPr>
          <p:spPr>
            <a:xfrm>
              <a:off x="8325473" y="2082282"/>
              <a:ext cx="2357441" cy="334429"/>
            </a:xfrm>
            <a:prstGeom prst="rect">
              <a:avLst/>
            </a:prstGeom>
          </p:spPr>
          <p:txBody>
            <a:bodyPr wrap="square">
              <a:spAutoFit/>
            </a:bodyPr>
            <a:lstStyle/>
            <a:p>
              <a:r>
                <a:rPr lang="en-IN" sz="1800" dirty="0" smtClean="0">
                  <a:effectLst/>
                  <a:latin typeface="Segoe UI" panose="020B0502040204020203" pitchFamily="34" charset="0"/>
                  <a:ea typeface="Times New Roman" panose="02020603050405020304" pitchFamily="18" charset="0"/>
                </a:rPr>
                <a:t>User Management Module</a:t>
              </a:r>
              <a:endParaRPr lang="en-US" altLang="zh-CN" sz="1600" dirty="0">
                <a:solidFill>
                  <a:schemeClr val="bg1">
                    <a:lumMod val="50000"/>
                  </a:schemeClr>
                </a:solidFill>
                <a:latin typeface="+mj-lt"/>
                <a:ea typeface="微软雅黑" panose="020B0503020204020204" pitchFamily="34" charset="-122"/>
                <a:cs typeface="Lato Regular"/>
              </a:endParaRPr>
            </a:p>
          </p:txBody>
        </p:sp>
      </p:grpSp>
    </p:spTree>
    <p:extLst>
      <p:ext uri="{BB962C8B-B14F-4D97-AF65-F5344CB8AC3E}">
        <p14:creationId xmlns="" xmlns:p14="http://schemas.microsoft.com/office/powerpoint/2010/main" val="19961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8" presetClass="emph" presetSubtype="0" repeatCount="indefinite" fill="hold" grpId="0" nodeType="withEffect">
                                  <p:stCondLst>
                                    <p:cond delay="0"/>
                                  </p:stCondLst>
                                  <p:childTnLst>
                                    <p:animRot by="-21599879">
                                      <p:cBhvr>
                                        <p:cTn id="15" dur="2000" fill="hold"/>
                                        <p:tgtEl>
                                          <p:spTgt spid="21"/>
                                        </p:tgtEl>
                                        <p:attrNameLst>
                                          <p:attrName>r</p:attrName>
                                        </p:attrNameLst>
                                      </p:cBhvr>
                                    </p:animRot>
                                  </p:childTnLst>
                                </p:cTn>
                              </p:par>
                              <p:par>
                                <p:cTn id="16" presetID="8" presetClass="emph" presetSubtype="0" repeatCount="indefinite" fill="hold" grpId="0" nodeType="withEffect">
                                  <p:stCondLst>
                                    <p:cond delay="0"/>
                                  </p:stCondLst>
                                  <p:endCondLst>
                                    <p:cond evt="onNext" delay="0">
                                      <p:tgtEl>
                                        <p:sldTgt/>
                                      </p:tgtEl>
                                    </p:cond>
                                  </p:endCondLst>
                                  <p:childTnLst>
                                    <p:animRot by="21600000">
                                      <p:cBhvr>
                                        <p:cTn id="17" dur="800" fill="hold"/>
                                        <p:tgtEl>
                                          <p:spTgt spid="22"/>
                                        </p:tgtEl>
                                        <p:attrNameLst>
                                          <p:attrName>r</p:attrName>
                                        </p:attrNameLst>
                                      </p:cBhvr>
                                    </p:animRot>
                                  </p:childTnLst>
                                </p:cTn>
                              </p:par>
                              <p:par>
                                <p:cTn id="18" presetID="8" presetClass="emph" presetSubtype="0" repeatCount="indefinite" fill="hold" grpId="0" nodeType="withEffect">
                                  <p:stCondLst>
                                    <p:cond delay="0"/>
                                  </p:stCondLst>
                                  <p:childTnLst>
                                    <p:animRot by="-21599879">
                                      <p:cBhvr>
                                        <p:cTn id="19" dur="1400" fill="hold"/>
                                        <p:tgtEl>
                                          <p:spTgt spid="20"/>
                                        </p:tgtEl>
                                        <p:attrNameLst>
                                          <p:attrName>r</p:attrName>
                                        </p:attrNameLst>
                                      </p:cBhvr>
                                    </p:animRot>
                                  </p:childTnLst>
                                </p:cTn>
                              </p:par>
                              <p:par>
                                <p:cTn id="20" presetID="8" presetClass="emph" presetSubtype="0" repeatCount="indefinite" fill="hold" grpId="0" nodeType="withEffect">
                                  <p:stCondLst>
                                    <p:cond delay="0"/>
                                  </p:stCondLst>
                                  <p:endCondLst>
                                    <p:cond evt="onNext" delay="0">
                                      <p:tgtEl>
                                        <p:sldTgt/>
                                      </p:tgtEl>
                                    </p:cond>
                                  </p:endCondLst>
                                  <p:childTnLst>
                                    <p:animRot by="21600000">
                                      <p:cBhvr>
                                        <p:cTn id="21" dur="800" fill="hold"/>
                                        <p:tgtEl>
                                          <p:spTgt spid="23"/>
                                        </p:tgtEl>
                                        <p:attrNameLst>
                                          <p:attrName>r</p:attrName>
                                        </p:attrNameLst>
                                      </p:cBhvr>
                                    </p:animRot>
                                  </p:childTnLst>
                                </p:cTn>
                              </p:par>
                              <p:par>
                                <p:cTn id="22" presetID="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2"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1+#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2"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1+#ppt_w/2"/>
                                          </p:val>
                                        </p:tav>
                                        <p:tav tm="100000">
                                          <p:val>
                                            <p:strVal val="#ppt_x"/>
                                          </p:val>
                                        </p:tav>
                                      </p:tavLst>
                                    </p:anim>
                                    <p:anim calcmode="lin" valueType="num">
                                      <p:cBhvr additive="base">
                                        <p:cTn id="3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216A7B83-B7C0-4F4C-94CC-150681C0EF08}"/>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11" name="文本框 10">
              <a:extLst>
                <a:ext uri="{FF2B5EF4-FFF2-40B4-BE49-F238E27FC236}">
                  <a16:creationId xmlns=""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Advantages</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 xmlns:a16="http://schemas.microsoft.com/office/drawing/2014/main" id="{D4CDD749-5E1D-4D14-861D-8AB76BB9010E}"/>
                </a:ext>
              </a:extLst>
            </p:cNvPr>
            <p:cNvSpPr txBox="1"/>
            <p:nvPr/>
          </p:nvSpPr>
          <p:spPr>
            <a:xfrm>
              <a:off x="907668" y="2220553"/>
              <a:ext cx="529312"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7</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 xmlns:p14="http://schemas.microsoft.com/office/powerpoint/2010/main" val="234369830"/>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EE6E2EC5-A8BC-4F96-9896-53C59C990DCF}"/>
              </a:ext>
            </a:extLst>
          </p:cNvPr>
          <p:cNvGrpSpPr/>
          <p:nvPr/>
        </p:nvGrpSpPr>
        <p:grpSpPr>
          <a:xfrm>
            <a:off x="4128538" y="1695009"/>
            <a:ext cx="3487083" cy="2133680"/>
            <a:chOff x="6281848" y="2177551"/>
            <a:chExt cx="2346579" cy="2109879"/>
          </a:xfrm>
        </p:grpSpPr>
        <p:cxnSp>
          <p:nvCxnSpPr>
            <p:cNvPr id="11" name="Straight Connector 294">
              <a:extLst>
                <a:ext uri="{FF2B5EF4-FFF2-40B4-BE49-F238E27FC236}">
                  <a16:creationId xmlns="" xmlns:a16="http://schemas.microsoft.com/office/drawing/2014/main" id="{EC65F313-0C20-4D03-966E-09636B41F103}"/>
                </a:ext>
              </a:extLst>
            </p:cNvPr>
            <p:cNvCxnSpPr/>
            <p:nvPr/>
          </p:nvCxnSpPr>
          <p:spPr>
            <a:xfrm>
              <a:off x="6281848" y="2177551"/>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cxnSp>
          <p:nvCxnSpPr>
            <p:cNvPr id="12" name="Straight Connector 296">
              <a:extLst>
                <a:ext uri="{FF2B5EF4-FFF2-40B4-BE49-F238E27FC236}">
                  <a16:creationId xmlns="" xmlns:a16="http://schemas.microsoft.com/office/drawing/2014/main" id="{B653F88D-702C-4684-ADB0-38E83A36C8F9}"/>
                </a:ext>
              </a:extLst>
            </p:cNvPr>
            <p:cNvCxnSpPr/>
            <p:nvPr/>
          </p:nvCxnSpPr>
          <p:spPr>
            <a:xfrm>
              <a:off x="6281848" y="3425623"/>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13" name="Rectángulo 26">
              <a:extLst>
                <a:ext uri="{FF2B5EF4-FFF2-40B4-BE49-F238E27FC236}">
                  <a16:creationId xmlns="" xmlns:a16="http://schemas.microsoft.com/office/drawing/2014/main" id="{5E8D517B-ED8B-4E52-ABEC-8C459657DC71}"/>
                </a:ext>
              </a:extLst>
            </p:cNvPr>
            <p:cNvSpPr/>
            <p:nvPr/>
          </p:nvSpPr>
          <p:spPr>
            <a:xfrm>
              <a:off x="6358236" y="3552728"/>
              <a:ext cx="2259329" cy="639121"/>
            </a:xfrm>
            <a:prstGeom prst="rect">
              <a:avLst/>
            </a:prstGeom>
          </p:spPr>
          <p:txBody>
            <a:bodyPr wrap="square">
              <a:spAutoFit/>
            </a:bodyPr>
            <a:lstStyle/>
            <a:p>
              <a:r>
                <a:rPr lang="en-IN" sz="1800" dirty="0" smtClean="0">
                  <a:effectLst/>
                  <a:latin typeface="Segoe UI" panose="020B0502040204020203" pitchFamily="34" charset="0"/>
                  <a:ea typeface="Times New Roman" panose="02020603050405020304" pitchFamily="18" charset="0"/>
                </a:rPr>
                <a:t>Build Strong relationships with your Buyers</a:t>
              </a:r>
              <a:endParaRPr lang="en-US" altLang="zh-CN" sz="1600" dirty="0">
                <a:solidFill>
                  <a:schemeClr val="bg1">
                    <a:lumMod val="50000"/>
                  </a:schemeClr>
                </a:solidFill>
                <a:latin typeface="+mj-lt"/>
                <a:ea typeface="微软雅黑" panose="020B0503020204020204" pitchFamily="34" charset="-122"/>
                <a:cs typeface="Lato Regular"/>
              </a:endParaRPr>
            </a:p>
          </p:txBody>
        </p:sp>
        <p:sp>
          <p:nvSpPr>
            <p:cNvPr id="14" name="Rectángulo 28">
              <a:extLst>
                <a:ext uri="{FF2B5EF4-FFF2-40B4-BE49-F238E27FC236}">
                  <a16:creationId xmlns="" xmlns:a16="http://schemas.microsoft.com/office/drawing/2014/main" id="{6A33BA2F-142F-4607-A443-0C1B25C4109E}"/>
                </a:ext>
              </a:extLst>
            </p:cNvPr>
            <p:cNvSpPr/>
            <p:nvPr/>
          </p:nvSpPr>
          <p:spPr>
            <a:xfrm>
              <a:off x="6368028" y="2396875"/>
              <a:ext cx="2260399" cy="365212"/>
            </a:xfrm>
            <a:prstGeom prst="rect">
              <a:avLst/>
            </a:prstGeom>
          </p:spPr>
          <p:txBody>
            <a:bodyPr wrap="square">
              <a:spAutoFit/>
            </a:bodyPr>
            <a:lstStyle/>
            <a:p>
              <a:r>
                <a:rPr lang="en-US" altLang="zh-CN" dirty="0">
                  <a:solidFill>
                    <a:schemeClr val="tx1">
                      <a:lumMod val="95000"/>
                      <a:lumOff val="5000"/>
                    </a:schemeClr>
                  </a:solidFill>
                  <a:latin typeface="Segoe UI" panose="020B0502040204020203" pitchFamily="34" charset="0"/>
                  <a:ea typeface="微软雅黑" panose="020B0503020204020204" pitchFamily="34" charset="-122"/>
                  <a:cs typeface="Segoe UI" panose="020B0502040204020203" pitchFamily="34" charset="0"/>
                </a:rPr>
                <a:t>Better &amp; Accurate Analysis</a:t>
              </a:r>
            </a:p>
          </p:txBody>
        </p:sp>
      </p:grpSp>
      <p:grpSp>
        <p:nvGrpSpPr>
          <p:cNvPr id="15" name="组合 14">
            <a:extLst>
              <a:ext uri="{FF2B5EF4-FFF2-40B4-BE49-F238E27FC236}">
                <a16:creationId xmlns="" xmlns:a16="http://schemas.microsoft.com/office/drawing/2014/main" id="{E4C3E04C-D0DC-45F7-BE87-A1101F868997}"/>
              </a:ext>
            </a:extLst>
          </p:cNvPr>
          <p:cNvGrpSpPr/>
          <p:nvPr/>
        </p:nvGrpSpPr>
        <p:grpSpPr>
          <a:xfrm flipH="1">
            <a:off x="7910835" y="2286139"/>
            <a:ext cx="3493131" cy="2559661"/>
            <a:chOff x="8314284" y="2012538"/>
            <a:chExt cx="2421857" cy="2317772"/>
          </a:xfrm>
        </p:grpSpPr>
        <p:cxnSp>
          <p:nvCxnSpPr>
            <p:cNvPr id="16" name="Straight Connector 13">
              <a:extLst>
                <a:ext uri="{FF2B5EF4-FFF2-40B4-BE49-F238E27FC236}">
                  <a16:creationId xmlns="" xmlns:a16="http://schemas.microsoft.com/office/drawing/2014/main" id="{B5404411-108C-4126-AE6B-28DA6FF51299}"/>
                </a:ext>
              </a:extLst>
            </p:cNvPr>
            <p:cNvCxnSpPr/>
            <p:nvPr/>
          </p:nvCxnSpPr>
          <p:spPr>
            <a:xfrm>
              <a:off x="10730710" y="2012538"/>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cxnSp>
          <p:nvCxnSpPr>
            <p:cNvPr id="17" name="Straight Connector 290">
              <a:extLst>
                <a:ext uri="{FF2B5EF4-FFF2-40B4-BE49-F238E27FC236}">
                  <a16:creationId xmlns="" xmlns:a16="http://schemas.microsoft.com/office/drawing/2014/main" id="{ACAFF372-D968-4D2F-9504-BEC3C917636F}"/>
                </a:ext>
              </a:extLst>
            </p:cNvPr>
            <p:cNvCxnSpPr/>
            <p:nvPr/>
          </p:nvCxnSpPr>
          <p:spPr>
            <a:xfrm>
              <a:off x="10736141" y="3260610"/>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sp>
          <p:nvSpPr>
            <p:cNvPr id="18" name="Rectángulo 25">
              <a:extLst>
                <a:ext uri="{FF2B5EF4-FFF2-40B4-BE49-F238E27FC236}">
                  <a16:creationId xmlns="" xmlns:a16="http://schemas.microsoft.com/office/drawing/2014/main" id="{2D4DB7AB-9E48-429A-B5C9-3444C25829C8}"/>
                </a:ext>
              </a:extLst>
            </p:cNvPr>
            <p:cNvSpPr/>
            <p:nvPr/>
          </p:nvSpPr>
          <p:spPr>
            <a:xfrm>
              <a:off x="8314284" y="2254962"/>
              <a:ext cx="2357441" cy="334430"/>
            </a:xfrm>
            <a:prstGeom prst="rect">
              <a:avLst/>
            </a:prstGeom>
          </p:spPr>
          <p:txBody>
            <a:bodyPr wrap="square">
              <a:spAutoFit/>
            </a:bodyPr>
            <a:lstStyle/>
            <a:p>
              <a:r>
                <a:rPr lang="en-IN" sz="1800" dirty="0">
                  <a:effectLst/>
                  <a:latin typeface="Segoe UI" panose="020B0502040204020203" pitchFamily="34" charset="0"/>
                  <a:ea typeface="Times New Roman" panose="02020603050405020304" pitchFamily="18" charset="0"/>
                </a:rPr>
                <a:t>Better Understanding</a:t>
              </a:r>
              <a:endParaRPr lang="en-US" altLang="zh-CN" sz="1600" dirty="0">
                <a:solidFill>
                  <a:schemeClr val="bg1">
                    <a:lumMod val="50000"/>
                  </a:schemeClr>
                </a:solidFill>
                <a:latin typeface="+mj-lt"/>
                <a:ea typeface="微软雅黑" panose="020B0503020204020204" pitchFamily="34" charset="-122"/>
                <a:cs typeface="Lato Regular"/>
              </a:endParaRPr>
            </a:p>
          </p:txBody>
        </p:sp>
        <p:sp>
          <p:nvSpPr>
            <p:cNvPr id="19" name="Rectángulo 29">
              <a:extLst>
                <a:ext uri="{FF2B5EF4-FFF2-40B4-BE49-F238E27FC236}">
                  <a16:creationId xmlns="" xmlns:a16="http://schemas.microsoft.com/office/drawing/2014/main" id="{2D2F11A6-DDB3-41BB-88CB-6BE10536566D}"/>
                </a:ext>
              </a:extLst>
            </p:cNvPr>
            <p:cNvSpPr/>
            <p:nvPr/>
          </p:nvSpPr>
          <p:spPr>
            <a:xfrm>
              <a:off x="8314284" y="3494235"/>
              <a:ext cx="2357441" cy="836075"/>
            </a:xfrm>
            <a:prstGeom prst="rect">
              <a:avLst/>
            </a:prstGeom>
          </p:spPr>
          <p:txBody>
            <a:bodyPr wrap="square">
              <a:spAutoFit/>
            </a:bodyPr>
            <a:lstStyle/>
            <a:p>
              <a:r>
                <a:rPr lang="en-IN" sz="1800" dirty="0" smtClean="0">
                  <a:effectLst/>
                  <a:latin typeface="Segoe UI" panose="020B0502040204020203" pitchFamily="34" charset="0"/>
                  <a:ea typeface="Times New Roman" panose="02020603050405020304" pitchFamily="18" charset="0"/>
                </a:rPr>
                <a:t>Change the mindset of buyers which they are paying the payment</a:t>
              </a:r>
              <a:endParaRPr lang="en-US" altLang="zh-CN" sz="1600" dirty="0">
                <a:solidFill>
                  <a:schemeClr val="bg1">
                    <a:lumMod val="50000"/>
                  </a:schemeClr>
                </a:solidFill>
                <a:latin typeface="+mj-lt"/>
                <a:ea typeface="微软雅黑" panose="020B0503020204020204" pitchFamily="34" charset="-122"/>
                <a:cs typeface="Lato Regular"/>
              </a:endParaRPr>
            </a:p>
          </p:txBody>
        </p:sp>
      </p:grpSp>
      <p:sp>
        <p:nvSpPr>
          <p:cNvPr id="20" name="Freeform 6">
            <a:extLst>
              <a:ext uri="{FF2B5EF4-FFF2-40B4-BE49-F238E27FC236}">
                <a16:creationId xmlns="" xmlns:a16="http://schemas.microsoft.com/office/drawing/2014/main" id="{DAB50BE9-3B8F-4E90-8A16-820D425AC6A6}"/>
              </a:ext>
            </a:extLst>
          </p:cNvPr>
          <p:cNvSpPr>
            <a:spLocks noEditPoints="1"/>
          </p:cNvSpPr>
          <p:nvPr/>
        </p:nvSpPr>
        <p:spPr bwMode="auto">
          <a:xfrm>
            <a:off x="2037288" y="2170321"/>
            <a:ext cx="1094500" cy="1078624"/>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1" name="Freeform 6">
            <a:extLst>
              <a:ext uri="{FF2B5EF4-FFF2-40B4-BE49-F238E27FC236}">
                <a16:creationId xmlns="" xmlns:a16="http://schemas.microsoft.com/office/drawing/2014/main" id="{F3E3A65B-644B-4379-B80D-C9E1FDD8C8ED}"/>
              </a:ext>
            </a:extLst>
          </p:cNvPr>
          <p:cNvSpPr>
            <a:spLocks noEditPoints="1"/>
          </p:cNvSpPr>
          <p:nvPr/>
        </p:nvSpPr>
        <p:spPr bwMode="auto">
          <a:xfrm>
            <a:off x="1127036" y="3615521"/>
            <a:ext cx="1505526" cy="1484968"/>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2" name="Freeform 6">
            <a:extLst>
              <a:ext uri="{FF2B5EF4-FFF2-40B4-BE49-F238E27FC236}">
                <a16:creationId xmlns="" xmlns:a16="http://schemas.microsoft.com/office/drawing/2014/main" id="{8107AA68-C0CE-4B4D-95CC-F92C508E1812}"/>
              </a:ext>
            </a:extLst>
          </p:cNvPr>
          <p:cNvSpPr>
            <a:spLocks noEditPoints="1"/>
          </p:cNvSpPr>
          <p:nvPr/>
        </p:nvSpPr>
        <p:spPr bwMode="auto">
          <a:xfrm>
            <a:off x="889460" y="2489055"/>
            <a:ext cx="986087" cy="972621"/>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3" name="Freeform 6">
            <a:extLst>
              <a:ext uri="{FF2B5EF4-FFF2-40B4-BE49-F238E27FC236}">
                <a16:creationId xmlns="" xmlns:a16="http://schemas.microsoft.com/office/drawing/2014/main" id="{495F1276-361E-4DBD-80C4-478B097BE4C3}"/>
              </a:ext>
            </a:extLst>
          </p:cNvPr>
          <p:cNvSpPr>
            <a:spLocks noEditPoints="1"/>
          </p:cNvSpPr>
          <p:nvPr/>
        </p:nvSpPr>
        <p:spPr bwMode="auto">
          <a:xfrm>
            <a:off x="2632562" y="3371137"/>
            <a:ext cx="655279" cy="646331"/>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grpSp>
        <p:nvGrpSpPr>
          <p:cNvPr id="24" name="组合 6">
            <a:extLst>
              <a:ext uri="{FF2B5EF4-FFF2-40B4-BE49-F238E27FC236}">
                <a16:creationId xmlns="" xmlns:a16="http://schemas.microsoft.com/office/drawing/2014/main" id="{41501E81-1AB7-4A69-BA8B-D4667D4D517A}"/>
              </a:ext>
            </a:extLst>
          </p:cNvPr>
          <p:cNvGrpSpPr/>
          <p:nvPr/>
        </p:nvGrpSpPr>
        <p:grpSpPr>
          <a:xfrm>
            <a:off x="509695" y="346206"/>
            <a:ext cx="3583882" cy="572136"/>
            <a:chOff x="956666" y="3498086"/>
            <a:chExt cx="3319281" cy="572136"/>
          </a:xfrm>
        </p:grpSpPr>
        <p:sp>
          <p:nvSpPr>
            <p:cNvPr id="25" name="TextBox 38">
              <a:extLst>
                <a:ext uri="{FF2B5EF4-FFF2-40B4-BE49-F238E27FC236}">
                  <a16:creationId xmlns="" xmlns:a16="http://schemas.microsoft.com/office/drawing/2014/main" id="{C53C28E3-DC0F-4C61-A42D-5AC7B5E4C36E}"/>
                </a:ext>
              </a:extLst>
            </p:cNvPr>
            <p:cNvSpPr txBox="1"/>
            <p:nvPr/>
          </p:nvSpPr>
          <p:spPr>
            <a:xfrm>
              <a:off x="1697036" y="3498086"/>
              <a:ext cx="2578911"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Advantages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6"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7"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grpSp>
        <p:nvGrpSpPr>
          <p:cNvPr id="33" name="组合 14">
            <a:extLst>
              <a:ext uri="{FF2B5EF4-FFF2-40B4-BE49-F238E27FC236}">
                <a16:creationId xmlns="" xmlns:a16="http://schemas.microsoft.com/office/drawing/2014/main" id="{3F35D65B-9DDC-4090-91C8-521E5B703180}"/>
              </a:ext>
            </a:extLst>
          </p:cNvPr>
          <p:cNvGrpSpPr/>
          <p:nvPr/>
        </p:nvGrpSpPr>
        <p:grpSpPr>
          <a:xfrm flipH="1">
            <a:off x="4093578" y="4219311"/>
            <a:ext cx="3505902" cy="983705"/>
            <a:chOff x="8299998" y="2012538"/>
            <a:chExt cx="2430712" cy="890743"/>
          </a:xfrm>
        </p:grpSpPr>
        <p:cxnSp>
          <p:nvCxnSpPr>
            <p:cNvPr id="34" name="Straight Connector 13">
              <a:extLst>
                <a:ext uri="{FF2B5EF4-FFF2-40B4-BE49-F238E27FC236}">
                  <a16:creationId xmlns="" xmlns:a16="http://schemas.microsoft.com/office/drawing/2014/main" id="{F3A73033-8B8D-47D5-A9F4-4D784C183751}"/>
                </a:ext>
              </a:extLst>
            </p:cNvPr>
            <p:cNvCxnSpPr/>
            <p:nvPr/>
          </p:nvCxnSpPr>
          <p:spPr>
            <a:xfrm>
              <a:off x="10730710" y="2012538"/>
              <a:ext cx="0" cy="861807"/>
            </a:xfrm>
            <a:prstGeom prst="line">
              <a:avLst/>
            </a:prstGeom>
            <a:ln/>
          </p:spPr>
          <p:style>
            <a:lnRef idx="3">
              <a:schemeClr val="dk1"/>
            </a:lnRef>
            <a:fillRef idx="0">
              <a:schemeClr val="dk1"/>
            </a:fillRef>
            <a:effectRef idx="2">
              <a:schemeClr val="dk1"/>
            </a:effectRef>
            <a:fontRef idx="minor">
              <a:schemeClr val="tx1"/>
            </a:fontRef>
          </p:style>
        </p:cxnSp>
        <p:sp>
          <p:nvSpPr>
            <p:cNvPr id="35" name="Rectángulo 25">
              <a:extLst>
                <a:ext uri="{FF2B5EF4-FFF2-40B4-BE49-F238E27FC236}">
                  <a16:creationId xmlns="" xmlns:a16="http://schemas.microsoft.com/office/drawing/2014/main" id="{ACBD5496-278D-43BB-BB19-4CA511ADC46B}"/>
                </a:ext>
              </a:extLst>
            </p:cNvPr>
            <p:cNvSpPr/>
            <p:nvPr/>
          </p:nvSpPr>
          <p:spPr>
            <a:xfrm>
              <a:off x="8299998" y="2262292"/>
              <a:ext cx="2357441" cy="640989"/>
            </a:xfrm>
            <a:prstGeom prst="rect">
              <a:avLst/>
            </a:prstGeom>
          </p:spPr>
          <p:txBody>
            <a:bodyPr wrap="square">
              <a:spAutoFit/>
            </a:bodyPr>
            <a:lstStyle/>
            <a:p>
              <a:r>
                <a:rPr lang="en-US" altLang="zh-CN" sz="2000" dirty="0" smtClean="0">
                  <a:solidFill>
                    <a:schemeClr val="tx1">
                      <a:lumMod val="95000"/>
                      <a:lumOff val="5000"/>
                    </a:schemeClr>
                  </a:solidFill>
                  <a:latin typeface="Segoe UI" panose="020B0502040204020203" pitchFamily="34" charset="0"/>
                  <a:ea typeface="微软雅黑" panose="020B0503020204020204" pitchFamily="34" charset="-122"/>
                  <a:cs typeface="Segoe UI" panose="020B0502040204020203" pitchFamily="34" charset="0"/>
                </a:rPr>
                <a:t>Sales coaching for </a:t>
              </a:r>
              <a:r>
                <a:rPr lang="en-US" altLang="zh-CN" sz="2000" dirty="0" err="1" smtClean="0">
                  <a:solidFill>
                    <a:schemeClr val="tx1">
                      <a:lumMod val="95000"/>
                      <a:lumOff val="5000"/>
                    </a:schemeClr>
                  </a:solidFill>
                  <a:latin typeface="Segoe UI" panose="020B0502040204020203" pitchFamily="34" charset="0"/>
                  <a:ea typeface="微软雅黑" panose="020B0503020204020204" pitchFamily="34" charset="-122"/>
                  <a:cs typeface="Segoe UI" panose="020B0502040204020203" pitchFamily="34" charset="0"/>
                </a:rPr>
                <a:t>pharma</a:t>
              </a:r>
              <a:r>
                <a:rPr lang="en-US" altLang="zh-CN" sz="2000" dirty="0" smtClean="0">
                  <a:solidFill>
                    <a:schemeClr val="tx1">
                      <a:lumMod val="95000"/>
                      <a:lumOff val="5000"/>
                    </a:schemeClr>
                  </a:solidFill>
                  <a:latin typeface="Segoe UI" panose="020B0502040204020203" pitchFamily="34" charset="0"/>
                  <a:ea typeface="微软雅黑" panose="020B0503020204020204" pitchFamily="34" charset="-122"/>
                  <a:cs typeface="Segoe UI" panose="020B0502040204020203" pitchFamily="34" charset="0"/>
                </a:rPr>
                <a:t> sales team</a:t>
              </a:r>
              <a:endParaRPr lang="en-US" altLang="zh-CN" sz="2000" dirty="0">
                <a:solidFill>
                  <a:schemeClr val="tx1">
                    <a:lumMod val="95000"/>
                    <a:lumOff val="5000"/>
                  </a:schemeClr>
                </a:solidFill>
                <a:latin typeface="Segoe UI" panose="020B0502040204020203" pitchFamily="34" charset="0"/>
                <a:ea typeface="微软雅黑" panose="020B0503020204020204" pitchFamily="34" charset="-122"/>
                <a:cs typeface="Segoe UI" panose="020B0502040204020203" pitchFamily="34" charset="0"/>
              </a:endParaRPr>
            </a:p>
          </p:txBody>
        </p:sp>
      </p:grpSp>
    </p:spTree>
    <p:extLst>
      <p:ext uri="{BB962C8B-B14F-4D97-AF65-F5344CB8AC3E}">
        <p14:creationId xmlns="" xmlns:p14="http://schemas.microsoft.com/office/powerpoint/2010/main" val="271894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8" presetClass="emph" presetSubtype="0" repeatCount="indefinite" fill="hold" grpId="0" nodeType="withEffect">
                                  <p:stCondLst>
                                    <p:cond delay="0"/>
                                  </p:stCondLst>
                                  <p:childTnLst>
                                    <p:animRot by="-21599879">
                                      <p:cBhvr>
                                        <p:cTn id="15" dur="2000" fill="hold"/>
                                        <p:tgtEl>
                                          <p:spTgt spid="21"/>
                                        </p:tgtEl>
                                        <p:attrNameLst>
                                          <p:attrName>r</p:attrName>
                                        </p:attrNameLst>
                                      </p:cBhvr>
                                    </p:animRot>
                                  </p:childTnLst>
                                </p:cTn>
                              </p:par>
                              <p:par>
                                <p:cTn id="16" presetID="8" presetClass="emph" presetSubtype="0" repeatCount="indefinite" fill="hold" grpId="0" nodeType="withEffect">
                                  <p:stCondLst>
                                    <p:cond delay="0"/>
                                  </p:stCondLst>
                                  <p:endCondLst>
                                    <p:cond evt="onNext" delay="0">
                                      <p:tgtEl>
                                        <p:sldTgt/>
                                      </p:tgtEl>
                                    </p:cond>
                                  </p:endCondLst>
                                  <p:childTnLst>
                                    <p:animRot by="21600000">
                                      <p:cBhvr>
                                        <p:cTn id="17" dur="800" fill="hold"/>
                                        <p:tgtEl>
                                          <p:spTgt spid="22"/>
                                        </p:tgtEl>
                                        <p:attrNameLst>
                                          <p:attrName>r</p:attrName>
                                        </p:attrNameLst>
                                      </p:cBhvr>
                                    </p:animRot>
                                  </p:childTnLst>
                                </p:cTn>
                              </p:par>
                              <p:par>
                                <p:cTn id="18" presetID="8" presetClass="emph" presetSubtype="0" repeatCount="indefinite" fill="hold" grpId="0" nodeType="withEffect">
                                  <p:stCondLst>
                                    <p:cond delay="0"/>
                                  </p:stCondLst>
                                  <p:childTnLst>
                                    <p:animRot by="-21599879">
                                      <p:cBhvr>
                                        <p:cTn id="19" dur="1400" fill="hold"/>
                                        <p:tgtEl>
                                          <p:spTgt spid="20"/>
                                        </p:tgtEl>
                                        <p:attrNameLst>
                                          <p:attrName>r</p:attrName>
                                        </p:attrNameLst>
                                      </p:cBhvr>
                                    </p:animRot>
                                  </p:childTnLst>
                                </p:cTn>
                              </p:par>
                              <p:par>
                                <p:cTn id="20" presetID="8" presetClass="emph" presetSubtype="0" repeatCount="indefinite" fill="hold" grpId="0" nodeType="withEffect">
                                  <p:stCondLst>
                                    <p:cond delay="0"/>
                                  </p:stCondLst>
                                  <p:endCondLst>
                                    <p:cond evt="onNext" delay="0">
                                      <p:tgtEl>
                                        <p:sldTgt/>
                                      </p:tgtEl>
                                    </p:cond>
                                  </p:endCondLst>
                                  <p:childTnLst>
                                    <p:animRot by="21600000">
                                      <p:cBhvr>
                                        <p:cTn id="21" dur="800" fill="hold"/>
                                        <p:tgtEl>
                                          <p:spTgt spid="23"/>
                                        </p:tgtEl>
                                        <p:attrNameLst>
                                          <p:attrName>r</p:attrName>
                                        </p:attrNameLst>
                                      </p:cBhvr>
                                    </p:animRot>
                                  </p:childTnLst>
                                </p:cTn>
                              </p:par>
                              <p:par>
                                <p:cTn id="22" presetID="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2"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1+#ppt_w/2"/>
                                          </p:val>
                                        </p:tav>
                                        <p:tav tm="100000">
                                          <p:val>
                                            <p:strVal val="#ppt_x"/>
                                          </p:val>
                                        </p:tav>
                                      </p:tavLst>
                                    </p:anim>
                                    <p:anim calcmode="lin" valueType="num">
                                      <p:cBhvr additive="base">
                                        <p:cTn id="30"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216A7B83-B7C0-4F4C-94CC-150681C0EF08}"/>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 xmlns:a16="http://schemas.microsoft.com/office/drawing/2014/main" id="{558CC3F4-24F2-4D71-8114-35FBC57E409E}"/>
              </a:ext>
            </a:extLst>
          </p:cNvPr>
          <p:cNvGrpSpPr/>
          <p:nvPr/>
        </p:nvGrpSpPr>
        <p:grpSpPr>
          <a:xfrm>
            <a:off x="2483545" y="1881008"/>
            <a:ext cx="5575848" cy="1326165"/>
            <a:chOff x="6081486" y="800851"/>
            <a:chExt cx="4305300" cy="1326165"/>
          </a:xfrm>
        </p:grpSpPr>
        <p:sp>
          <p:nvSpPr>
            <p:cNvPr id="11" name="文本框 10">
              <a:extLst>
                <a:ext uri="{FF2B5EF4-FFF2-40B4-BE49-F238E27FC236}">
                  <a16:creationId xmlns="" xmlns:a16="http://schemas.microsoft.com/office/drawing/2014/main" id="{D9B3EB80-36BA-4B82-862B-A9E9A822B277}"/>
                </a:ext>
              </a:extLst>
            </p:cNvPr>
            <p:cNvSpPr txBox="1"/>
            <p:nvPr/>
          </p:nvSpPr>
          <p:spPr>
            <a:xfrm>
              <a:off x="6081486" y="800851"/>
              <a:ext cx="4305300" cy="707886"/>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Output</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 xmlns:a16="http://schemas.microsoft.com/office/drawing/2014/main" id="{D4CDD749-5E1D-4D14-861D-8AB76BB9010E}"/>
                </a:ext>
              </a:extLst>
            </p:cNvPr>
            <p:cNvSpPr txBox="1"/>
            <p:nvPr/>
          </p:nvSpPr>
          <p:spPr>
            <a:xfrm>
              <a:off x="907668" y="2220553"/>
              <a:ext cx="529312"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8</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 xmlns:p14="http://schemas.microsoft.com/office/powerpoint/2010/main" val="831595287"/>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6">
            <a:extLst>
              <a:ext uri="{FF2B5EF4-FFF2-40B4-BE49-F238E27FC236}">
                <a16:creationId xmlns="" xmlns:a16="http://schemas.microsoft.com/office/drawing/2014/main" id="{41501E81-1AB7-4A69-BA8B-D4667D4D517A}"/>
              </a:ext>
            </a:extLst>
          </p:cNvPr>
          <p:cNvGrpSpPr/>
          <p:nvPr/>
        </p:nvGrpSpPr>
        <p:grpSpPr>
          <a:xfrm>
            <a:off x="509695" y="188890"/>
            <a:ext cx="3513116" cy="572136"/>
            <a:chOff x="956666" y="3498086"/>
            <a:chExt cx="3513116" cy="572136"/>
          </a:xfrm>
        </p:grpSpPr>
        <p:sp>
          <p:nvSpPr>
            <p:cNvPr id="17" name="TextBox 38">
              <a:extLst>
                <a:ext uri="{FF2B5EF4-FFF2-40B4-BE49-F238E27FC236}">
                  <a16:creationId xmlns="" xmlns:a16="http://schemas.microsoft.com/office/drawing/2014/main" id="{C53C28E3-DC0F-4C61-A42D-5AC7B5E4C36E}"/>
                </a:ext>
              </a:extLst>
            </p:cNvPr>
            <p:cNvSpPr txBox="1"/>
            <p:nvPr/>
          </p:nvSpPr>
          <p:spPr>
            <a:xfrm>
              <a:off x="1503200" y="3498086"/>
              <a:ext cx="2966582"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Landing Page</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3" name="矩形 5">
            <a:extLst>
              <a:ext uri="{FF2B5EF4-FFF2-40B4-BE49-F238E27FC236}">
                <a16:creationId xmlns="" xmlns:a16="http://schemas.microsoft.com/office/drawing/2014/main" id="{B34D6E93-8FF5-4AC1-BFF2-D01869DF9CCA}"/>
              </a:ext>
            </a:extLst>
          </p:cNvPr>
          <p:cNvSpPr/>
          <p:nvPr/>
        </p:nvSpPr>
        <p:spPr>
          <a:xfrm>
            <a:off x="509695" y="903842"/>
            <a:ext cx="11023544" cy="5765268"/>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pic>
        <p:nvPicPr>
          <p:cNvPr id="9" name="Picture 8" descr="Home.png"/>
          <p:cNvPicPr>
            <a:picLocks noChangeAspect="1"/>
          </p:cNvPicPr>
          <p:nvPr/>
        </p:nvPicPr>
        <p:blipFill>
          <a:blip r:embed="rId3" cstate="print"/>
          <a:stretch>
            <a:fillRect/>
          </a:stretch>
        </p:blipFill>
        <p:spPr>
          <a:xfrm>
            <a:off x="500332" y="885583"/>
            <a:ext cx="11102195" cy="5765383"/>
          </a:xfrm>
          <a:prstGeom prst="rect">
            <a:avLst/>
          </a:prstGeom>
        </p:spPr>
      </p:pic>
    </p:spTree>
    <p:extLst>
      <p:ext uri="{BB962C8B-B14F-4D97-AF65-F5344CB8AC3E}">
        <p14:creationId xmlns="" xmlns:p14="http://schemas.microsoft.com/office/powerpoint/2010/main" val="68886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6">
            <a:extLst>
              <a:ext uri="{FF2B5EF4-FFF2-40B4-BE49-F238E27FC236}">
                <a16:creationId xmlns="" xmlns:a16="http://schemas.microsoft.com/office/drawing/2014/main" id="{41501E81-1AB7-4A69-BA8B-D4667D4D517A}"/>
              </a:ext>
            </a:extLst>
          </p:cNvPr>
          <p:cNvGrpSpPr/>
          <p:nvPr/>
        </p:nvGrpSpPr>
        <p:grpSpPr>
          <a:xfrm>
            <a:off x="509695" y="230544"/>
            <a:ext cx="3073255" cy="572136"/>
            <a:chOff x="956666" y="3498086"/>
            <a:chExt cx="3073255" cy="572136"/>
          </a:xfrm>
        </p:grpSpPr>
        <p:sp>
          <p:nvSpPr>
            <p:cNvPr id="17" name="TextBox 38">
              <a:extLst>
                <a:ext uri="{FF2B5EF4-FFF2-40B4-BE49-F238E27FC236}">
                  <a16:creationId xmlns="" xmlns:a16="http://schemas.microsoft.com/office/drawing/2014/main" id="{C53C28E3-DC0F-4C61-A42D-5AC7B5E4C36E}"/>
                </a:ext>
              </a:extLst>
            </p:cNvPr>
            <p:cNvSpPr txBox="1"/>
            <p:nvPr/>
          </p:nvSpPr>
          <p:spPr>
            <a:xfrm>
              <a:off x="1943067" y="3498086"/>
              <a:ext cx="2086854" cy="523220"/>
            </a:xfrm>
            <a:prstGeom prst="rect">
              <a:avLst/>
            </a:prstGeom>
            <a:noFill/>
          </p:spPr>
          <p:txBody>
            <a:bodyPr wrap="none" rtlCol="0" anchor="t" anchorCtr="1">
              <a:spAutoFit/>
            </a:bodyPr>
            <a:lstStyle/>
            <a:p>
              <a:pPr algn="ctr"/>
              <a:r>
                <a:rPr lang="en-IN" altLang="zh-CN" sz="2800" b="1" spc="600" dirty="0" smtClean="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Territory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3" name="矩形 5">
            <a:extLst>
              <a:ext uri="{FF2B5EF4-FFF2-40B4-BE49-F238E27FC236}">
                <a16:creationId xmlns="" xmlns:a16="http://schemas.microsoft.com/office/drawing/2014/main" id="{B34D6E93-8FF5-4AC1-BFF2-D01869DF9CCA}"/>
              </a:ext>
            </a:extLst>
          </p:cNvPr>
          <p:cNvSpPr/>
          <p:nvPr/>
        </p:nvSpPr>
        <p:spPr>
          <a:xfrm>
            <a:off x="509695" y="870938"/>
            <a:ext cx="11023544" cy="5756518"/>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pic>
        <p:nvPicPr>
          <p:cNvPr id="8" name="Picture 7" descr="1.png"/>
          <p:cNvPicPr>
            <a:picLocks noChangeAspect="1"/>
          </p:cNvPicPr>
          <p:nvPr/>
        </p:nvPicPr>
        <p:blipFill>
          <a:blip r:embed="rId3" cstate="print"/>
          <a:stretch>
            <a:fillRect/>
          </a:stretch>
        </p:blipFill>
        <p:spPr>
          <a:xfrm>
            <a:off x="517586" y="845389"/>
            <a:ext cx="11038618" cy="5788324"/>
          </a:xfrm>
          <a:prstGeom prst="rect">
            <a:avLst/>
          </a:prstGeom>
        </p:spPr>
      </p:pic>
    </p:spTree>
    <p:extLst>
      <p:ext uri="{BB962C8B-B14F-4D97-AF65-F5344CB8AC3E}">
        <p14:creationId xmlns="" xmlns:p14="http://schemas.microsoft.com/office/powerpoint/2010/main" val="341311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 xmlns:a16="http://schemas.microsoft.com/office/drawing/2014/main" id="{9A6C34DB-E40F-46D4-8687-3D333166B945}"/>
              </a:ext>
            </a:extLst>
          </p:cNvPr>
          <p:cNvSpPr txBox="1"/>
          <p:nvPr/>
        </p:nvSpPr>
        <p:spPr>
          <a:xfrm>
            <a:off x="554004" y="958009"/>
            <a:ext cx="2738250" cy="707886"/>
          </a:xfrm>
          <a:prstGeom prst="rect">
            <a:avLst/>
          </a:prstGeom>
          <a:noFill/>
        </p:spPr>
        <p:txBody>
          <a:bodyPr wrap="none" rtlCol="0">
            <a:spAutoFit/>
            <a:scene3d>
              <a:camera prst="orthographicFront"/>
              <a:lightRig rig="threePt" dir="t"/>
            </a:scene3d>
            <a:sp3d contourW="12700"/>
          </a:bodyPr>
          <a:lstStyle/>
          <a:p>
            <a:pPr algn="ctr"/>
            <a:r>
              <a:rPr lang="en-US" altLang="zh-CN" sz="4000" b="1" dirty="0">
                <a:solidFill>
                  <a:srgbClr val="55C0AF"/>
                </a:solidFill>
                <a:latin typeface="+mj-lt"/>
                <a:ea typeface="微软雅黑" panose="020B0503020204020204" pitchFamily="34" charset="-122"/>
              </a:rPr>
              <a:t>CONTENTS</a:t>
            </a:r>
          </a:p>
        </p:txBody>
      </p:sp>
      <p:cxnSp>
        <p:nvCxnSpPr>
          <p:cNvPr id="24" name="直接连接符 23">
            <a:extLst>
              <a:ext uri="{FF2B5EF4-FFF2-40B4-BE49-F238E27FC236}">
                <a16:creationId xmlns="" xmlns:a16="http://schemas.microsoft.com/office/drawing/2014/main" id="{FBC3792E-9E97-413A-A518-3D321BD201A9}"/>
              </a:ext>
            </a:extLst>
          </p:cNvPr>
          <p:cNvCxnSpPr>
            <a:cxnSpLocks/>
          </p:cNvCxnSpPr>
          <p:nvPr/>
        </p:nvCxnSpPr>
        <p:spPr>
          <a:xfrm>
            <a:off x="681565" y="1734273"/>
            <a:ext cx="709987" cy="0"/>
          </a:xfrm>
          <a:prstGeom prst="line">
            <a:avLst/>
          </a:prstGeom>
          <a:ln w="28575" cap="rnd">
            <a:solidFill>
              <a:srgbClr val="55C0AF"/>
            </a:solidFill>
            <a:round/>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 xmlns:a16="http://schemas.microsoft.com/office/drawing/2014/main" id="{91D9FCFE-43E1-4B82-BFA7-76F8AC0FFBE7}"/>
              </a:ext>
            </a:extLst>
          </p:cNvPr>
          <p:cNvGrpSpPr/>
          <p:nvPr/>
        </p:nvGrpSpPr>
        <p:grpSpPr>
          <a:xfrm>
            <a:off x="1676983" y="2011994"/>
            <a:ext cx="3976565" cy="615326"/>
            <a:chOff x="956666" y="3454896"/>
            <a:chExt cx="3976565" cy="615326"/>
          </a:xfrm>
        </p:grpSpPr>
        <p:sp>
          <p:nvSpPr>
            <p:cNvPr id="25" name="TextBox 38">
              <a:extLst>
                <a:ext uri="{FF2B5EF4-FFF2-40B4-BE49-F238E27FC236}">
                  <a16:creationId xmlns="" xmlns:a16="http://schemas.microsoft.com/office/drawing/2014/main" id="{B7A15251-DE66-460C-8C79-B3BE886E888E}"/>
                </a:ext>
              </a:extLst>
            </p:cNvPr>
            <p:cNvSpPr txBox="1"/>
            <p:nvPr/>
          </p:nvSpPr>
          <p:spPr>
            <a:xfrm>
              <a:off x="1875399" y="3454896"/>
              <a:ext cx="3057832" cy="523220"/>
            </a:xfrm>
            <a:prstGeom prst="rect">
              <a:avLst/>
            </a:prstGeom>
            <a:noFill/>
          </p:spPr>
          <p:txBody>
            <a:bodyPr wrap="squar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p>
          </p:txBody>
        </p:sp>
        <p:sp>
          <p:nvSpPr>
            <p:cNvPr id="2" name="矩形 1">
              <a:extLst>
                <a:ext uri="{FF2B5EF4-FFF2-40B4-BE49-F238E27FC236}">
                  <a16:creationId xmlns="" xmlns:a16="http://schemas.microsoft.com/office/drawing/2014/main" id="{0623F95A-0BD1-402B-A571-CA42A6B1C5FC}"/>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29" name="矩形 28">
              <a:extLst>
                <a:ext uri="{FF2B5EF4-FFF2-40B4-BE49-F238E27FC236}">
                  <a16:creationId xmlns="" xmlns:a16="http://schemas.microsoft.com/office/drawing/2014/main" id="{87A18B9C-92F9-415C-AB7D-300EBBFD88D0}"/>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34" name="组合 33">
            <a:extLst>
              <a:ext uri="{FF2B5EF4-FFF2-40B4-BE49-F238E27FC236}">
                <a16:creationId xmlns="" xmlns:a16="http://schemas.microsoft.com/office/drawing/2014/main" id="{B6CAFAAB-DF05-4E70-8049-58A795772E95}"/>
              </a:ext>
            </a:extLst>
          </p:cNvPr>
          <p:cNvGrpSpPr/>
          <p:nvPr/>
        </p:nvGrpSpPr>
        <p:grpSpPr>
          <a:xfrm>
            <a:off x="1676983" y="2955375"/>
            <a:ext cx="2732477" cy="622368"/>
            <a:chOff x="956666" y="3447854"/>
            <a:chExt cx="2732477" cy="622368"/>
          </a:xfrm>
        </p:grpSpPr>
        <p:sp>
          <p:nvSpPr>
            <p:cNvPr id="35" name="TextBox 38">
              <a:extLst>
                <a:ext uri="{FF2B5EF4-FFF2-40B4-BE49-F238E27FC236}">
                  <a16:creationId xmlns="" xmlns:a16="http://schemas.microsoft.com/office/drawing/2014/main" id="{022D715D-C24C-4216-BD56-4DA343A7984C}"/>
                </a:ext>
              </a:extLst>
            </p:cNvPr>
            <p:cNvSpPr txBox="1"/>
            <p:nvPr/>
          </p:nvSpPr>
          <p:spPr>
            <a:xfrm>
              <a:off x="1680020" y="3447854"/>
              <a:ext cx="2009123" cy="523220"/>
            </a:xfrm>
            <a:prstGeom prst="rect">
              <a:avLst/>
            </a:prstGeom>
            <a:noFill/>
          </p:spPr>
          <p:txBody>
            <a:bodyPr wrap="squar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About</a:t>
              </a:r>
            </a:p>
          </p:txBody>
        </p:sp>
        <p:sp>
          <p:nvSpPr>
            <p:cNvPr id="36" name="矩形 35">
              <a:extLst>
                <a:ext uri="{FF2B5EF4-FFF2-40B4-BE49-F238E27FC236}">
                  <a16:creationId xmlns="" xmlns:a16="http://schemas.microsoft.com/office/drawing/2014/main" id="{EA288B7E-6BA4-400B-A440-CAC8E0AA434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37" name="矩形 36">
              <a:extLst>
                <a:ext uri="{FF2B5EF4-FFF2-40B4-BE49-F238E27FC236}">
                  <a16:creationId xmlns="" xmlns:a16="http://schemas.microsoft.com/office/drawing/2014/main" id="{76F977DD-7338-48C5-BA15-4FBD4B4B72FE}"/>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42" name="组合 41">
            <a:extLst>
              <a:ext uri="{FF2B5EF4-FFF2-40B4-BE49-F238E27FC236}">
                <a16:creationId xmlns="" xmlns:a16="http://schemas.microsoft.com/office/drawing/2014/main" id="{DB8F9EE2-39E2-4801-92B3-F8ABE9652C1E}"/>
              </a:ext>
            </a:extLst>
          </p:cNvPr>
          <p:cNvGrpSpPr/>
          <p:nvPr/>
        </p:nvGrpSpPr>
        <p:grpSpPr>
          <a:xfrm>
            <a:off x="6781660" y="3405208"/>
            <a:ext cx="3227579" cy="622368"/>
            <a:chOff x="956666" y="3447854"/>
            <a:chExt cx="3227579" cy="622368"/>
          </a:xfrm>
        </p:grpSpPr>
        <p:sp>
          <p:nvSpPr>
            <p:cNvPr id="43" name="TextBox 38">
              <a:extLst>
                <a:ext uri="{FF2B5EF4-FFF2-40B4-BE49-F238E27FC236}">
                  <a16:creationId xmlns="" xmlns:a16="http://schemas.microsoft.com/office/drawing/2014/main" id="{E9236958-5BB3-4CEC-8AD2-EA36786D83A2}"/>
                </a:ext>
              </a:extLst>
            </p:cNvPr>
            <p:cNvSpPr txBox="1"/>
            <p:nvPr/>
          </p:nvSpPr>
          <p:spPr>
            <a:xfrm>
              <a:off x="1625344" y="3447854"/>
              <a:ext cx="2558901" cy="523220"/>
            </a:xfrm>
            <a:prstGeom prst="rect">
              <a:avLst/>
            </a:prstGeom>
            <a:noFill/>
          </p:spPr>
          <p:txBody>
            <a:bodyPr wrap="squar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Objective</a:t>
              </a:r>
            </a:p>
          </p:txBody>
        </p:sp>
        <p:sp>
          <p:nvSpPr>
            <p:cNvPr id="44" name="矩形 43">
              <a:extLst>
                <a:ext uri="{FF2B5EF4-FFF2-40B4-BE49-F238E27FC236}">
                  <a16:creationId xmlns="" xmlns:a16="http://schemas.microsoft.com/office/drawing/2014/main" id="{108C5610-28F3-4356-83AA-9AA51537763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45" name="矩形 44">
              <a:extLst>
                <a:ext uri="{FF2B5EF4-FFF2-40B4-BE49-F238E27FC236}">
                  <a16:creationId xmlns="" xmlns:a16="http://schemas.microsoft.com/office/drawing/2014/main" id="{212F344E-0C63-4D72-9385-E56BA487FF12}"/>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46" name="组合 45">
            <a:extLst>
              <a:ext uri="{FF2B5EF4-FFF2-40B4-BE49-F238E27FC236}">
                <a16:creationId xmlns="" xmlns:a16="http://schemas.microsoft.com/office/drawing/2014/main" id="{0FF17A4B-6E12-44F9-911D-F441A59BCF20}"/>
              </a:ext>
            </a:extLst>
          </p:cNvPr>
          <p:cNvGrpSpPr/>
          <p:nvPr/>
        </p:nvGrpSpPr>
        <p:grpSpPr>
          <a:xfrm>
            <a:off x="1676983" y="3972262"/>
            <a:ext cx="3533624" cy="572136"/>
            <a:chOff x="956666" y="3498086"/>
            <a:chExt cx="3533624" cy="572136"/>
          </a:xfrm>
        </p:grpSpPr>
        <p:sp>
          <p:nvSpPr>
            <p:cNvPr id="47" name="TextBox 38">
              <a:extLst>
                <a:ext uri="{FF2B5EF4-FFF2-40B4-BE49-F238E27FC236}">
                  <a16:creationId xmlns="" xmlns:a16="http://schemas.microsoft.com/office/drawing/2014/main" id="{7F0FB941-F47F-4DA1-97C7-5F30871A7296}"/>
                </a:ext>
              </a:extLst>
            </p:cNvPr>
            <p:cNvSpPr txBox="1"/>
            <p:nvPr/>
          </p:nvSpPr>
          <p:spPr>
            <a:xfrm>
              <a:off x="1777095" y="3498086"/>
              <a:ext cx="2713195" cy="523220"/>
            </a:xfrm>
            <a:prstGeom prst="rect">
              <a:avLst/>
            </a:prstGeom>
            <a:noFill/>
          </p:spPr>
          <p:txBody>
            <a:bodyPr wrap="squar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Data Model</a:t>
              </a:r>
            </a:p>
          </p:txBody>
        </p:sp>
        <p:sp>
          <p:nvSpPr>
            <p:cNvPr id="48" name="矩形 47">
              <a:extLst>
                <a:ext uri="{FF2B5EF4-FFF2-40B4-BE49-F238E27FC236}">
                  <a16:creationId xmlns="" xmlns:a16="http://schemas.microsoft.com/office/drawing/2014/main" id="{6D9AC16A-6FE6-4B83-B0CD-95F0B13EBF62}"/>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49" name="矩形 48">
              <a:extLst>
                <a:ext uri="{FF2B5EF4-FFF2-40B4-BE49-F238E27FC236}">
                  <a16:creationId xmlns="" xmlns:a16="http://schemas.microsoft.com/office/drawing/2014/main" id="{3895C885-44A6-452B-9058-9E05382B8EC7}"/>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1" name="组合 33">
            <a:extLst>
              <a:ext uri="{FF2B5EF4-FFF2-40B4-BE49-F238E27FC236}">
                <a16:creationId xmlns="" xmlns:a16="http://schemas.microsoft.com/office/drawing/2014/main" id="{852C5D93-A959-4295-BB79-7E099F439344}"/>
              </a:ext>
            </a:extLst>
          </p:cNvPr>
          <p:cNvGrpSpPr/>
          <p:nvPr/>
        </p:nvGrpSpPr>
        <p:grpSpPr>
          <a:xfrm>
            <a:off x="6781660" y="2463754"/>
            <a:ext cx="4092818" cy="622368"/>
            <a:chOff x="956666" y="3447854"/>
            <a:chExt cx="3727528" cy="622368"/>
          </a:xfrm>
        </p:grpSpPr>
        <p:sp>
          <p:nvSpPr>
            <p:cNvPr id="26" name="TextBox 38">
              <a:extLst>
                <a:ext uri="{FF2B5EF4-FFF2-40B4-BE49-F238E27FC236}">
                  <a16:creationId xmlns="" xmlns:a16="http://schemas.microsoft.com/office/drawing/2014/main" id="{027BE55B-D219-4515-9BD0-15D11566D66A}"/>
                </a:ext>
              </a:extLst>
            </p:cNvPr>
            <p:cNvSpPr txBox="1"/>
            <p:nvPr/>
          </p:nvSpPr>
          <p:spPr>
            <a:xfrm>
              <a:off x="1557084" y="3447854"/>
              <a:ext cx="3127110" cy="523220"/>
            </a:xfrm>
            <a:prstGeom prst="rect">
              <a:avLst/>
            </a:prstGeom>
            <a:noFill/>
          </p:spPr>
          <p:txBody>
            <a:bodyPr wrap="squar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Requirements</a:t>
              </a:r>
            </a:p>
          </p:txBody>
        </p:sp>
        <p:sp>
          <p:nvSpPr>
            <p:cNvPr id="27" name="矩形 35">
              <a:extLst>
                <a:ext uri="{FF2B5EF4-FFF2-40B4-BE49-F238E27FC236}">
                  <a16:creationId xmlns="" xmlns:a16="http://schemas.microsoft.com/office/drawing/2014/main" id="{E2465992-D0C1-4DE2-B27B-A2CF9E77B711}"/>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28" name="矩形 36">
              <a:extLst>
                <a:ext uri="{FF2B5EF4-FFF2-40B4-BE49-F238E27FC236}">
                  <a16:creationId xmlns="" xmlns:a16="http://schemas.microsoft.com/office/drawing/2014/main" id="{FF3AC1E0-70E9-446A-840A-C1004D2E64DC}"/>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30" name="组合 45">
            <a:extLst>
              <a:ext uri="{FF2B5EF4-FFF2-40B4-BE49-F238E27FC236}">
                <a16:creationId xmlns="" xmlns:a16="http://schemas.microsoft.com/office/drawing/2014/main" id="{A62111D7-9BC9-4372-B996-AE1B1B89A88E}"/>
              </a:ext>
            </a:extLst>
          </p:cNvPr>
          <p:cNvGrpSpPr/>
          <p:nvPr/>
        </p:nvGrpSpPr>
        <p:grpSpPr>
          <a:xfrm>
            <a:off x="1676983" y="4889592"/>
            <a:ext cx="3446238" cy="572136"/>
            <a:chOff x="956666" y="3498086"/>
            <a:chExt cx="3446238" cy="572136"/>
          </a:xfrm>
        </p:grpSpPr>
        <p:sp>
          <p:nvSpPr>
            <p:cNvPr id="31" name="TextBox 38">
              <a:extLst>
                <a:ext uri="{FF2B5EF4-FFF2-40B4-BE49-F238E27FC236}">
                  <a16:creationId xmlns="" xmlns:a16="http://schemas.microsoft.com/office/drawing/2014/main" id="{4AB2FBC7-453C-42FB-83B1-9B82380C99B7}"/>
                </a:ext>
              </a:extLst>
            </p:cNvPr>
            <p:cNvSpPr txBox="1"/>
            <p:nvPr/>
          </p:nvSpPr>
          <p:spPr>
            <a:xfrm>
              <a:off x="1730848" y="3498086"/>
              <a:ext cx="2672056" cy="523220"/>
            </a:xfrm>
            <a:prstGeom prst="rect">
              <a:avLst/>
            </a:prstGeom>
            <a:noFill/>
          </p:spPr>
          <p:txBody>
            <a:bodyPr wrap="squar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Advantages</a:t>
              </a:r>
            </a:p>
          </p:txBody>
        </p:sp>
        <p:sp>
          <p:nvSpPr>
            <p:cNvPr id="32" name="矩形 47">
              <a:extLst>
                <a:ext uri="{FF2B5EF4-FFF2-40B4-BE49-F238E27FC236}">
                  <a16:creationId xmlns="" xmlns:a16="http://schemas.microsoft.com/office/drawing/2014/main" id="{7A3BC031-BAD2-4FE1-AA82-0EC53E1AF82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33" name="矩形 48">
              <a:extLst>
                <a:ext uri="{FF2B5EF4-FFF2-40B4-BE49-F238E27FC236}">
                  <a16:creationId xmlns="" xmlns:a16="http://schemas.microsoft.com/office/drawing/2014/main" id="{C956C444-8287-4E46-8A9D-02E7C3DD4980}"/>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38" name="组合 45">
            <a:extLst>
              <a:ext uri="{FF2B5EF4-FFF2-40B4-BE49-F238E27FC236}">
                <a16:creationId xmlns="" xmlns:a16="http://schemas.microsoft.com/office/drawing/2014/main" id="{D237B97D-C08E-4455-BA2C-BB676FAA7980}"/>
              </a:ext>
            </a:extLst>
          </p:cNvPr>
          <p:cNvGrpSpPr/>
          <p:nvPr/>
        </p:nvGrpSpPr>
        <p:grpSpPr>
          <a:xfrm>
            <a:off x="6781660" y="5477508"/>
            <a:ext cx="2568817" cy="572136"/>
            <a:chOff x="956666" y="3498086"/>
            <a:chExt cx="2568817" cy="572136"/>
          </a:xfrm>
        </p:grpSpPr>
        <p:sp>
          <p:nvSpPr>
            <p:cNvPr id="39" name="TextBox 38">
              <a:extLst>
                <a:ext uri="{FF2B5EF4-FFF2-40B4-BE49-F238E27FC236}">
                  <a16:creationId xmlns="" xmlns:a16="http://schemas.microsoft.com/office/drawing/2014/main" id="{4EDB5E77-61C5-43A9-B90C-5500A690C41B}"/>
                </a:ext>
              </a:extLst>
            </p:cNvPr>
            <p:cNvSpPr txBox="1"/>
            <p:nvPr/>
          </p:nvSpPr>
          <p:spPr>
            <a:xfrm>
              <a:off x="1739748" y="3498086"/>
              <a:ext cx="1785735" cy="523220"/>
            </a:xfrm>
            <a:prstGeom prst="rect">
              <a:avLst/>
            </a:prstGeom>
            <a:noFill/>
          </p:spPr>
          <p:txBody>
            <a:bodyPr wrap="squar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Output</a:t>
              </a:r>
            </a:p>
          </p:txBody>
        </p:sp>
        <p:sp>
          <p:nvSpPr>
            <p:cNvPr id="40" name="矩形 47">
              <a:extLst>
                <a:ext uri="{FF2B5EF4-FFF2-40B4-BE49-F238E27FC236}">
                  <a16:creationId xmlns="" xmlns:a16="http://schemas.microsoft.com/office/drawing/2014/main" id="{A6057643-DED0-4E74-80B6-991CC5331F97}"/>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41" name="矩形 48">
              <a:extLst>
                <a:ext uri="{FF2B5EF4-FFF2-40B4-BE49-F238E27FC236}">
                  <a16:creationId xmlns="" xmlns:a16="http://schemas.microsoft.com/office/drawing/2014/main" id="{2B049EA0-07F5-4F8B-A37A-384F67AF081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50" name="组合 45">
            <a:extLst>
              <a:ext uri="{FF2B5EF4-FFF2-40B4-BE49-F238E27FC236}">
                <a16:creationId xmlns="" xmlns:a16="http://schemas.microsoft.com/office/drawing/2014/main" id="{C6CE1FD4-DA7E-40DB-8EB8-E9489C2DB7E3}"/>
              </a:ext>
            </a:extLst>
          </p:cNvPr>
          <p:cNvGrpSpPr/>
          <p:nvPr/>
        </p:nvGrpSpPr>
        <p:grpSpPr>
          <a:xfrm>
            <a:off x="6744312" y="4453486"/>
            <a:ext cx="3016803" cy="572136"/>
            <a:chOff x="956666" y="3498086"/>
            <a:chExt cx="3016803" cy="572136"/>
          </a:xfrm>
        </p:grpSpPr>
        <p:sp>
          <p:nvSpPr>
            <p:cNvPr id="51" name="TextBox 38">
              <a:extLst>
                <a:ext uri="{FF2B5EF4-FFF2-40B4-BE49-F238E27FC236}">
                  <a16:creationId xmlns="" xmlns:a16="http://schemas.microsoft.com/office/drawing/2014/main" id="{063E6664-00CF-4AE4-8766-C4084073BA02}"/>
                </a:ext>
              </a:extLst>
            </p:cNvPr>
            <p:cNvSpPr txBox="1"/>
            <p:nvPr/>
          </p:nvSpPr>
          <p:spPr>
            <a:xfrm>
              <a:off x="1777097" y="3498086"/>
              <a:ext cx="2196372" cy="523220"/>
            </a:xfrm>
            <a:prstGeom prst="rect">
              <a:avLst/>
            </a:prstGeom>
            <a:noFill/>
          </p:spPr>
          <p:txBody>
            <a:bodyPr wrap="squar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Features</a:t>
              </a:r>
            </a:p>
          </p:txBody>
        </p:sp>
        <p:sp>
          <p:nvSpPr>
            <p:cNvPr id="52" name="矩形 47">
              <a:extLst>
                <a:ext uri="{FF2B5EF4-FFF2-40B4-BE49-F238E27FC236}">
                  <a16:creationId xmlns="" xmlns:a16="http://schemas.microsoft.com/office/drawing/2014/main" id="{5F8F673F-9B9C-4EDF-ACA4-6AB292797905}"/>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53" name="矩形 48">
              <a:extLst>
                <a:ext uri="{FF2B5EF4-FFF2-40B4-BE49-F238E27FC236}">
                  <a16:creationId xmlns="" xmlns:a16="http://schemas.microsoft.com/office/drawing/2014/main" id="{76C34673-9F85-4DFD-AEF1-8BED0707ED1D}"/>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54" name="组合 45">
            <a:extLst>
              <a:ext uri="{FF2B5EF4-FFF2-40B4-BE49-F238E27FC236}">
                <a16:creationId xmlns="" xmlns:a16="http://schemas.microsoft.com/office/drawing/2014/main" id="{0FAD50D1-BE30-4129-BB1E-B096A684641E}"/>
              </a:ext>
            </a:extLst>
          </p:cNvPr>
          <p:cNvGrpSpPr/>
          <p:nvPr/>
        </p:nvGrpSpPr>
        <p:grpSpPr>
          <a:xfrm>
            <a:off x="1676983" y="5806922"/>
            <a:ext cx="3357748" cy="572136"/>
            <a:chOff x="956666" y="3498086"/>
            <a:chExt cx="3357748" cy="572136"/>
          </a:xfrm>
        </p:grpSpPr>
        <p:sp>
          <p:nvSpPr>
            <p:cNvPr id="55" name="TextBox 38">
              <a:extLst>
                <a:ext uri="{FF2B5EF4-FFF2-40B4-BE49-F238E27FC236}">
                  <a16:creationId xmlns="" xmlns:a16="http://schemas.microsoft.com/office/drawing/2014/main" id="{59FA1722-7895-4B52-B5FC-731E2701C0D7}"/>
                </a:ext>
              </a:extLst>
            </p:cNvPr>
            <p:cNvSpPr txBox="1"/>
            <p:nvPr/>
          </p:nvSpPr>
          <p:spPr>
            <a:xfrm>
              <a:off x="1730848" y="3498086"/>
              <a:ext cx="2583566" cy="523220"/>
            </a:xfrm>
            <a:prstGeom prst="rect">
              <a:avLst/>
            </a:prstGeom>
            <a:noFill/>
          </p:spPr>
          <p:txBody>
            <a:bodyPr wrap="square" rtlCol="0" anchor="t" anchorCtr="1">
              <a:spAutoFit/>
            </a:bodyPr>
            <a:lstStyle/>
            <a:p>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Conclusion</a:t>
              </a:r>
            </a:p>
          </p:txBody>
        </p:sp>
        <p:sp>
          <p:nvSpPr>
            <p:cNvPr id="56" name="矩形 47">
              <a:extLst>
                <a:ext uri="{FF2B5EF4-FFF2-40B4-BE49-F238E27FC236}">
                  <a16:creationId xmlns="" xmlns:a16="http://schemas.microsoft.com/office/drawing/2014/main" id="{290444F9-E704-480D-9C05-E7F5C9470B58}"/>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57" name="矩形 48">
              <a:extLst>
                <a:ext uri="{FF2B5EF4-FFF2-40B4-BE49-F238E27FC236}">
                  <a16:creationId xmlns="" xmlns:a16="http://schemas.microsoft.com/office/drawing/2014/main" id="{B8899B8F-DA19-4998-94B0-B33EE56848DA}"/>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spTree>
    <p:extLst>
      <p:ext uri="{BB962C8B-B14F-4D97-AF65-F5344CB8AC3E}">
        <p14:creationId xmlns="" xmlns:p14="http://schemas.microsoft.com/office/powerpoint/2010/main" val="4952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500"/>
                                        <p:tgtEl>
                                          <p:spTgt spid="2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0-#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0-#ppt_w/2"/>
                                          </p:val>
                                        </p:tav>
                                        <p:tav tm="100000">
                                          <p:val>
                                            <p:strVal val="#ppt_x"/>
                                          </p:val>
                                        </p:tav>
                                      </p:tavLst>
                                    </p:anim>
                                    <p:anim calcmode="lin" valueType="num">
                                      <p:cBhvr additive="base">
                                        <p:cTn id="28" dur="500" fill="hold"/>
                                        <p:tgtEl>
                                          <p:spTgt spid="3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additive="base">
                                        <p:cTn id="32" dur="500" fill="hold"/>
                                        <p:tgtEl>
                                          <p:spTgt spid="46"/>
                                        </p:tgtEl>
                                        <p:attrNameLst>
                                          <p:attrName>ppt_x</p:attrName>
                                        </p:attrNameLst>
                                      </p:cBhvr>
                                      <p:tavLst>
                                        <p:tav tm="0">
                                          <p:val>
                                            <p:strVal val="0-#ppt_w/2"/>
                                          </p:val>
                                        </p:tav>
                                        <p:tav tm="100000">
                                          <p:val>
                                            <p:strVal val="#ppt_x"/>
                                          </p:val>
                                        </p:tav>
                                      </p:tavLst>
                                    </p:anim>
                                    <p:anim calcmode="lin" valueType="num">
                                      <p:cBhvr additive="base">
                                        <p:cTn id="33" dur="500" fill="hold"/>
                                        <p:tgtEl>
                                          <p:spTgt spid="4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0-#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0-#ppt_w/2"/>
                                          </p:val>
                                        </p:tav>
                                        <p:tav tm="100000">
                                          <p:val>
                                            <p:strVal val="#ppt_x"/>
                                          </p:val>
                                        </p:tav>
                                      </p:tavLst>
                                    </p:anim>
                                    <p:anim calcmode="lin" valueType="num">
                                      <p:cBhvr additive="base">
                                        <p:cTn id="48" dur="500" fill="hold"/>
                                        <p:tgtEl>
                                          <p:spTgt spid="38"/>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nodeType="afterEffect">
                                  <p:stCondLst>
                                    <p:cond delay="0"/>
                                  </p:stCondLst>
                                  <p:childTnLst>
                                    <p:set>
                                      <p:cBhvr>
                                        <p:cTn id="51" dur="1" fill="hold">
                                          <p:stCondLst>
                                            <p:cond delay="0"/>
                                          </p:stCondLst>
                                        </p:cTn>
                                        <p:tgtEl>
                                          <p:spTgt spid="50"/>
                                        </p:tgtEl>
                                        <p:attrNameLst>
                                          <p:attrName>style.visibility</p:attrName>
                                        </p:attrNameLst>
                                      </p:cBhvr>
                                      <p:to>
                                        <p:strVal val="visible"/>
                                      </p:to>
                                    </p:set>
                                    <p:anim calcmode="lin" valueType="num">
                                      <p:cBhvr additive="base">
                                        <p:cTn id="52" dur="500" fill="hold"/>
                                        <p:tgtEl>
                                          <p:spTgt spid="50"/>
                                        </p:tgtEl>
                                        <p:attrNameLst>
                                          <p:attrName>ppt_x</p:attrName>
                                        </p:attrNameLst>
                                      </p:cBhvr>
                                      <p:tavLst>
                                        <p:tav tm="0">
                                          <p:val>
                                            <p:strVal val="0-#ppt_w/2"/>
                                          </p:val>
                                        </p:tav>
                                        <p:tav tm="100000">
                                          <p:val>
                                            <p:strVal val="#ppt_x"/>
                                          </p:val>
                                        </p:tav>
                                      </p:tavLst>
                                    </p:anim>
                                    <p:anim calcmode="lin" valueType="num">
                                      <p:cBhvr additive="base">
                                        <p:cTn id="53" dur="500" fill="hold"/>
                                        <p:tgtEl>
                                          <p:spTgt spid="50"/>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nodeType="after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0-#ppt_w/2"/>
                                          </p:val>
                                        </p:tav>
                                        <p:tav tm="100000">
                                          <p:val>
                                            <p:strVal val="#ppt_x"/>
                                          </p:val>
                                        </p:tav>
                                      </p:tavLst>
                                    </p:anim>
                                    <p:anim calcmode="lin" valueType="num">
                                      <p:cBhvr additive="base">
                                        <p:cTn id="5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6">
            <a:extLst>
              <a:ext uri="{FF2B5EF4-FFF2-40B4-BE49-F238E27FC236}">
                <a16:creationId xmlns="" xmlns:a16="http://schemas.microsoft.com/office/drawing/2014/main" id="{41501E81-1AB7-4A69-BA8B-D4667D4D517A}"/>
              </a:ext>
            </a:extLst>
          </p:cNvPr>
          <p:cNvGrpSpPr/>
          <p:nvPr/>
        </p:nvGrpSpPr>
        <p:grpSpPr>
          <a:xfrm>
            <a:off x="509695" y="209174"/>
            <a:ext cx="2993619" cy="572136"/>
            <a:chOff x="956666" y="3498086"/>
            <a:chExt cx="2993619" cy="572136"/>
          </a:xfrm>
        </p:grpSpPr>
        <p:sp>
          <p:nvSpPr>
            <p:cNvPr id="17" name="TextBox 38">
              <a:extLst>
                <a:ext uri="{FF2B5EF4-FFF2-40B4-BE49-F238E27FC236}">
                  <a16:creationId xmlns="" xmlns:a16="http://schemas.microsoft.com/office/drawing/2014/main" id="{C53C28E3-DC0F-4C61-A42D-5AC7B5E4C36E}"/>
                </a:ext>
              </a:extLst>
            </p:cNvPr>
            <p:cNvSpPr txBox="1"/>
            <p:nvPr/>
          </p:nvSpPr>
          <p:spPr>
            <a:xfrm>
              <a:off x="1777097" y="3498086"/>
              <a:ext cx="2173188" cy="523220"/>
            </a:xfrm>
            <a:prstGeom prst="rect">
              <a:avLst/>
            </a:prstGeom>
            <a:noFill/>
          </p:spPr>
          <p:txBody>
            <a:bodyPr wrap="square" rtlCol="0" anchor="t" anchorCtr="1">
              <a:spAutoFit/>
            </a:bodyPr>
            <a:lstStyle/>
            <a:p>
              <a:pPr algn="ctr"/>
              <a:r>
                <a:rPr lang="en-IN" altLang="zh-CN" sz="2800" b="1" spc="600" dirty="0" smtClean="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Sales</a:t>
              </a:r>
              <a:endParaRPr lang="zh-CN" altLang="en-US"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3" name="矩形 5">
            <a:extLst>
              <a:ext uri="{FF2B5EF4-FFF2-40B4-BE49-F238E27FC236}">
                <a16:creationId xmlns="" xmlns:a16="http://schemas.microsoft.com/office/drawing/2014/main" id="{B34D6E93-8FF5-4AC1-BFF2-D01869DF9CCA}"/>
              </a:ext>
            </a:extLst>
          </p:cNvPr>
          <p:cNvSpPr/>
          <p:nvPr/>
        </p:nvSpPr>
        <p:spPr>
          <a:xfrm>
            <a:off x="509695" y="849568"/>
            <a:ext cx="11023544" cy="5799258"/>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pic>
        <p:nvPicPr>
          <p:cNvPr id="4" name="Picture 3">
            <a:extLst>
              <a:ext uri="{FF2B5EF4-FFF2-40B4-BE49-F238E27FC236}">
                <a16:creationId xmlns="" xmlns:a16="http://schemas.microsoft.com/office/drawing/2014/main" id="{20120168-F1D5-45DB-8751-3791B30B8D0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10111" y="973042"/>
            <a:ext cx="9776583" cy="5484052"/>
          </a:xfrm>
          <a:prstGeom prst="rect">
            <a:avLst/>
          </a:prstGeom>
        </p:spPr>
      </p:pic>
      <p:pic>
        <p:nvPicPr>
          <p:cNvPr id="8" name="Picture 7" descr="Sales.png"/>
          <p:cNvPicPr>
            <a:picLocks noChangeAspect="1"/>
          </p:cNvPicPr>
          <p:nvPr/>
        </p:nvPicPr>
        <p:blipFill>
          <a:blip r:embed="rId4" cstate="print"/>
          <a:stretch>
            <a:fillRect/>
          </a:stretch>
        </p:blipFill>
        <p:spPr>
          <a:xfrm>
            <a:off x="512802" y="784334"/>
            <a:ext cx="11003462" cy="5849380"/>
          </a:xfrm>
          <a:prstGeom prst="rect">
            <a:avLst/>
          </a:prstGeom>
        </p:spPr>
      </p:pic>
    </p:spTree>
    <p:extLst>
      <p:ext uri="{BB962C8B-B14F-4D97-AF65-F5344CB8AC3E}">
        <p14:creationId xmlns="" xmlns:p14="http://schemas.microsoft.com/office/powerpoint/2010/main" val="59297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6">
            <a:extLst>
              <a:ext uri="{FF2B5EF4-FFF2-40B4-BE49-F238E27FC236}">
                <a16:creationId xmlns="" xmlns:a16="http://schemas.microsoft.com/office/drawing/2014/main" id="{41501E81-1AB7-4A69-BA8B-D4667D4D517A}"/>
              </a:ext>
            </a:extLst>
          </p:cNvPr>
          <p:cNvGrpSpPr/>
          <p:nvPr/>
        </p:nvGrpSpPr>
        <p:grpSpPr>
          <a:xfrm>
            <a:off x="509695" y="238444"/>
            <a:ext cx="3228136" cy="607130"/>
            <a:chOff x="956666" y="3498086"/>
            <a:chExt cx="3228136" cy="572136"/>
          </a:xfrm>
        </p:grpSpPr>
        <p:sp>
          <p:nvSpPr>
            <p:cNvPr id="17" name="TextBox 38">
              <a:extLst>
                <a:ext uri="{FF2B5EF4-FFF2-40B4-BE49-F238E27FC236}">
                  <a16:creationId xmlns="" xmlns:a16="http://schemas.microsoft.com/office/drawing/2014/main" id="{C53C28E3-DC0F-4C61-A42D-5AC7B5E4C36E}"/>
                </a:ext>
              </a:extLst>
            </p:cNvPr>
            <p:cNvSpPr txBox="1"/>
            <p:nvPr/>
          </p:nvSpPr>
          <p:spPr>
            <a:xfrm>
              <a:off x="1788184" y="3498086"/>
              <a:ext cx="2396618" cy="493062"/>
            </a:xfrm>
            <a:prstGeom prst="rect">
              <a:avLst/>
            </a:prstGeom>
            <a:noFill/>
          </p:spPr>
          <p:txBody>
            <a:bodyPr wrap="none" rtlCol="0" anchor="t" anchorCtr="1">
              <a:spAutoFit/>
            </a:bodyPr>
            <a:lstStyle/>
            <a:p>
              <a:pPr algn="ctr"/>
              <a:r>
                <a:rPr lang="en-IN" altLang="zh-CN" sz="2800" b="1" spc="600" dirty="0" smtClean="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Ex Factory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3" name="矩形 5">
            <a:extLst>
              <a:ext uri="{FF2B5EF4-FFF2-40B4-BE49-F238E27FC236}">
                <a16:creationId xmlns="" xmlns:a16="http://schemas.microsoft.com/office/drawing/2014/main" id="{B34D6E93-8FF5-4AC1-BFF2-D01869DF9CCA}"/>
              </a:ext>
            </a:extLst>
          </p:cNvPr>
          <p:cNvSpPr/>
          <p:nvPr/>
        </p:nvSpPr>
        <p:spPr>
          <a:xfrm>
            <a:off x="509695" y="918007"/>
            <a:ext cx="11023544" cy="5777761"/>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pic>
        <p:nvPicPr>
          <p:cNvPr id="4" name="Picture 3">
            <a:extLst>
              <a:ext uri="{FF2B5EF4-FFF2-40B4-BE49-F238E27FC236}">
                <a16:creationId xmlns="" xmlns:a16="http://schemas.microsoft.com/office/drawing/2014/main" id="{6C1CE70C-BBAF-49CD-A77A-480AAA5D8BA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267367" y="1096408"/>
            <a:ext cx="9657266" cy="5432212"/>
          </a:xfrm>
          <a:prstGeom prst="rect">
            <a:avLst/>
          </a:prstGeom>
        </p:spPr>
      </p:pic>
      <p:pic>
        <p:nvPicPr>
          <p:cNvPr id="8" name="Picture 7" descr="Exfactory.png"/>
          <p:cNvPicPr>
            <a:picLocks noChangeAspect="1"/>
          </p:cNvPicPr>
          <p:nvPr/>
        </p:nvPicPr>
        <p:blipFill>
          <a:blip r:embed="rId4" cstate="print"/>
          <a:stretch>
            <a:fillRect/>
          </a:stretch>
        </p:blipFill>
        <p:spPr>
          <a:xfrm>
            <a:off x="504969" y="876299"/>
            <a:ext cx="11028548" cy="5820647"/>
          </a:xfrm>
          <a:prstGeom prst="rect">
            <a:avLst/>
          </a:prstGeom>
        </p:spPr>
      </p:pic>
    </p:spTree>
    <p:extLst>
      <p:ext uri="{BB962C8B-B14F-4D97-AF65-F5344CB8AC3E}">
        <p14:creationId xmlns="" xmlns:p14="http://schemas.microsoft.com/office/powerpoint/2010/main" val="105014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6">
            <a:extLst>
              <a:ext uri="{FF2B5EF4-FFF2-40B4-BE49-F238E27FC236}">
                <a16:creationId xmlns="" xmlns:a16="http://schemas.microsoft.com/office/drawing/2014/main" id="{41501E81-1AB7-4A69-BA8B-D4667D4D517A}"/>
              </a:ext>
            </a:extLst>
          </p:cNvPr>
          <p:cNvGrpSpPr/>
          <p:nvPr/>
        </p:nvGrpSpPr>
        <p:grpSpPr>
          <a:xfrm>
            <a:off x="509695" y="191596"/>
            <a:ext cx="3975848" cy="607523"/>
            <a:chOff x="956666" y="3498086"/>
            <a:chExt cx="3397791" cy="572136"/>
          </a:xfrm>
        </p:grpSpPr>
        <p:sp>
          <p:nvSpPr>
            <p:cNvPr id="17" name="TextBox 38">
              <a:extLst>
                <a:ext uri="{FF2B5EF4-FFF2-40B4-BE49-F238E27FC236}">
                  <a16:creationId xmlns="" xmlns:a16="http://schemas.microsoft.com/office/drawing/2014/main" id="{C53C28E3-DC0F-4C61-A42D-5AC7B5E4C36E}"/>
                </a:ext>
              </a:extLst>
            </p:cNvPr>
            <p:cNvSpPr txBox="1"/>
            <p:nvPr/>
          </p:nvSpPr>
          <p:spPr>
            <a:xfrm>
              <a:off x="1618525" y="3498086"/>
              <a:ext cx="2735932" cy="492743"/>
            </a:xfrm>
            <a:prstGeom prst="rect">
              <a:avLst/>
            </a:prstGeom>
            <a:noFill/>
          </p:spPr>
          <p:txBody>
            <a:bodyPr wrap="none" rtlCol="0" anchor="t" anchorCtr="1">
              <a:spAutoFit/>
            </a:bodyPr>
            <a:lstStyle/>
            <a:p>
              <a:pPr algn="ctr"/>
              <a:r>
                <a:rPr lang="en-IN" altLang="zh-CN" sz="2800" b="1" spc="600" dirty="0" smtClean="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rPr>
                <a:t>Mobile Layout</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3" name="矩形 5">
            <a:extLst>
              <a:ext uri="{FF2B5EF4-FFF2-40B4-BE49-F238E27FC236}">
                <a16:creationId xmlns="" xmlns:a16="http://schemas.microsoft.com/office/drawing/2014/main" id="{B34D6E93-8FF5-4AC1-BFF2-D01869DF9CCA}"/>
              </a:ext>
            </a:extLst>
          </p:cNvPr>
          <p:cNvSpPr/>
          <p:nvPr/>
        </p:nvSpPr>
        <p:spPr>
          <a:xfrm>
            <a:off x="509695" y="871599"/>
            <a:ext cx="11023544" cy="5834001"/>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pic>
        <p:nvPicPr>
          <p:cNvPr id="20" name="Picture 19" descr="1.jpeg"/>
          <p:cNvPicPr>
            <a:picLocks noChangeAspect="1"/>
          </p:cNvPicPr>
          <p:nvPr/>
        </p:nvPicPr>
        <p:blipFill>
          <a:blip r:embed="rId3" cstate="print"/>
          <a:stretch>
            <a:fillRect/>
          </a:stretch>
        </p:blipFill>
        <p:spPr>
          <a:xfrm>
            <a:off x="537596" y="914401"/>
            <a:ext cx="2593793" cy="5451894"/>
          </a:xfrm>
          <a:prstGeom prst="rect">
            <a:avLst/>
          </a:prstGeom>
        </p:spPr>
      </p:pic>
      <p:pic>
        <p:nvPicPr>
          <p:cNvPr id="21" name="Picture 20" descr="2.jpeg"/>
          <p:cNvPicPr>
            <a:picLocks noChangeAspect="1"/>
          </p:cNvPicPr>
          <p:nvPr/>
        </p:nvPicPr>
        <p:blipFill>
          <a:blip r:embed="rId4" cstate="print"/>
          <a:stretch>
            <a:fillRect/>
          </a:stretch>
        </p:blipFill>
        <p:spPr>
          <a:xfrm>
            <a:off x="3298050" y="931653"/>
            <a:ext cx="2335000" cy="5598543"/>
          </a:xfrm>
          <a:prstGeom prst="rect">
            <a:avLst/>
          </a:prstGeom>
        </p:spPr>
      </p:pic>
      <p:pic>
        <p:nvPicPr>
          <p:cNvPr id="22" name="Picture 21" descr="6.jpeg"/>
          <p:cNvPicPr>
            <a:picLocks noChangeAspect="1"/>
          </p:cNvPicPr>
          <p:nvPr/>
        </p:nvPicPr>
        <p:blipFill>
          <a:blip r:embed="rId5" cstate="print"/>
          <a:stretch>
            <a:fillRect/>
          </a:stretch>
        </p:blipFill>
        <p:spPr>
          <a:xfrm>
            <a:off x="5782455" y="871269"/>
            <a:ext cx="2645553" cy="5727940"/>
          </a:xfrm>
          <a:prstGeom prst="rect">
            <a:avLst/>
          </a:prstGeom>
        </p:spPr>
      </p:pic>
      <p:pic>
        <p:nvPicPr>
          <p:cNvPr id="23" name="Picture 22" descr="4.jpeg"/>
          <p:cNvPicPr>
            <a:picLocks noChangeAspect="1"/>
          </p:cNvPicPr>
          <p:nvPr/>
        </p:nvPicPr>
        <p:blipFill>
          <a:blip r:embed="rId6" cstate="print"/>
          <a:stretch>
            <a:fillRect/>
          </a:stretch>
        </p:blipFill>
        <p:spPr>
          <a:xfrm>
            <a:off x="8568790" y="879893"/>
            <a:ext cx="2843958" cy="5710687"/>
          </a:xfrm>
          <a:prstGeom prst="rect">
            <a:avLst/>
          </a:prstGeom>
        </p:spPr>
      </p:pic>
    </p:spTree>
    <p:extLst>
      <p:ext uri="{BB962C8B-B14F-4D97-AF65-F5344CB8AC3E}">
        <p14:creationId xmlns="" xmlns:p14="http://schemas.microsoft.com/office/powerpoint/2010/main" val="34003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216A7B83-B7C0-4F4C-94CC-150681C0EF08}"/>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 xmlns:a16="http://schemas.microsoft.com/office/drawing/2014/main" id="{558CC3F4-24F2-4D71-8114-35FBC57E409E}"/>
              </a:ext>
            </a:extLst>
          </p:cNvPr>
          <p:cNvGrpSpPr/>
          <p:nvPr/>
        </p:nvGrpSpPr>
        <p:grpSpPr>
          <a:xfrm>
            <a:off x="2483545" y="1881008"/>
            <a:ext cx="5575848" cy="1326165"/>
            <a:chOff x="6081486" y="800851"/>
            <a:chExt cx="4305300" cy="1326165"/>
          </a:xfrm>
        </p:grpSpPr>
        <p:sp>
          <p:nvSpPr>
            <p:cNvPr id="11" name="文本框 10">
              <a:extLst>
                <a:ext uri="{FF2B5EF4-FFF2-40B4-BE49-F238E27FC236}">
                  <a16:creationId xmlns="" xmlns:a16="http://schemas.microsoft.com/office/drawing/2014/main" id="{D9B3EB80-36BA-4B82-862B-A9E9A822B277}"/>
                </a:ext>
              </a:extLst>
            </p:cNvPr>
            <p:cNvSpPr txBox="1"/>
            <p:nvPr/>
          </p:nvSpPr>
          <p:spPr>
            <a:xfrm>
              <a:off x="6081486" y="800851"/>
              <a:ext cx="4305300" cy="707886"/>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Conclusion</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 xmlns:a16="http://schemas.microsoft.com/office/drawing/2014/main" id="{D4CDD749-5E1D-4D14-861D-8AB76BB9010E}"/>
                </a:ext>
              </a:extLst>
            </p:cNvPr>
            <p:cNvSpPr txBox="1"/>
            <p:nvPr/>
          </p:nvSpPr>
          <p:spPr>
            <a:xfrm>
              <a:off x="907668" y="2220553"/>
              <a:ext cx="529312"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9</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 xmlns:p14="http://schemas.microsoft.com/office/powerpoint/2010/main" val="3033912429"/>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2">
            <a:extLst>
              <a:ext uri="{FF2B5EF4-FFF2-40B4-BE49-F238E27FC236}">
                <a16:creationId xmlns="" xmlns:a16="http://schemas.microsoft.com/office/drawing/2014/main" id="{94C1C612-69FF-4CBD-8448-B2A416D323F8}"/>
              </a:ext>
            </a:extLst>
          </p:cNvPr>
          <p:cNvSpPr>
            <a:spLocks noChangeArrowheads="1"/>
          </p:cNvSpPr>
          <p:nvPr/>
        </p:nvSpPr>
        <p:spPr bwMode="auto">
          <a:xfrm>
            <a:off x="509695" y="1403002"/>
            <a:ext cx="11023544" cy="790298"/>
          </a:xfrm>
          <a:prstGeom prst="homePlate">
            <a:avLst>
              <a:gd name="adj" fmla="val 63872"/>
            </a:avLst>
          </a:prstGeom>
          <a:solidFill>
            <a:srgbClr val="55C0AF"/>
          </a:solidFill>
          <a:ln w="9525">
            <a:noFill/>
            <a:miter lim="800000"/>
            <a:headEnd/>
            <a:tailEnd/>
          </a:ln>
        </p:spPr>
        <p:txBody>
          <a:bodyPr wrap="none" lIns="91472" tIns="45736" rIns="91472" bIns="45736" anchor="ctr"/>
          <a:lstStyle/>
          <a:p>
            <a:pPr algn="ctr"/>
            <a:r>
              <a:rPr lang="en-US" altLang="zh-CN" sz="2800" b="1" dirty="0">
                <a:solidFill>
                  <a:prstClr val="white"/>
                </a:solidFill>
                <a:latin typeface="+mj-lt"/>
                <a:ea typeface="微软雅黑" pitchFamily="34" charset="-122"/>
              </a:rPr>
              <a:t>CONCLUSION</a:t>
            </a:r>
            <a:endParaRPr lang="zh-CN" altLang="en-US" sz="2800" b="1" dirty="0">
              <a:solidFill>
                <a:prstClr val="white"/>
              </a:solidFill>
              <a:latin typeface="+mj-lt"/>
              <a:ea typeface="微软雅黑" pitchFamily="34" charset="-122"/>
            </a:endParaRPr>
          </a:p>
        </p:txBody>
      </p:sp>
      <p:grpSp>
        <p:nvGrpSpPr>
          <p:cNvPr id="16" name="组合 6">
            <a:extLst>
              <a:ext uri="{FF2B5EF4-FFF2-40B4-BE49-F238E27FC236}">
                <a16:creationId xmlns="" xmlns:a16="http://schemas.microsoft.com/office/drawing/2014/main" id="{41501E81-1AB7-4A69-BA8B-D4667D4D517A}"/>
              </a:ext>
            </a:extLst>
          </p:cNvPr>
          <p:cNvGrpSpPr/>
          <p:nvPr/>
        </p:nvGrpSpPr>
        <p:grpSpPr>
          <a:xfrm>
            <a:off x="509695" y="346206"/>
            <a:ext cx="3281929" cy="572136"/>
            <a:chOff x="956666" y="3498086"/>
            <a:chExt cx="3281929" cy="572136"/>
          </a:xfrm>
        </p:grpSpPr>
        <p:sp>
          <p:nvSpPr>
            <p:cNvPr id="17" name="TextBox 38">
              <a:extLst>
                <a:ext uri="{FF2B5EF4-FFF2-40B4-BE49-F238E27FC236}">
                  <a16:creationId xmlns="" xmlns:a16="http://schemas.microsoft.com/office/drawing/2014/main" id="{C53C28E3-DC0F-4C61-A42D-5AC7B5E4C36E}"/>
                </a:ext>
              </a:extLst>
            </p:cNvPr>
            <p:cNvSpPr txBox="1"/>
            <p:nvPr/>
          </p:nvSpPr>
          <p:spPr>
            <a:xfrm>
              <a:off x="1734383" y="3498086"/>
              <a:ext cx="2504212"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Conclusion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9" name="TextBox 8"/>
          <p:cNvSpPr txBox="1"/>
          <p:nvPr/>
        </p:nvSpPr>
        <p:spPr>
          <a:xfrm>
            <a:off x="502920" y="2880360"/>
            <a:ext cx="10767060" cy="2585323"/>
          </a:xfrm>
          <a:prstGeom prst="rect">
            <a:avLst/>
          </a:prstGeom>
          <a:noFill/>
        </p:spPr>
        <p:txBody>
          <a:bodyPr wrap="square" rtlCol="0">
            <a:spAutoFit/>
          </a:bodyPr>
          <a:lstStyle/>
          <a:p>
            <a:r>
              <a:rPr lang="en-US" dirty="0" smtClean="0"/>
              <a:t>The </a:t>
            </a:r>
            <a:r>
              <a:rPr lang="en-US" sz="2400" dirty="0" smtClean="0"/>
              <a:t>purpose of this project was to identify the effective strategies for dealing with Power BI tool in order to enhance the visualizations for different reports thereby making the analysis of data much simpler and easier to understand. </a:t>
            </a:r>
          </a:p>
          <a:p>
            <a:r>
              <a:rPr lang="en-US" sz="2400" dirty="0" smtClean="0"/>
              <a:t> </a:t>
            </a:r>
          </a:p>
          <a:p>
            <a:r>
              <a:rPr lang="en-US" sz="2400" dirty="0" smtClean="0"/>
              <a:t>This project was a complete hands on experience for our team and the entire work was completed by us.</a:t>
            </a:r>
            <a:endParaRPr lang="zh-CN" altLang="en-US" sz="2400" dirty="0" smtClean="0"/>
          </a:p>
          <a:p>
            <a:endParaRPr lang="en-US" dirty="0"/>
          </a:p>
        </p:txBody>
      </p:sp>
      <p:sp>
        <p:nvSpPr>
          <p:cNvPr id="10" name="TextBox 19">
            <a:extLst>
              <a:ext uri="{FF2B5EF4-FFF2-40B4-BE49-F238E27FC236}">
                <a16:creationId xmlns="" xmlns:a16="http://schemas.microsoft.com/office/drawing/2014/main" id="{155D4921-1915-419D-B93D-3E22D812818B}"/>
              </a:ext>
            </a:extLst>
          </p:cNvPr>
          <p:cNvSpPr txBox="1"/>
          <p:nvPr/>
        </p:nvSpPr>
        <p:spPr>
          <a:xfrm>
            <a:off x="759591" y="3009588"/>
            <a:ext cx="10429519" cy="461697"/>
          </a:xfrm>
          <a:prstGeom prst="rect">
            <a:avLst/>
          </a:prstGeom>
          <a:noFill/>
        </p:spPr>
        <p:txBody>
          <a:bodyPr wrap="square" lIns="91472" tIns="45736" rIns="91472" bIns="45736" rtlCol="0">
            <a:spAutoFit/>
          </a:bodyPr>
          <a:lstStyle/>
          <a:p>
            <a:endParaRPr lang="zh-CN" altLang="en-US" sz="2400" dirty="0">
              <a:solidFill>
                <a:schemeClr val="bg1">
                  <a:lumMod val="50000"/>
                </a:schemeClr>
              </a:solidFill>
              <a:latin typeface="+mj-lt"/>
              <a:ea typeface="微软雅黑" pitchFamily="34" charset="-122"/>
            </a:endParaRPr>
          </a:p>
        </p:txBody>
      </p:sp>
    </p:spTree>
    <p:extLst>
      <p:ext uri="{BB962C8B-B14F-4D97-AF65-F5344CB8AC3E}">
        <p14:creationId xmlns="" xmlns:p14="http://schemas.microsoft.com/office/powerpoint/2010/main" val="174107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nodePh="1">
                                  <p:stCondLst>
                                    <p:cond delay="0"/>
                                  </p:stCondLst>
                                  <p:endCondLst>
                                    <p:cond evt="begin" delay="0">
                                      <p:tn val="14"/>
                                    </p:cond>
                                  </p:endCondLst>
                                  <p:iterate type="lt">
                                    <p:tmPct val="30000"/>
                                  </p:iterate>
                                  <p:childTnLst>
                                    <p:set>
                                      <p:cBhvr>
                                        <p:cTn id="15" dur="1" fill="hold">
                                          <p:stCondLst>
                                            <p:cond delay="0"/>
                                          </p:stCondLst>
                                        </p:cTn>
                                        <p:tgtEl>
                                          <p:spTgt spid="10"/>
                                        </p:tgtEl>
                                        <p:attrNameLst>
                                          <p:attrName>style.visibility</p:attrName>
                                        </p:attrNameLst>
                                      </p:cBhvr>
                                      <p:to>
                                        <p:strVal val="visible"/>
                                      </p:to>
                                    </p:set>
                                    <p:animEffect transition="in" filter="wipe(left)">
                                      <p:cBhvr>
                                        <p:cTn id="16" dur="100"/>
                                        <p:tgtEl>
                                          <p:spTgt spid="10"/>
                                        </p:tgtEl>
                                      </p:cBhvr>
                                    </p:animEffect>
                                  </p:childTnLst>
                                </p:cTn>
                              </p:par>
                              <p:par>
                                <p:cTn id="17" presetID="36" presetClass="emph" presetSubtype="0" fill="hold" grpId="1" nodeType="withEffect" nodePh="1">
                                  <p:stCondLst>
                                    <p:cond delay="0"/>
                                  </p:stCondLst>
                                  <p:endCondLst>
                                    <p:cond evt="begin" delay="0">
                                      <p:tn val="17"/>
                                    </p:cond>
                                  </p:endCondLst>
                                  <p:iterate type="lt">
                                    <p:tmPct val="30000"/>
                                  </p:iterate>
                                  <p:childTnLst>
                                    <p:animScale>
                                      <p:cBhvr>
                                        <p:cTn id="18" dur="50" autoRev="1" fill="hold">
                                          <p:stCondLst>
                                            <p:cond delay="0"/>
                                          </p:stCondLst>
                                        </p:cTn>
                                        <p:tgtEl>
                                          <p:spTgt spid="10"/>
                                        </p:tgtEl>
                                      </p:cBhvr>
                                      <p:to x="80000" y="100000"/>
                                    </p:animScale>
                                    <p:anim by="(#ppt_w*0.10)" calcmode="lin" valueType="num">
                                      <p:cBhvr>
                                        <p:cTn id="19" dur="50" autoRev="1" fill="hold">
                                          <p:stCondLst>
                                            <p:cond delay="0"/>
                                          </p:stCondLst>
                                        </p:cTn>
                                        <p:tgtEl>
                                          <p:spTgt spid="10"/>
                                        </p:tgtEl>
                                        <p:attrNameLst>
                                          <p:attrName>ppt_x</p:attrName>
                                        </p:attrNameLst>
                                      </p:cBhvr>
                                    </p:anim>
                                    <p:anim by="(-#ppt_w*0.10)" calcmode="lin" valueType="num">
                                      <p:cBhvr>
                                        <p:cTn id="20" dur="50" autoRev="1" fill="hold">
                                          <p:stCondLst>
                                            <p:cond delay="0"/>
                                          </p:stCondLst>
                                        </p:cTn>
                                        <p:tgtEl>
                                          <p:spTgt spid="10"/>
                                        </p:tgtEl>
                                        <p:attrNameLst>
                                          <p:attrName>ppt_y</p:attrName>
                                        </p:attrNameLst>
                                      </p:cBhvr>
                                    </p:anim>
                                    <p:animRot by="-480000">
                                      <p:cBhvr>
                                        <p:cTn id="21" dur="50" autoRev="1"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21">
            <a:extLst>
              <a:ext uri="{FF2B5EF4-FFF2-40B4-BE49-F238E27FC236}">
                <a16:creationId xmlns="" xmlns:a16="http://schemas.microsoft.com/office/drawing/2014/main" id="{EA6CA8BE-1744-42CB-AF91-E913C446629F}"/>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a:off x="0" y="0"/>
            <a:ext cx="12192000" cy="6858000"/>
          </a:xfrm>
          <a:prstGeom prst="rect">
            <a:avLst/>
          </a:prstGeom>
        </p:spPr>
      </p:pic>
      <p:sp>
        <p:nvSpPr>
          <p:cNvPr id="16" name="文本框 14">
            <a:extLst>
              <a:ext uri="{FF2B5EF4-FFF2-40B4-BE49-F238E27FC236}">
                <a16:creationId xmlns="" xmlns:a16="http://schemas.microsoft.com/office/drawing/2014/main" id="{065F9F94-4386-4844-A145-9DF0B233A872}"/>
              </a:ext>
            </a:extLst>
          </p:cNvPr>
          <p:cNvSpPr txBox="1"/>
          <p:nvPr/>
        </p:nvSpPr>
        <p:spPr>
          <a:xfrm>
            <a:off x="6222332" y="2278927"/>
            <a:ext cx="5836317" cy="1200329"/>
          </a:xfrm>
          <a:prstGeom prst="rect">
            <a:avLst/>
          </a:prstGeom>
          <a:noFill/>
        </p:spPr>
        <p:txBody>
          <a:bodyPr wrap="square" rtlCol="0">
            <a:spAutoFit/>
          </a:bodyPr>
          <a:lstStyle/>
          <a:p>
            <a:r>
              <a:rPr lang="tr-TR" altLang="zh-CN"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THANK YOU !</a:t>
            </a:r>
            <a:endParaRPr lang="zh-CN" altLang="en-US"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4" name="TextBox 3"/>
          <p:cNvSpPr txBox="1"/>
          <p:nvPr/>
        </p:nvSpPr>
        <p:spPr>
          <a:xfrm>
            <a:off x="7802880" y="3589021"/>
            <a:ext cx="3314700" cy="1200329"/>
          </a:xfrm>
          <a:prstGeom prst="rect">
            <a:avLst/>
          </a:prstGeom>
          <a:noFill/>
        </p:spPr>
        <p:txBody>
          <a:bodyPr wrap="square" rtlCol="0">
            <a:spAutoFit/>
          </a:bodyPr>
          <a:lstStyle/>
          <a:p>
            <a:r>
              <a:rPr lang="en-IN" sz="3600" b="1" dirty="0" smtClean="0"/>
              <a:t>TEAM   A22</a:t>
            </a:r>
          </a:p>
          <a:p>
            <a:endParaRPr lang="en-US" sz="3600" b="1" dirty="0"/>
          </a:p>
        </p:txBody>
      </p:sp>
    </p:spTree>
    <p:extLst>
      <p:ext uri="{BB962C8B-B14F-4D97-AF65-F5344CB8AC3E}">
        <p14:creationId xmlns="" xmlns:p14="http://schemas.microsoft.com/office/powerpoint/2010/main" val="10720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750"/>
                                        <p:tgtEl>
                                          <p:spTgt spid="15"/>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216A7B83-B7C0-4F4C-94CC-150681C0EF08}"/>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11" name="文本框 10">
              <a:extLst>
                <a:ext uri="{FF2B5EF4-FFF2-40B4-BE49-F238E27FC236}">
                  <a16:creationId xmlns="" xmlns:a16="http://schemas.microsoft.com/office/drawing/2014/main" id="{D9B3EB80-36BA-4B82-862B-A9E9A822B277}"/>
                </a:ext>
              </a:extLst>
            </p:cNvPr>
            <p:cNvSpPr txBox="1"/>
            <p:nvPr/>
          </p:nvSpPr>
          <p:spPr>
            <a:xfrm>
              <a:off x="6124654" y="800550"/>
              <a:ext cx="4305300" cy="1323439"/>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 Introduction</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tr-TR"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OPENING</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1</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 xmlns:p14="http://schemas.microsoft.com/office/powerpoint/2010/main" val="3721371993"/>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 xmlns:a16="http://schemas.microsoft.com/office/drawing/2014/main" id="{41501E81-1AB7-4A69-BA8B-D4667D4D517A}"/>
              </a:ext>
            </a:extLst>
          </p:cNvPr>
          <p:cNvGrpSpPr/>
          <p:nvPr/>
        </p:nvGrpSpPr>
        <p:grpSpPr>
          <a:xfrm>
            <a:off x="509695" y="346206"/>
            <a:ext cx="600417" cy="572136"/>
            <a:chOff x="956666" y="3498086"/>
            <a:chExt cx="600417" cy="572136"/>
          </a:xfrm>
        </p:grpSpPr>
        <p:sp>
          <p:nvSpPr>
            <p:cNvPr id="9"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5" name="TextBox 20">
            <a:extLst>
              <a:ext uri="{FF2B5EF4-FFF2-40B4-BE49-F238E27FC236}">
                <a16:creationId xmlns="" xmlns:a16="http://schemas.microsoft.com/office/drawing/2014/main" id="{51AC290B-70D8-47A9-84E6-54F1605F9BBE}"/>
              </a:ext>
            </a:extLst>
          </p:cNvPr>
          <p:cNvSpPr txBox="1"/>
          <p:nvPr/>
        </p:nvSpPr>
        <p:spPr>
          <a:xfrm>
            <a:off x="494567" y="1660301"/>
            <a:ext cx="9656968" cy="677108"/>
          </a:xfrm>
          <a:prstGeom prst="rect">
            <a:avLst/>
          </a:prstGeom>
          <a:noFill/>
        </p:spPr>
        <p:txBody>
          <a:bodyPr wrap="square" rtlCol="0">
            <a:spAutoFit/>
          </a:bodyPr>
          <a:lstStyle/>
          <a:p>
            <a:r>
              <a:rPr lang="en-US" dirty="0" smtClean="0"/>
              <a:t>This Rx Sales measures and monitors the performance of a UK pharmaceutical sales representative in areas where there are </a:t>
            </a:r>
            <a:r>
              <a:rPr lang="en-US" sz="2000" dirty="0" smtClean="0"/>
              <a:t>dispensing</a:t>
            </a:r>
            <a:r>
              <a:rPr lang="en-US" dirty="0" smtClean="0"/>
              <a:t> doctors.</a:t>
            </a:r>
            <a:endParaRPr lang="en-US"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26" name="Oval 36">
            <a:extLst>
              <a:ext uri="{FF2B5EF4-FFF2-40B4-BE49-F238E27FC236}">
                <a16:creationId xmlns="" xmlns:a16="http://schemas.microsoft.com/office/drawing/2014/main" id="{7B2E6B12-FB7E-4060-B75C-BE10CCF72248}"/>
              </a:ext>
            </a:extLst>
          </p:cNvPr>
          <p:cNvSpPr/>
          <p:nvPr/>
        </p:nvSpPr>
        <p:spPr>
          <a:xfrm>
            <a:off x="1575143" y="2761414"/>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1</a:t>
            </a:r>
          </a:p>
        </p:txBody>
      </p:sp>
      <p:sp>
        <p:nvSpPr>
          <p:cNvPr id="27" name="Oval 37">
            <a:extLst>
              <a:ext uri="{FF2B5EF4-FFF2-40B4-BE49-F238E27FC236}">
                <a16:creationId xmlns="" xmlns:a16="http://schemas.microsoft.com/office/drawing/2014/main" id="{16294EDC-55DE-4EB5-A824-D1C16132061B}"/>
              </a:ext>
            </a:extLst>
          </p:cNvPr>
          <p:cNvSpPr/>
          <p:nvPr/>
        </p:nvSpPr>
        <p:spPr>
          <a:xfrm>
            <a:off x="1575143" y="3787576"/>
            <a:ext cx="392048" cy="392048"/>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2</a:t>
            </a:r>
          </a:p>
        </p:txBody>
      </p:sp>
      <p:sp>
        <p:nvSpPr>
          <p:cNvPr id="29" name="TextBox 24">
            <a:extLst>
              <a:ext uri="{FF2B5EF4-FFF2-40B4-BE49-F238E27FC236}">
                <a16:creationId xmlns="" xmlns:a16="http://schemas.microsoft.com/office/drawing/2014/main" id="{5AAB43D6-FB60-4E0A-BA21-57722BCF2932}"/>
              </a:ext>
            </a:extLst>
          </p:cNvPr>
          <p:cNvSpPr txBox="1"/>
          <p:nvPr/>
        </p:nvSpPr>
        <p:spPr>
          <a:xfrm>
            <a:off x="2163215" y="2634273"/>
            <a:ext cx="7177430" cy="646331"/>
          </a:xfrm>
          <a:prstGeom prst="rect">
            <a:avLst/>
          </a:prstGeom>
          <a:noFill/>
        </p:spPr>
        <p:txBody>
          <a:bodyPr wrap="square" rtlCol="0">
            <a:spAutoFit/>
          </a:bodyPr>
          <a:lstStyle/>
          <a:p>
            <a:pPr lvl="0"/>
            <a:r>
              <a:rPr lang="en-IN" dirty="0" smtClean="0"/>
              <a:t>A Sales Representative  or Sales Manager would use this to see how they are performing with respect to their peers.</a:t>
            </a:r>
            <a:endParaRPr lang="en-IN" dirty="0"/>
          </a:p>
        </p:txBody>
      </p:sp>
      <p:sp>
        <p:nvSpPr>
          <p:cNvPr id="30" name="TextBox 25">
            <a:extLst>
              <a:ext uri="{FF2B5EF4-FFF2-40B4-BE49-F238E27FC236}">
                <a16:creationId xmlns="" xmlns:a16="http://schemas.microsoft.com/office/drawing/2014/main" id="{56C4F19B-9024-4158-A80D-D17178D75409}"/>
              </a:ext>
            </a:extLst>
          </p:cNvPr>
          <p:cNvSpPr txBox="1"/>
          <p:nvPr/>
        </p:nvSpPr>
        <p:spPr>
          <a:xfrm>
            <a:off x="2163215" y="3577397"/>
            <a:ext cx="6754643" cy="646331"/>
          </a:xfrm>
          <a:prstGeom prst="rect">
            <a:avLst/>
          </a:prstGeom>
          <a:noFill/>
        </p:spPr>
        <p:txBody>
          <a:bodyPr wrap="square" rtlCol="0">
            <a:spAutoFit/>
          </a:bodyPr>
          <a:lstStyle/>
          <a:p>
            <a:pPr lvl="0"/>
            <a:r>
              <a:rPr lang="en-IN" dirty="0" smtClean="0"/>
              <a:t>They may also use this application to analyse good and bad performing areas within there territory.</a:t>
            </a:r>
            <a:endParaRPr lang="en-IN" dirty="0"/>
          </a:p>
        </p:txBody>
      </p:sp>
      <p:grpSp>
        <p:nvGrpSpPr>
          <p:cNvPr id="32" name="组合 6">
            <a:extLst>
              <a:ext uri="{FF2B5EF4-FFF2-40B4-BE49-F238E27FC236}">
                <a16:creationId xmlns="" xmlns:a16="http://schemas.microsoft.com/office/drawing/2014/main" id="{41501E81-1AB7-4A69-BA8B-D4667D4D517A}"/>
              </a:ext>
            </a:extLst>
          </p:cNvPr>
          <p:cNvGrpSpPr/>
          <p:nvPr/>
        </p:nvGrpSpPr>
        <p:grpSpPr>
          <a:xfrm>
            <a:off x="452232" y="318815"/>
            <a:ext cx="3864129" cy="572136"/>
            <a:chOff x="956666" y="3498086"/>
            <a:chExt cx="3209510" cy="572136"/>
          </a:xfrm>
        </p:grpSpPr>
        <p:sp>
          <p:nvSpPr>
            <p:cNvPr id="33" name="TextBox 38">
              <a:extLst>
                <a:ext uri="{FF2B5EF4-FFF2-40B4-BE49-F238E27FC236}">
                  <a16:creationId xmlns="" xmlns:a16="http://schemas.microsoft.com/office/drawing/2014/main" id="{C53C28E3-DC0F-4C61-A42D-5AC7B5E4C36E}"/>
                </a:ext>
              </a:extLst>
            </p:cNvPr>
            <p:cNvSpPr txBox="1"/>
            <p:nvPr/>
          </p:nvSpPr>
          <p:spPr>
            <a:xfrm>
              <a:off x="1352242" y="3498086"/>
              <a:ext cx="2813934"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4"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5"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7" name="TextBox 16"/>
          <p:cNvSpPr txBox="1"/>
          <p:nvPr/>
        </p:nvSpPr>
        <p:spPr>
          <a:xfrm>
            <a:off x="465667" y="1049865"/>
            <a:ext cx="3369733" cy="400110"/>
          </a:xfrm>
          <a:prstGeom prst="rect">
            <a:avLst/>
          </a:prstGeom>
          <a:noFill/>
        </p:spPr>
        <p:txBody>
          <a:bodyPr wrap="square" rtlCol="0">
            <a:spAutoFit/>
          </a:bodyPr>
          <a:lstStyle/>
          <a:p>
            <a:r>
              <a:rPr lang="en-IN" sz="2000" dirty="0" smtClean="0">
                <a:latin typeface="Arial Black" pitchFamily="34" charset="0"/>
              </a:rPr>
              <a:t>What is RX Sales??</a:t>
            </a:r>
            <a:endParaRPr lang="en-US" sz="2000" dirty="0">
              <a:latin typeface="Arial Black" pitchFamily="34" charset="0"/>
            </a:endParaRPr>
          </a:p>
        </p:txBody>
      </p:sp>
    </p:spTree>
    <p:extLst>
      <p:ext uri="{BB962C8B-B14F-4D97-AF65-F5344CB8AC3E}">
        <p14:creationId xmlns="" xmlns:p14="http://schemas.microsoft.com/office/powerpoint/2010/main" val="1492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250" fill="hold"/>
                                        <p:tgtEl>
                                          <p:spTgt spid="25"/>
                                        </p:tgtEl>
                                        <p:attrNameLst>
                                          <p:attrName>ppt_x</p:attrName>
                                        </p:attrNameLst>
                                      </p:cBhvr>
                                      <p:tavLst>
                                        <p:tav tm="0">
                                          <p:val>
                                            <p:strVal val="#ppt_x"/>
                                          </p:val>
                                        </p:tav>
                                        <p:tav tm="100000">
                                          <p:val>
                                            <p:strVal val="#ppt_x"/>
                                          </p:val>
                                        </p:tav>
                                      </p:tavLst>
                                    </p:anim>
                                    <p:anim calcmode="lin" valueType="num">
                                      <p:cBhvr additive="base">
                                        <p:cTn id="13" dur="250" fill="hold"/>
                                        <p:tgtEl>
                                          <p:spTgt spid="25"/>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250" fill="hold"/>
                                        <p:tgtEl>
                                          <p:spTgt spid="26"/>
                                        </p:tgtEl>
                                        <p:attrNameLst>
                                          <p:attrName>ppt_x</p:attrName>
                                        </p:attrNameLst>
                                      </p:cBhvr>
                                      <p:tavLst>
                                        <p:tav tm="0">
                                          <p:val>
                                            <p:strVal val="#ppt_x"/>
                                          </p:val>
                                        </p:tav>
                                        <p:tav tm="100000">
                                          <p:val>
                                            <p:strVal val="#ppt_x"/>
                                          </p:val>
                                        </p:tav>
                                      </p:tavLst>
                                    </p:anim>
                                    <p:anim calcmode="lin" valueType="num">
                                      <p:cBhvr additive="base">
                                        <p:cTn id="18" dur="250" fill="hold"/>
                                        <p:tgtEl>
                                          <p:spTgt spid="2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250" fill="hold"/>
                                        <p:tgtEl>
                                          <p:spTgt spid="27"/>
                                        </p:tgtEl>
                                        <p:attrNameLst>
                                          <p:attrName>ppt_x</p:attrName>
                                        </p:attrNameLst>
                                      </p:cBhvr>
                                      <p:tavLst>
                                        <p:tav tm="0">
                                          <p:val>
                                            <p:strVal val="#ppt_x"/>
                                          </p:val>
                                        </p:tav>
                                        <p:tav tm="100000">
                                          <p:val>
                                            <p:strVal val="#ppt_x"/>
                                          </p:val>
                                        </p:tav>
                                      </p:tavLst>
                                    </p:anim>
                                    <p:anim calcmode="lin" valueType="num">
                                      <p:cBhvr additive="base">
                                        <p:cTn id="23" dur="250" fill="hold"/>
                                        <p:tgtEl>
                                          <p:spTgt spid="27"/>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250" fill="hold"/>
                                        <p:tgtEl>
                                          <p:spTgt spid="29"/>
                                        </p:tgtEl>
                                        <p:attrNameLst>
                                          <p:attrName>ppt_x</p:attrName>
                                        </p:attrNameLst>
                                      </p:cBhvr>
                                      <p:tavLst>
                                        <p:tav tm="0">
                                          <p:val>
                                            <p:strVal val="#ppt_x"/>
                                          </p:val>
                                        </p:tav>
                                        <p:tav tm="100000">
                                          <p:val>
                                            <p:strVal val="#ppt_x"/>
                                          </p:val>
                                        </p:tav>
                                      </p:tavLst>
                                    </p:anim>
                                    <p:anim calcmode="lin" valueType="num">
                                      <p:cBhvr additive="base">
                                        <p:cTn id="28" dur="25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250" fill="hold"/>
                                        <p:tgtEl>
                                          <p:spTgt spid="30"/>
                                        </p:tgtEl>
                                        <p:attrNameLst>
                                          <p:attrName>ppt_x</p:attrName>
                                        </p:attrNameLst>
                                      </p:cBhvr>
                                      <p:tavLst>
                                        <p:tav tm="0">
                                          <p:val>
                                            <p:strVal val="#ppt_x"/>
                                          </p:val>
                                        </p:tav>
                                        <p:tav tm="100000">
                                          <p:val>
                                            <p:strVal val="#ppt_x"/>
                                          </p:val>
                                        </p:tav>
                                      </p:tavLst>
                                    </p:anim>
                                    <p:anim calcmode="lin" valueType="num">
                                      <p:cBhvr additive="base">
                                        <p:cTn id="33" dur="25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0-#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216A7B83-B7C0-4F4C-94CC-150681C0EF08}"/>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11" name="文本框 10">
              <a:extLst>
                <a:ext uri="{FF2B5EF4-FFF2-40B4-BE49-F238E27FC236}">
                  <a16:creationId xmlns="" xmlns:a16="http://schemas.microsoft.com/office/drawing/2014/main" id="{D9B3EB80-36BA-4B82-862B-A9E9A822B277}"/>
                </a:ext>
              </a:extLst>
            </p:cNvPr>
            <p:cNvSpPr txBox="1"/>
            <p:nvPr/>
          </p:nvSpPr>
          <p:spPr>
            <a:xfrm>
              <a:off x="6124654" y="800550"/>
              <a:ext cx="4305300" cy="1323439"/>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 Introduction</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Requirements</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 xmlns:a16="http://schemas.microsoft.com/office/drawing/2014/main" id="{D4CDD749-5E1D-4D14-861D-8AB76BB9010E}"/>
                </a:ext>
              </a:extLst>
            </p:cNvPr>
            <p:cNvSpPr txBox="1"/>
            <p:nvPr/>
          </p:nvSpPr>
          <p:spPr>
            <a:xfrm>
              <a:off x="907668" y="2220553"/>
              <a:ext cx="529312"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2</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 xmlns:p14="http://schemas.microsoft.com/office/powerpoint/2010/main" val="1346213418"/>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 xmlns:a16="http://schemas.microsoft.com/office/drawing/2014/main" id="{41501E81-1AB7-4A69-BA8B-D4667D4D517A}"/>
              </a:ext>
            </a:extLst>
          </p:cNvPr>
          <p:cNvGrpSpPr/>
          <p:nvPr/>
        </p:nvGrpSpPr>
        <p:grpSpPr>
          <a:xfrm>
            <a:off x="509695" y="346206"/>
            <a:ext cx="600417" cy="572136"/>
            <a:chOff x="956666" y="3498086"/>
            <a:chExt cx="600417" cy="572136"/>
          </a:xfrm>
        </p:grpSpPr>
        <p:sp>
          <p:nvSpPr>
            <p:cNvPr id="9"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5" name="TextBox 20">
            <a:extLst>
              <a:ext uri="{FF2B5EF4-FFF2-40B4-BE49-F238E27FC236}">
                <a16:creationId xmlns="" xmlns:a16="http://schemas.microsoft.com/office/drawing/2014/main" id="{51AC290B-70D8-47A9-84E6-54F1605F9BBE}"/>
              </a:ext>
            </a:extLst>
          </p:cNvPr>
          <p:cNvSpPr txBox="1"/>
          <p:nvPr/>
        </p:nvSpPr>
        <p:spPr>
          <a:xfrm>
            <a:off x="452231" y="904991"/>
            <a:ext cx="10087949" cy="815608"/>
          </a:xfrm>
          <a:prstGeom prst="rect">
            <a:avLst/>
          </a:prstGeom>
          <a:noFill/>
        </p:spPr>
        <p:txBody>
          <a:bodyPr wrap="square" rtlCol="0">
            <a:spAutoFit/>
          </a:bodyPr>
          <a:lstStyle/>
          <a:p>
            <a:endParaRPr lang="en-US" sz="1100" dirty="0">
              <a:solidFill>
                <a:schemeClr val="bg1">
                  <a:lumMod val="50000"/>
                </a:schemeClr>
              </a:solidFill>
              <a:latin typeface="+mj-lt"/>
              <a:ea typeface="Open Sans" panose="020B0606030504020204" pitchFamily="34" charset="0"/>
              <a:cs typeface="Open Sans" panose="020B0606030504020204" pitchFamily="34" charset="0"/>
            </a:endParaRPr>
          </a:p>
          <a:p>
            <a:r>
              <a:rPr lang="en-IN" dirty="0"/>
              <a:t> </a:t>
            </a:r>
            <a:r>
              <a:rPr lang="en-US" dirty="0"/>
              <a:t>The proposed system is an application software and which has an intention to begin a conductive and direct interchanging the statistics in a secure platform to coalesce with data analysts.</a:t>
            </a:r>
            <a:endParaRPr lang="en-IN" dirty="0"/>
          </a:p>
        </p:txBody>
      </p:sp>
      <p:sp>
        <p:nvSpPr>
          <p:cNvPr id="26" name="Oval 36">
            <a:extLst>
              <a:ext uri="{FF2B5EF4-FFF2-40B4-BE49-F238E27FC236}">
                <a16:creationId xmlns="" xmlns:a16="http://schemas.microsoft.com/office/drawing/2014/main" id="{7B2E6B12-FB7E-4060-B75C-BE10CCF72248}"/>
              </a:ext>
            </a:extLst>
          </p:cNvPr>
          <p:cNvSpPr/>
          <p:nvPr/>
        </p:nvSpPr>
        <p:spPr>
          <a:xfrm>
            <a:off x="747098" y="2212643"/>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1</a:t>
            </a:r>
          </a:p>
        </p:txBody>
      </p:sp>
      <p:sp>
        <p:nvSpPr>
          <p:cNvPr id="27" name="Oval 37">
            <a:extLst>
              <a:ext uri="{FF2B5EF4-FFF2-40B4-BE49-F238E27FC236}">
                <a16:creationId xmlns="" xmlns:a16="http://schemas.microsoft.com/office/drawing/2014/main" id="{16294EDC-55DE-4EB5-A824-D1C16132061B}"/>
              </a:ext>
            </a:extLst>
          </p:cNvPr>
          <p:cNvSpPr/>
          <p:nvPr/>
        </p:nvSpPr>
        <p:spPr>
          <a:xfrm>
            <a:off x="731887" y="4091505"/>
            <a:ext cx="392048" cy="392048"/>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2</a:t>
            </a:r>
          </a:p>
        </p:txBody>
      </p:sp>
      <p:sp>
        <p:nvSpPr>
          <p:cNvPr id="29" name="TextBox 24">
            <a:extLst>
              <a:ext uri="{FF2B5EF4-FFF2-40B4-BE49-F238E27FC236}">
                <a16:creationId xmlns="" xmlns:a16="http://schemas.microsoft.com/office/drawing/2014/main" id="{5AAB43D6-FB60-4E0A-BA21-57722BCF2932}"/>
              </a:ext>
            </a:extLst>
          </p:cNvPr>
          <p:cNvSpPr txBox="1"/>
          <p:nvPr/>
        </p:nvSpPr>
        <p:spPr>
          <a:xfrm>
            <a:off x="1238982" y="2195593"/>
            <a:ext cx="7177430" cy="400110"/>
          </a:xfrm>
          <a:prstGeom prst="rect">
            <a:avLst/>
          </a:prstGeom>
          <a:noFill/>
        </p:spPr>
        <p:txBody>
          <a:bodyPr wrap="square" rtlCol="0">
            <a:spAutoFit/>
          </a:bodyPr>
          <a:lstStyle/>
          <a:p>
            <a:pPr lvl="0"/>
            <a:r>
              <a:rPr lang="en-US" sz="2000" b="1" u="sng" dirty="0"/>
              <a:t>HARDWARE REQUIREMENTS:-</a:t>
            </a:r>
            <a:endParaRPr lang="en-IN" sz="2000" b="1" u="sng" dirty="0"/>
          </a:p>
        </p:txBody>
      </p:sp>
      <p:sp>
        <p:nvSpPr>
          <p:cNvPr id="30" name="TextBox 25">
            <a:extLst>
              <a:ext uri="{FF2B5EF4-FFF2-40B4-BE49-F238E27FC236}">
                <a16:creationId xmlns="" xmlns:a16="http://schemas.microsoft.com/office/drawing/2014/main" id="{56C4F19B-9024-4158-A80D-D17178D75409}"/>
              </a:ext>
            </a:extLst>
          </p:cNvPr>
          <p:cNvSpPr txBox="1"/>
          <p:nvPr/>
        </p:nvSpPr>
        <p:spPr>
          <a:xfrm>
            <a:off x="1238982" y="4062243"/>
            <a:ext cx="6754643" cy="400110"/>
          </a:xfrm>
          <a:prstGeom prst="rect">
            <a:avLst/>
          </a:prstGeom>
          <a:noFill/>
        </p:spPr>
        <p:txBody>
          <a:bodyPr wrap="square" rtlCol="0">
            <a:spAutoFit/>
          </a:bodyPr>
          <a:lstStyle/>
          <a:p>
            <a:pPr lvl="0"/>
            <a:r>
              <a:rPr lang="en-US" sz="2000" b="1" u="sng" dirty="0"/>
              <a:t>SOFTWARE REQUIREMENTS:-</a:t>
            </a:r>
            <a:endParaRPr lang="en-IN" sz="2000" b="1" u="sng" dirty="0"/>
          </a:p>
        </p:txBody>
      </p:sp>
      <p:grpSp>
        <p:nvGrpSpPr>
          <p:cNvPr id="32" name="组合 6">
            <a:extLst>
              <a:ext uri="{FF2B5EF4-FFF2-40B4-BE49-F238E27FC236}">
                <a16:creationId xmlns="" xmlns:a16="http://schemas.microsoft.com/office/drawing/2014/main" id="{41501E81-1AB7-4A69-BA8B-D4667D4D517A}"/>
              </a:ext>
            </a:extLst>
          </p:cNvPr>
          <p:cNvGrpSpPr/>
          <p:nvPr/>
        </p:nvGrpSpPr>
        <p:grpSpPr>
          <a:xfrm>
            <a:off x="452231" y="318815"/>
            <a:ext cx="4906349" cy="572136"/>
            <a:chOff x="956666" y="3498086"/>
            <a:chExt cx="3277190" cy="572136"/>
          </a:xfrm>
        </p:grpSpPr>
        <p:sp>
          <p:nvSpPr>
            <p:cNvPr id="33" name="TextBox 38">
              <a:extLst>
                <a:ext uri="{FF2B5EF4-FFF2-40B4-BE49-F238E27FC236}">
                  <a16:creationId xmlns="" xmlns:a16="http://schemas.microsoft.com/office/drawing/2014/main" id="{C53C28E3-DC0F-4C61-A42D-5AC7B5E4C36E}"/>
                </a:ext>
              </a:extLst>
            </p:cNvPr>
            <p:cNvSpPr txBox="1"/>
            <p:nvPr/>
          </p:nvSpPr>
          <p:spPr>
            <a:xfrm>
              <a:off x="1284556" y="3498086"/>
              <a:ext cx="2949300"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System Analysis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4"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5"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7" name="TextBox 16">
            <a:extLst>
              <a:ext uri="{FF2B5EF4-FFF2-40B4-BE49-F238E27FC236}">
                <a16:creationId xmlns="" xmlns:a16="http://schemas.microsoft.com/office/drawing/2014/main" id="{591EA3DB-D6AB-4030-A459-9F8C1B81687A}"/>
              </a:ext>
            </a:extLst>
          </p:cNvPr>
          <p:cNvSpPr txBox="1"/>
          <p:nvPr/>
        </p:nvSpPr>
        <p:spPr>
          <a:xfrm>
            <a:off x="747098" y="2732597"/>
            <a:ext cx="6096000" cy="923330"/>
          </a:xfrm>
          <a:prstGeom prst="rect">
            <a:avLst/>
          </a:prstGeom>
          <a:noFill/>
        </p:spPr>
        <p:txBody>
          <a:bodyPr wrap="square">
            <a:spAutoFit/>
          </a:bodyPr>
          <a:lstStyle/>
          <a:p>
            <a:pPr indent="457200"/>
            <a:r>
              <a:rPr lang="en-IN" sz="1800" dirty="0">
                <a:solidFill>
                  <a:srgbClr val="000000"/>
                </a:solidFill>
                <a:effectLst/>
                <a:latin typeface="Arial" panose="020B0604020202020204" pitchFamily="34" charset="0"/>
                <a:ea typeface="Times New Roman" panose="02020603050405020304" pitchFamily="18" charset="0"/>
              </a:rPr>
              <a:t> 1. Processor: Intel core i3</a:t>
            </a:r>
            <a:endParaRPr lang="en-IN" sz="1800" dirty="0">
              <a:effectLst/>
              <a:latin typeface="Times New Roman" panose="02020603050405020304" pitchFamily="18" charset="0"/>
              <a:ea typeface="Times New Roman" panose="02020603050405020304" pitchFamily="18" charset="0"/>
            </a:endParaRPr>
          </a:p>
          <a:p>
            <a:pPr indent="457200"/>
            <a:r>
              <a:rPr lang="en-IN" sz="1800" dirty="0">
                <a:solidFill>
                  <a:srgbClr val="000000"/>
                </a:solidFill>
                <a:effectLst/>
                <a:latin typeface="Arial" panose="020B0604020202020204" pitchFamily="34" charset="0"/>
                <a:ea typeface="Times New Roman" panose="02020603050405020304" pitchFamily="18" charset="0"/>
              </a:rPr>
              <a:t> 2. RAM: 8 GB</a:t>
            </a:r>
            <a:endParaRPr lang="en-IN" sz="1800" dirty="0">
              <a:effectLst/>
              <a:latin typeface="Times New Roman" panose="02020603050405020304" pitchFamily="18" charset="0"/>
              <a:ea typeface="Times New Roman" panose="02020603050405020304" pitchFamily="18" charset="0"/>
            </a:endParaRPr>
          </a:p>
          <a:p>
            <a:pPr indent="457200"/>
            <a:r>
              <a:rPr lang="en-IN" sz="1800" dirty="0">
                <a:solidFill>
                  <a:srgbClr val="000000"/>
                </a:solidFill>
                <a:effectLst/>
                <a:latin typeface="Arial" panose="020B0604020202020204" pitchFamily="34" charset="0"/>
                <a:ea typeface="Times New Roman" panose="02020603050405020304" pitchFamily="18" charset="0"/>
              </a:rPr>
              <a:t> 3. Hard Disk: 500 GB</a:t>
            </a:r>
            <a:endParaRPr lang="en-IN" sz="1800" dirty="0">
              <a:effectLst/>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 xmlns:a16="http://schemas.microsoft.com/office/drawing/2014/main" id="{01C83A05-ED8B-4C4D-A49D-2CF93EFBC2EF}"/>
              </a:ext>
            </a:extLst>
          </p:cNvPr>
          <p:cNvSpPr txBox="1"/>
          <p:nvPr/>
        </p:nvSpPr>
        <p:spPr>
          <a:xfrm>
            <a:off x="729708" y="4667925"/>
            <a:ext cx="6096000" cy="646331"/>
          </a:xfrm>
          <a:prstGeom prst="rect">
            <a:avLst/>
          </a:prstGeom>
          <a:noFill/>
        </p:spPr>
        <p:txBody>
          <a:bodyPr wrap="square">
            <a:spAutoFit/>
          </a:bodyPr>
          <a:lstStyle/>
          <a:p>
            <a:pPr indent="457200"/>
            <a:r>
              <a:rPr lang="en-IN" dirty="0">
                <a:solidFill>
                  <a:srgbClr val="000000"/>
                </a:solidFill>
                <a:latin typeface="Segoe UI" panose="020B0502040204020203" pitchFamily="34" charset="0"/>
                <a:ea typeface="Times New Roman" panose="02020603050405020304" pitchFamily="18" charset="0"/>
              </a:rPr>
              <a:t> </a:t>
            </a:r>
            <a:r>
              <a:rPr lang="en-IN" sz="1800" dirty="0">
                <a:solidFill>
                  <a:srgbClr val="000000"/>
                </a:solidFill>
                <a:effectLst/>
                <a:latin typeface="Segoe UI" panose="020B0502040204020203" pitchFamily="34" charset="0"/>
                <a:ea typeface="Times New Roman" panose="02020603050405020304" pitchFamily="18" charset="0"/>
              </a:rPr>
              <a:t>1. Operating System: Windows </a:t>
            </a:r>
            <a:r>
              <a:rPr lang="en-IN" sz="1800" dirty="0" smtClean="0">
                <a:solidFill>
                  <a:srgbClr val="000000"/>
                </a:solidFill>
                <a:effectLst/>
                <a:latin typeface="Segoe UI" panose="020B0502040204020203" pitchFamily="34" charset="0"/>
                <a:ea typeface="Times New Roman" panose="02020603050405020304" pitchFamily="18" charset="0"/>
              </a:rPr>
              <a:t>10/11</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Segoe UI" panose="020B0502040204020203" pitchFamily="34" charset="0"/>
                <a:ea typeface="Times New Roman" panose="02020603050405020304" pitchFamily="18" charset="0"/>
              </a:rPr>
              <a:t>         2. Software: </a:t>
            </a:r>
            <a:r>
              <a:rPr lang="en-IN" sz="1800" dirty="0" err="1">
                <a:solidFill>
                  <a:srgbClr val="000000"/>
                </a:solidFill>
                <a:effectLst/>
                <a:latin typeface="Segoe UI" panose="020B0502040204020203" pitchFamily="34" charset="0"/>
                <a:ea typeface="Times New Roman" panose="02020603050405020304" pitchFamily="18" charset="0"/>
              </a:rPr>
              <a:t>PowerBI</a:t>
            </a:r>
            <a:r>
              <a:rPr lang="en-IN" sz="1800" dirty="0">
                <a:solidFill>
                  <a:srgbClr val="000000"/>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9623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250" fill="hold"/>
                                        <p:tgtEl>
                                          <p:spTgt spid="25"/>
                                        </p:tgtEl>
                                        <p:attrNameLst>
                                          <p:attrName>ppt_x</p:attrName>
                                        </p:attrNameLst>
                                      </p:cBhvr>
                                      <p:tavLst>
                                        <p:tav tm="0">
                                          <p:val>
                                            <p:strVal val="#ppt_x"/>
                                          </p:val>
                                        </p:tav>
                                        <p:tav tm="100000">
                                          <p:val>
                                            <p:strVal val="#ppt_x"/>
                                          </p:val>
                                        </p:tav>
                                      </p:tavLst>
                                    </p:anim>
                                    <p:anim calcmode="lin" valueType="num">
                                      <p:cBhvr additive="base">
                                        <p:cTn id="13" dur="250" fill="hold"/>
                                        <p:tgtEl>
                                          <p:spTgt spid="25"/>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250" fill="hold"/>
                                        <p:tgtEl>
                                          <p:spTgt spid="26"/>
                                        </p:tgtEl>
                                        <p:attrNameLst>
                                          <p:attrName>ppt_x</p:attrName>
                                        </p:attrNameLst>
                                      </p:cBhvr>
                                      <p:tavLst>
                                        <p:tav tm="0">
                                          <p:val>
                                            <p:strVal val="#ppt_x"/>
                                          </p:val>
                                        </p:tav>
                                        <p:tav tm="100000">
                                          <p:val>
                                            <p:strVal val="#ppt_x"/>
                                          </p:val>
                                        </p:tav>
                                      </p:tavLst>
                                    </p:anim>
                                    <p:anim calcmode="lin" valueType="num">
                                      <p:cBhvr additive="base">
                                        <p:cTn id="18" dur="250" fill="hold"/>
                                        <p:tgtEl>
                                          <p:spTgt spid="26"/>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250" fill="hold"/>
                                        <p:tgtEl>
                                          <p:spTgt spid="27"/>
                                        </p:tgtEl>
                                        <p:attrNameLst>
                                          <p:attrName>ppt_x</p:attrName>
                                        </p:attrNameLst>
                                      </p:cBhvr>
                                      <p:tavLst>
                                        <p:tav tm="0">
                                          <p:val>
                                            <p:strVal val="#ppt_x"/>
                                          </p:val>
                                        </p:tav>
                                        <p:tav tm="100000">
                                          <p:val>
                                            <p:strVal val="#ppt_x"/>
                                          </p:val>
                                        </p:tav>
                                      </p:tavLst>
                                    </p:anim>
                                    <p:anim calcmode="lin" valueType="num">
                                      <p:cBhvr additive="base">
                                        <p:cTn id="23" dur="250" fill="hold"/>
                                        <p:tgtEl>
                                          <p:spTgt spid="27"/>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250" fill="hold"/>
                                        <p:tgtEl>
                                          <p:spTgt spid="29"/>
                                        </p:tgtEl>
                                        <p:attrNameLst>
                                          <p:attrName>ppt_x</p:attrName>
                                        </p:attrNameLst>
                                      </p:cBhvr>
                                      <p:tavLst>
                                        <p:tav tm="0">
                                          <p:val>
                                            <p:strVal val="#ppt_x"/>
                                          </p:val>
                                        </p:tav>
                                        <p:tav tm="100000">
                                          <p:val>
                                            <p:strVal val="#ppt_x"/>
                                          </p:val>
                                        </p:tav>
                                      </p:tavLst>
                                    </p:anim>
                                    <p:anim calcmode="lin" valueType="num">
                                      <p:cBhvr additive="base">
                                        <p:cTn id="28" dur="25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250" fill="hold"/>
                                        <p:tgtEl>
                                          <p:spTgt spid="30"/>
                                        </p:tgtEl>
                                        <p:attrNameLst>
                                          <p:attrName>ppt_x</p:attrName>
                                        </p:attrNameLst>
                                      </p:cBhvr>
                                      <p:tavLst>
                                        <p:tav tm="0">
                                          <p:val>
                                            <p:strVal val="#ppt_x"/>
                                          </p:val>
                                        </p:tav>
                                        <p:tav tm="100000">
                                          <p:val>
                                            <p:strVal val="#ppt_x"/>
                                          </p:val>
                                        </p:tav>
                                      </p:tavLst>
                                    </p:anim>
                                    <p:anim calcmode="lin" valueType="num">
                                      <p:cBhvr additive="base">
                                        <p:cTn id="33" dur="25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0-#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216A7B83-B7C0-4F4C-94CC-150681C0EF08}"/>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11" name="文本框 10">
              <a:extLst>
                <a:ext uri="{FF2B5EF4-FFF2-40B4-BE49-F238E27FC236}">
                  <a16:creationId xmlns="" xmlns:a16="http://schemas.microsoft.com/office/drawing/2014/main" id="{D9B3EB80-36BA-4B82-862B-A9E9A822B277}"/>
                </a:ext>
              </a:extLst>
            </p:cNvPr>
            <p:cNvSpPr txBox="1"/>
            <p:nvPr/>
          </p:nvSpPr>
          <p:spPr>
            <a:xfrm>
              <a:off x="6124654" y="800550"/>
              <a:ext cx="4305300" cy="1323439"/>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 Introduction</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About</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 xmlns:a16="http://schemas.microsoft.com/office/drawing/2014/main" id="{D4CDD749-5E1D-4D14-861D-8AB76BB9010E}"/>
                </a:ext>
              </a:extLst>
            </p:cNvPr>
            <p:cNvSpPr txBox="1"/>
            <p:nvPr/>
          </p:nvSpPr>
          <p:spPr>
            <a:xfrm>
              <a:off x="907668" y="2220553"/>
              <a:ext cx="529312"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3</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 xmlns:p14="http://schemas.microsoft.com/office/powerpoint/2010/main" val="2785793019"/>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 xmlns:a16="http://schemas.microsoft.com/office/drawing/2014/main" id="{41501E81-1AB7-4A69-BA8B-D4667D4D517A}"/>
              </a:ext>
            </a:extLst>
          </p:cNvPr>
          <p:cNvGrpSpPr/>
          <p:nvPr/>
        </p:nvGrpSpPr>
        <p:grpSpPr>
          <a:xfrm>
            <a:off x="509695" y="346206"/>
            <a:ext cx="600417" cy="572136"/>
            <a:chOff x="956666" y="3498086"/>
            <a:chExt cx="600417" cy="572136"/>
          </a:xfrm>
        </p:grpSpPr>
        <p:sp>
          <p:nvSpPr>
            <p:cNvPr id="9"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5" name="TextBox 20">
            <a:extLst>
              <a:ext uri="{FF2B5EF4-FFF2-40B4-BE49-F238E27FC236}">
                <a16:creationId xmlns="" xmlns:a16="http://schemas.microsoft.com/office/drawing/2014/main" id="{51AC290B-70D8-47A9-84E6-54F1605F9BBE}"/>
              </a:ext>
            </a:extLst>
          </p:cNvPr>
          <p:cNvSpPr txBox="1"/>
          <p:nvPr/>
        </p:nvSpPr>
        <p:spPr>
          <a:xfrm>
            <a:off x="452232" y="1410382"/>
            <a:ext cx="10087949" cy="707886"/>
          </a:xfrm>
          <a:prstGeom prst="rect">
            <a:avLst/>
          </a:prstGeom>
          <a:noFill/>
        </p:spPr>
        <p:txBody>
          <a:bodyPr wrap="square" rtlCol="0">
            <a:spAutoFit/>
          </a:bodyPr>
          <a:lstStyle/>
          <a:p>
            <a:r>
              <a:rPr lang="en-US" sz="2000" b="1" dirty="0" smtClean="0"/>
              <a:t>Data analysis</a:t>
            </a:r>
            <a:r>
              <a:rPr lang="en-US" sz="2000" dirty="0" smtClean="0"/>
              <a:t> is a process of inspecting, cleansing, transforming, and </a:t>
            </a:r>
            <a:r>
              <a:rPr lang="en-US" sz="2000" dirty="0" err="1" smtClean="0"/>
              <a:t>modelling</a:t>
            </a:r>
            <a:r>
              <a:rPr lang="en-US" sz="2000" dirty="0" smtClean="0"/>
              <a:t> data with the goal of discovering useful information, informing conclusions, and supporting decision-making.</a:t>
            </a:r>
            <a:endParaRPr lang="en-IN" sz="2000" dirty="0"/>
          </a:p>
        </p:txBody>
      </p:sp>
      <p:sp>
        <p:nvSpPr>
          <p:cNvPr id="31" name="TextBox 26">
            <a:extLst>
              <a:ext uri="{FF2B5EF4-FFF2-40B4-BE49-F238E27FC236}">
                <a16:creationId xmlns="" xmlns:a16="http://schemas.microsoft.com/office/drawing/2014/main" id="{E0F47204-DF40-4748-AF1E-9741B951F7F1}"/>
              </a:ext>
            </a:extLst>
          </p:cNvPr>
          <p:cNvSpPr txBox="1"/>
          <p:nvPr/>
        </p:nvSpPr>
        <p:spPr>
          <a:xfrm>
            <a:off x="452232" y="2606846"/>
            <a:ext cx="10284594" cy="1631216"/>
          </a:xfrm>
          <a:prstGeom prst="rect">
            <a:avLst/>
          </a:prstGeom>
          <a:noFill/>
        </p:spPr>
        <p:txBody>
          <a:bodyPr wrap="square" rtlCol="0">
            <a:spAutoFit/>
          </a:bodyPr>
          <a:lstStyle/>
          <a:p>
            <a:pPr lvl="0">
              <a:buFont typeface="Arial" pitchFamily="34" charset="0"/>
              <a:buChar char="•"/>
            </a:pPr>
            <a:r>
              <a:rPr lang="en-US" sz="2000" dirty="0" smtClean="0"/>
              <a:t> In today's business world, data analysis plays a role in making decisions more scientific and helping businesses operate more effectively.</a:t>
            </a:r>
            <a:endParaRPr lang="en-IN" sz="2000" dirty="0" smtClean="0"/>
          </a:p>
          <a:p>
            <a:pPr lvl="0"/>
            <a:endParaRPr lang="en-IN" sz="2000" dirty="0" smtClean="0"/>
          </a:p>
          <a:p>
            <a:pPr lvl="0">
              <a:buFont typeface="Arial" pitchFamily="34" charset="0"/>
              <a:buChar char="•"/>
            </a:pPr>
            <a:r>
              <a:rPr lang="en-IN" sz="2000" dirty="0" smtClean="0"/>
              <a:t> Data Analysis is used everywhere because of it’s numerical benefits, high demand and automated decision making. </a:t>
            </a:r>
            <a:endParaRPr lang="en-IN" sz="2000" dirty="0"/>
          </a:p>
        </p:txBody>
      </p:sp>
      <p:grpSp>
        <p:nvGrpSpPr>
          <p:cNvPr id="32" name="组合 6">
            <a:extLst>
              <a:ext uri="{FF2B5EF4-FFF2-40B4-BE49-F238E27FC236}">
                <a16:creationId xmlns="" xmlns:a16="http://schemas.microsoft.com/office/drawing/2014/main" id="{41501E81-1AB7-4A69-BA8B-D4667D4D517A}"/>
              </a:ext>
            </a:extLst>
          </p:cNvPr>
          <p:cNvGrpSpPr/>
          <p:nvPr/>
        </p:nvGrpSpPr>
        <p:grpSpPr>
          <a:xfrm>
            <a:off x="452232" y="318815"/>
            <a:ext cx="2497446" cy="572136"/>
            <a:chOff x="956666" y="3498086"/>
            <a:chExt cx="2074355" cy="572136"/>
          </a:xfrm>
        </p:grpSpPr>
        <p:sp>
          <p:nvSpPr>
            <p:cNvPr id="33" name="TextBox 38">
              <a:extLst>
                <a:ext uri="{FF2B5EF4-FFF2-40B4-BE49-F238E27FC236}">
                  <a16:creationId xmlns="" xmlns:a16="http://schemas.microsoft.com/office/drawing/2014/main" id="{C53C28E3-DC0F-4C61-A42D-5AC7B5E4C36E}"/>
                </a:ext>
              </a:extLst>
            </p:cNvPr>
            <p:cNvSpPr txBox="1"/>
            <p:nvPr/>
          </p:nvSpPr>
          <p:spPr>
            <a:xfrm>
              <a:off x="1729368" y="3498086"/>
              <a:ext cx="1301653" cy="523220"/>
            </a:xfrm>
            <a:prstGeom prst="rect">
              <a:avLst/>
            </a:prstGeom>
            <a:noFill/>
          </p:spPr>
          <p:txBody>
            <a:bodyPr wrap="square" rtlCol="0" anchor="t" anchorCtr="1">
              <a:spAutoFit/>
            </a:bodyPr>
            <a:lstStyle/>
            <a:p>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About</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4" name="矩形 8">
              <a:extLst>
                <a:ext uri="{FF2B5EF4-FFF2-40B4-BE49-F238E27FC236}">
                  <a16:creationId xmlns=""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5" name="矩形 9">
              <a:extLst>
                <a:ext uri="{FF2B5EF4-FFF2-40B4-BE49-F238E27FC236}">
                  <a16:creationId xmlns=""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11" name="Picture 10" descr="process-steps.jfif"/>
          <p:cNvPicPr>
            <a:picLocks noChangeAspect="1"/>
          </p:cNvPicPr>
          <p:nvPr/>
        </p:nvPicPr>
        <p:blipFill>
          <a:blip r:embed="rId3" cstate="print"/>
          <a:stretch>
            <a:fillRect/>
          </a:stretch>
        </p:blipFill>
        <p:spPr>
          <a:xfrm>
            <a:off x="7384302" y="4000161"/>
            <a:ext cx="2656846" cy="2592936"/>
          </a:xfrm>
          <a:prstGeom prst="rect">
            <a:avLst/>
          </a:prstGeom>
        </p:spPr>
      </p:pic>
    </p:spTree>
    <p:extLst>
      <p:ext uri="{BB962C8B-B14F-4D97-AF65-F5344CB8AC3E}">
        <p14:creationId xmlns="" xmlns:p14="http://schemas.microsoft.com/office/powerpoint/2010/main" val="126527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250" fill="hold"/>
                                        <p:tgtEl>
                                          <p:spTgt spid="25"/>
                                        </p:tgtEl>
                                        <p:attrNameLst>
                                          <p:attrName>ppt_x</p:attrName>
                                        </p:attrNameLst>
                                      </p:cBhvr>
                                      <p:tavLst>
                                        <p:tav tm="0">
                                          <p:val>
                                            <p:strVal val="#ppt_x"/>
                                          </p:val>
                                        </p:tav>
                                        <p:tav tm="100000">
                                          <p:val>
                                            <p:strVal val="#ppt_x"/>
                                          </p:val>
                                        </p:tav>
                                      </p:tavLst>
                                    </p:anim>
                                    <p:anim calcmode="lin" valueType="num">
                                      <p:cBhvr additive="base">
                                        <p:cTn id="13" dur="250" fill="hold"/>
                                        <p:tgtEl>
                                          <p:spTgt spid="25"/>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250" fill="hold"/>
                                        <p:tgtEl>
                                          <p:spTgt spid="31"/>
                                        </p:tgtEl>
                                        <p:attrNameLst>
                                          <p:attrName>ppt_x</p:attrName>
                                        </p:attrNameLst>
                                      </p:cBhvr>
                                      <p:tavLst>
                                        <p:tav tm="0">
                                          <p:val>
                                            <p:strVal val="#ppt_x"/>
                                          </p:val>
                                        </p:tav>
                                        <p:tav tm="100000">
                                          <p:val>
                                            <p:strVal val="#ppt_x"/>
                                          </p:val>
                                        </p:tav>
                                      </p:tavLst>
                                    </p:anim>
                                    <p:anim calcmode="lin" valueType="num">
                                      <p:cBhvr additive="base">
                                        <p:cTn id="18" dur="250" fill="hold"/>
                                        <p:tgtEl>
                                          <p:spTgt spid="31"/>
                                        </p:tgtEl>
                                        <p:attrNameLst>
                                          <p:attrName>ppt_y</p:attrName>
                                        </p:attrNameLst>
                                      </p:cBhvr>
                                      <p:tavLst>
                                        <p:tav tm="0">
                                          <p:val>
                                            <p:strVal val="1+#ppt_h/2"/>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216A7B83-B7C0-4F4C-94CC-150681C0EF08}"/>
              </a:ext>
            </a:extLst>
          </p:cNvPr>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 xmlns:a16="http://schemas.microsoft.com/office/drawing/2014/main" id="{558CC3F4-24F2-4D71-8114-35FBC57E409E}"/>
              </a:ext>
            </a:extLst>
          </p:cNvPr>
          <p:cNvGrpSpPr/>
          <p:nvPr/>
        </p:nvGrpSpPr>
        <p:grpSpPr>
          <a:xfrm>
            <a:off x="2539450" y="1880707"/>
            <a:ext cx="5575847" cy="1323439"/>
            <a:chOff x="6124654" y="800550"/>
            <a:chExt cx="4305300" cy="1323439"/>
          </a:xfrm>
        </p:grpSpPr>
        <p:sp>
          <p:nvSpPr>
            <p:cNvPr id="11" name="文本框 10">
              <a:extLst>
                <a:ext uri="{FF2B5EF4-FFF2-40B4-BE49-F238E27FC236}">
                  <a16:creationId xmlns="" xmlns:a16="http://schemas.microsoft.com/office/drawing/2014/main" id="{D9B3EB80-36BA-4B82-862B-A9E9A822B277}"/>
                </a:ext>
              </a:extLst>
            </p:cNvPr>
            <p:cNvSpPr txBox="1"/>
            <p:nvPr/>
          </p:nvSpPr>
          <p:spPr>
            <a:xfrm>
              <a:off x="6124654" y="800550"/>
              <a:ext cx="4305300" cy="1323439"/>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 Introduction</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 xmlns:a16="http://schemas.microsoft.com/office/drawing/2014/main" id="{CC083D12-B503-4B67-8D8D-9790679E284D}"/>
                </a:ext>
              </a:extLst>
            </p:cNvPr>
            <p:cNvSpPr txBox="1"/>
            <p:nvPr/>
          </p:nvSpPr>
          <p:spPr>
            <a:xfrm>
              <a:off x="6124654" y="1292992"/>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Objective</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 xmlns:a16="http://schemas.microsoft.com/office/drawing/2014/main" id="{D4CDD749-5E1D-4D14-861D-8AB76BB9010E}"/>
                </a:ext>
              </a:extLst>
            </p:cNvPr>
            <p:cNvSpPr txBox="1"/>
            <p:nvPr/>
          </p:nvSpPr>
          <p:spPr>
            <a:xfrm>
              <a:off x="907668" y="2220553"/>
              <a:ext cx="529312"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4</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 xmlns:p14="http://schemas.microsoft.com/office/powerpoint/2010/main" val="1622881622"/>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411</Words>
  <Application>Microsoft Office PowerPoint</Application>
  <PresentationFormat>Custom</PresentationFormat>
  <Paragraphs>124</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Sahu</dc:creator>
  <cp:lastModifiedBy>Windows User</cp:lastModifiedBy>
  <cp:revision>22</cp:revision>
  <dcterms:created xsi:type="dcterms:W3CDTF">2022-08-03T15:36:31Z</dcterms:created>
  <dcterms:modified xsi:type="dcterms:W3CDTF">2022-08-05T11:35:46Z</dcterms:modified>
</cp:coreProperties>
</file>