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60" r:id="rId8"/>
    <p:sldId id="2457" r:id="rId9"/>
    <p:sldId id="2456" r:id="rId10"/>
    <p:sldId id="2463" r:id="rId11"/>
    <p:sldId id="2464" r:id="rId12"/>
    <p:sldId id="24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-322" y="-77"/>
      </p:cViewPr>
      <p:guideLst>
        <p:guide orient="horz" pos="1992"/>
        <p:guide orient="horz" pos="1416"/>
        <p:guide pos="3840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xmlns="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xmlns="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xmlns="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xmlns="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965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GENDER DETECTION &amp; AGE PREDICTION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883" y="4544977"/>
            <a:ext cx="3801036" cy="518795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PRESENTED BY- D17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xmlns="" id="{653E7D28-94B6-BB92-4BD8-28CEFFC26EA0}"/>
              </a:ext>
            </a:extLst>
          </p:cNvPr>
          <p:cNvSpPr txBox="1">
            <a:spLocks/>
          </p:cNvSpPr>
          <p:nvPr/>
        </p:nvSpPr>
        <p:spPr>
          <a:xfrm>
            <a:off x="7395883" y="5011272"/>
            <a:ext cx="3801036" cy="155985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Neeraj kumar</a:t>
            </a:r>
          </a:p>
          <a:p>
            <a:r>
              <a:rPr lang="en-US" dirty="0"/>
              <a:t>Suraj prasad</a:t>
            </a:r>
          </a:p>
          <a:p>
            <a:r>
              <a:rPr lang="en-US" dirty="0"/>
              <a:t>Armaan Arya</a:t>
            </a:r>
          </a:p>
        </p:txBody>
      </p:sp>
    </p:spTree>
    <p:extLst>
      <p:ext uri="{BB962C8B-B14F-4D97-AF65-F5344CB8AC3E}">
        <p14:creationId xmlns:p14="http://schemas.microsoft.com/office/powerpoint/2010/main" xmlns="" val="3927832306"/>
      </p:ext>
    </p:extLst>
  </p:cSld>
  <p:clrMapOvr>
    <a:masterClrMapping/>
  </p:clrMapOvr>
  <p:transition spd="slow" advTm="18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</a:rPr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xmlns="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0041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TECHNOLOGIES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PROCEDURE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098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828958"/>
            <a:ext cx="3017520" cy="464871"/>
          </a:xfrm>
        </p:spPr>
        <p:txBody>
          <a:bodyPr/>
          <a:lstStyle/>
          <a:p>
            <a:r>
              <a:rPr lang="en-US" sz="2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3937"/>
            <a:ext cx="4646246" cy="11221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Gender and Age Prediction from images is an important application of computer vision.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cs typeface="Biome Light" panose="020B03030302040208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FE68A7-6F40-9C95-40F7-4715C721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17" y="3436188"/>
            <a:ext cx="5388412" cy="2545080"/>
          </a:xfrm>
          <a:prstGeom prst="rect">
            <a:avLst/>
          </a:prstGeom>
        </p:spPr>
      </p:pic>
      <p:pic>
        <p:nvPicPr>
          <p:cNvPr id="8" name="Picture 7" descr="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6981" y="0"/>
            <a:ext cx="6090249" cy="6858000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3253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365125"/>
            <a:ext cx="4018722" cy="1598146"/>
          </a:xfrm>
        </p:spPr>
        <p:txBody>
          <a:bodyPr/>
          <a:lstStyle/>
          <a:p>
            <a:r>
              <a:rPr lang="en-US" sz="3600" b="1" dirty="0"/>
              <a:t>TECHNOLOGIES USED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2422525"/>
            <a:ext cx="4018722" cy="3477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PYTHON (IDLE)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OPEN CV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DEEP NEURAL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Dlib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NUMPY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2DF09246-6689-AA64-BC6D-29CB044C78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46" r="3346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F717588B-0880-FA5A-B2A7-53572321C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628" r="22628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FF21F9E0-CC29-E2D3-6463-D313979BC19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2472" r="2472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xmlns="" id="{5A7F0A2C-BF60-029F-776F-113AA1138D2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/>
          <a:srcRect l="7886" r="7886"/>
          <a:stretch>
            <a:fillRect/>
          </a:stretch>
        </p:blipFill>
        <p:spPr>
          <a:xfrm>
            <a:off x="2419724" y="4479925"/>
            <a:ext cx="2997200" cy="1781979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xmlns="" id="{751CCFCF-9BF9-5E7B-8AAA-5F20F139C4D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 t="5389" b="5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72036170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xmlns="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4625788" cy="1386172"/>
          </a:xfrm>
        </p:spPr>
        <p:txBody>
          <a:bodyPr/>
          <a:lstStyle/>
          <a:p>
            <a:r>
              <a:rPr lang="en-US" sz="4400" spc="300" dirty="0"/>
              <a:t>PROCEDURE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40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254"/>
            <a:ext cx="5897218" cy="884238"/>
          </a:xfrm>
        </p:spPr>
        <p:txBody>
          <a:bodyPr/>
          <a:lstStyle/>
          <a:p>
            <a:r>
              <a:rPr lang="en-US" sz="3600" b="1" u="sng" dirty="0"/>
              <a:t>STEPS INVOLVED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xmlns="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10117"/>
            <a:ext cx="5669280" cy="33591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DETECT FACES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CLASSIFY INTO MALE / 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CLASSIFY INTO RANGES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PUT THE RESULTS IN THE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DISPLAY THE RESULTS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8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C7D5FFBA-BB20-8FE5-1355-E97720E267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790" r="19790"/>
          <a:stretch>
            <a:fillRect/>
          </a:stretch>
        </p:blipFill>
        <p:spPr>
          <a:xfrm>
            <a:off x="466164" y="612037"/>
            <a:ext cx="4814047" cy="609515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09B82C-29AC-30A6-E519-FFF5EA1F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E1581FE-EB82-B2C2-093A-EC1EA51B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6717" y="2160494"/>
            <a:ext cx="4465401" cy="247239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DB380F0-F594-A115-3004-EAED398F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DETECTED FACES</a:t>
            </a:r>
          </a:p>
        </p:txBody>
      </p:sp>
    </p:spTree>
    <p:extLst>
      <p:ext uri="{BB962C8B-B14F-4D97-AF65-F5344CB8AC3E}">
        <p14:creationId xmlns:p14="http://schemas.microsoft.com/office/powerpoint/2010/main" xmlns="" val="14810079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DDACA63A-A0F0-B4E8-2AE7-3BCD5F7D77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766695" y="4354513"/>
            <a:ext cx="6658610" cy="21145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F87EC0-E887-B49E-46D0-AD2256B5C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1796" y="2260599"/>
            <a:ext cx="9234488" cy="265144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dirty="0"/>
              <a:t>Human gender and age recognition is an emerging application for intelligent video analysis.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dirty="0"/>
              <a:t>In forensic field 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dirty="0"/>
              <a:t>Quividi software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369452-3CD0-8E83-2D6F-5739F799F6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76FDCA5B-3307-412E-A9B1-D09B60E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82994"/>
            <a:ext cx="8727440" cy="1661297"/>
          </a:xfrm>
        </p:spPr>
        <p:txBody>
          <a:bodyPr>
            <a:normAutofit/>
          </a:bodyPr>
          <a:lstStyle/>
          <a:p>
            <a:r>
              <a:rPr lang="en-IN" sz="7200" kern="1200" cap="all" baseline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APPLICATIONS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63992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EEA160-C0EC-311A-B660-D9DB52C1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522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106</Words>
  <Application>Microsoft Office PowerPoint</Application>
  <PresentationFormat>Custom</PresentationFormat>
  <Paragraphs>41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GENDER DETECTION &amp; AGE PREDICTION</vt:lpstr>
      <vt:lpstr>Agenda</vt:lpstr>
      <vt:lpstr>Slide 3</vt:lpstr>
      <vt:lpstr>TECHNOLOGIES USED</vt:lpstr>
      <vt:lpstr>What’s next</vt:lpstr>
      <vt:lpstr>STEPS INVOLVED</vt:lpstr>
      <vt:lpstr>DETECTED FACES</vt:lpstr>
      <vt:lpstr>APPLICATIONS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DETECTION &amp; AGE PREDICTION</dc:title>
  <dc:creator>Aman kumar</dc:creator>
  <cp:lastModifiedBy>Windows User</cp:lastModifiedBy>
  <cp:revision>9</cp:revision>
  <dcterms:created xsi:type="dcterms:W3CDTF">2022-09-22T18:12:36Z</dcterms:created>
  <dcterms:modified xsi:type="dcterms:W3CDTF">2022-09-22T20:22:33Z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