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October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October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October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October 20,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October 20, 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October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October 20,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October 20,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October 20,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October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October 20,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October 20,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 smtClean="0"/>
              <a:t>Kardashev</a:t>
            </a:r>
            <a:r>
              <a:rPr lang="en-US" sz="5400" dirty="0" smtClean="0"/>
              <a:t> quest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Nasa</a:t>
            </a:r>
            <a:r>
              <a:rPr lang="en-US" dirty="0" smtClean="0"/>
              <a:t> Space apps challenge</a:t>
            </a:r>
          </a:p>
          <a:p>
            <a:r>
              <a:rPr lang="en-US" sz="1600" i="1" cap="none" dirty="0" smtClean="0"/>
              <a:t>On The Shoulder Of Giants</a:t>
            </a:r>
            <a:endParaRPr lang="en-US" sz="1600" i="1" cap="none" dirty="0"/>
          </a:p>
        </p:txBody>
      </p:sp>
    </p:spTree>
    <p:extLst>
      <p:ext uri="{BB962C8B-B14F-4D97-AF65-F5344CB8AC3E}">
        <p14:creationId xmlns:p14="http://schemas.microsoft.com/office/powerpoint/2010/main" val="383596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Inspira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Nikolai </a:t>
            </a:r>
            <a:r>
              <a:rPr lang="en-US" dirty="0" err="1" smtClean="0"/>
              <a:t>Kardashev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Teoria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evolu</a:t>
            </a:r>
            <a:r>
              <a:rPr lang="en-US" dirty="0" err="1" smtClean="0"/>
              <a:t>ção</a:t>
            </a:r>
            <a:r>
              <a:rPr lang="en-US" dirty="0" smtClean="0"/>
              <a:t> das </a:t>
            </a:r>
            <a:r>
              <a:rPr lang="en-US" dirty="0" err="1" smtClean="0"/>
              <a:t>civilizações</a:t>
            </a:r>
            <a:r>
              <a:rPr lang="en-US" dirty="0" smtClean="0"/>
              <a:t> 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níveis</a:t>
            </a: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Freeman Dyson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Esfera</a:t>
            </a:r>
            <a:r>
              <a:rPr lang="en-US" dirty="0" smtClean="0"/>
              <a:t> de Dyson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183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7765" cy="1371600"/>
          </a:xfrm>
        </p:spPr>
        <p:txBody>
          <a:bodyPr/>
          <a:lstStyle/>
          <a:p>
            <a:r>
              <a:rPr lang="en-US" dirty="0" err="1" smtClean="0"/>
              <a:t>Kardashev</a:t>
            </a:r>
            <a:r>
              <a:rPr lang="en-US" dirty="0" smtClean="0"/>
              <a:t> quest </a:t>
            </a:r>
            <a:r>
              <a:rPr lang="mr-IN" dirty="0" smtClean="0"/>
              <a:t>–</a:t>
            </a:r>
            <a:r>
              <a:rPr lang="en-US" dirty="0" smtClean="0"/>
              <a:t> O Jogo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342900" indent="-342900" algn="just">
              <a:buFont typeface="Arial"/>
              <a:buChar char="•"/>
            </a:pPr>
            <a:r>
              <a:rPr lang="en-US" dirty="0" smtClean="0"/>
              <a:t>Jogo se </a:t>
            </a:r>
            <a:r>
              <a:rPr lang="en-US" dirty="0" err="1" smtClean="0"/>
              <a:t>passa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Terra </a:t>
            </a:r>
            <a:r>
              <a:rPr lang="en-US" dirty="0" err="1" smtClean="0"/>
              <a:t>futur</a:t>
            </a:r>
            <a:r>
              <a:rPr lang="en-US" dirty="0" err="1" smtClean="0"/>
              <a:t>ística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tecnológico</a:t>
            </a:r>
            <a:r>
              <a:rPr lang="en-US" dirty="0" smtClean="0"/>
              <a:t> </a:t>
            </a:r>
            <a:r>
              <a:rPr lang="en-US" dirty="0" err="1" smtClean="0"/>
              <a:t>atingiu</a:t>
            </a:r>
            <a:r>
              <a:rPr lang="en-US" dirty="0" smtClean="0"/>
              <a:t> um </a:t>
            </a:r>
            <a:r>
              <a:rPr lang="en-US" dirty="0" err="1" smtClean="0"/>
              <a:t>patamar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alto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fontes</a:t>
            </a:r>
            <a:r>
              <a:rPr lang="en-US" dirty="0" smtClean="0"/>
              <a:t> de </a:t>
            </a:r>
            <a:r>
              <a:rPr lang="en-US" dirty="0" err="1" smtClean="0"/>
              <a:t>energia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conseguiam</a:t>
            </a:r>
            <a:r>
              <a:rPr lang="en-US" dirty="0" smtClean="0"/>
              <a:t> </a:t>
            </a:r>
            <a:r>
              <a:rPr lang="en-US" dirty="0" err="1" smtClean="0"/>
              <a:t>acompanhá</a:t>
            </a:r>
            <a:r>
              <a:rPr lang="en-US" dirty="0" smtClean="0"/>
              <a:t>-lo</a:t>
            </a:r>
            <a:r>
              <a:rPr lang="en-US" dirty="0" smtClean="0"/>
              <a:t>, </a:t>
            </a:r>
            <a:r>
              <a:rPr lang="en-US" dirty="0" err="1" smtClean="0"/>
              <a:t>impedindo</a:t>
            </a:r>
            <a:r>
              <a:rPr lang="en-US" dirty="0" smtClean="0"/>
              <a:t> </a:t>
            </a:r>
            <a:r>
              <a:rPr lang="en-US" dirty="0" err="1" smtClean="0"/>
              <a:t>maiores</a:t>
            </a:r>
            <a:r>
              <a:rPr lang="en-US" dirty="0" smtClean="0"/>
              <a:t> </a:t>
            </a:r>
            <a:r>
              <a:rPr lang="en-US" dirty="0" err="1" smtClean="0"/>
              <a:t>avan</a:t>
            </a:r>
            <a:r>
              <a:rPr lang="en-US" dirty="0" err="1" smtClean="0"/>
              <a:t>ços</a:t>
            </a:r>
            <a:r>
              <a:rPr lang="en-US" dirty="0" smtClean="0"/>
              <a:t>.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jogador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encarregado</a:t>
            </a:r>
            <a:r>
              <a:rPr lang="en-US" dirty="0" smtClean="0"/>
              <a:t> de </a:t>
            </a:r>
            <a:r>
              <a:rPr lang="en-US" dirty="0" err="1" smtClean="0"/>
              <a:t>procurar</a:t>
            </a:r>
            <a:r>
              <a:rPr lang="en-US" dirty="0" smtClean="0"/>
              <a:t> </a:t>
            </a:r>
            <a:r>
              <a:rPr lang="en-US" dirty="0" err="1" smtClean="0"/>
              <a:t>novas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</a:t>
            </a:r>
            <a:r>
              <a:rPr lang="en-US" dirty="0" err="1" smtClean="0"/>
              <a:t>alternativas</a:t>
            </a:r>
            <a:r>
              <a:rPr lang="en-US" dirty="0" smtClean="0"/>
              <a:t> de </a:t>
            </a:r>
            <a:r>
              <a:rPr lang="en-US" dirty="0" err="1" smtClean="0"/>
              <a:t>energia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outros </a:t>
            </a:r>
            <a:r>
              <a:rPr lang="en-US" dirty="0" err="1" smtClean="0"/>
              <a:t>planetas</a:t>
            </a:r>
            <a:r>
              <a:rPr lang="en-US" dirty="0" smtClean="0"/>
              <a:t> e/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.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 err="1" smtClean="0"/>
              <a:t>decorrer</a:t>
            </a:r>
            <a:r>
              <a:rPr lang="en-US" dirty="0" smtClean="0"/>
              <a:t> de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jornada</a:t>
            </a:r>
            <a:r>
              <a:rPr lang="en-US" dirty="0" smtClean="0"/>
              <a:t>, o </a:t>
            </a:r>
            <a:r>
              <a:rPr lang="en-US" dirty="0" err="1" smtClean="0"/>
              <a:t>jogador</a:t>
            </a:r>
            <a:r>
              <a:rPr lang="en-US" dirty="0" smtClean="0"/>
              <a:t> </a:t>
            </a:r>
            <a:r>
              <a:rPr lang="en-US" dirty="0" err="1" smtClean="0"/>
              <a:t>explorar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locais</a:t>
            </a:r>
            <a:r>
              <a:rPr lang="en-US" dirty="0" smtClean="0"/>
              <a:t> </a:t>
            </a:r>
            <a:r>
              <a:rPr lang="en-US" dirty="0" err="1" smtClean="0"/>
              <a:t>extraídos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da NASA e do </a:t>
            </a:r>
            <a:r>
              <a:rPr lang="en-US" dirty="0" err="1" smtClean="0"/>
              <a:t>Telescópio</a:t>
            </a:r>
            <a:r>
              <a:rPr lang="en-US" dirty="0" smtClean="0"/>
              <a:t> </a:t>
            </a:r>
            <a:r>
              <a:rPr lang="en-US" dirty="0" err="1" smtClean="0"/>
              <a:t>Espacial</a:t>
            </a:r>
            <a:r>
              <a:rPr lang="en-US" dirty="0" smtClean="0"/>
              <a:t> Hubble, </a:t>
            </a:r>
            <a:r>
              <a:rPr lang="en-US" dirty="0" err="1" smtClean="0"/>
              <a:t>coletando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manter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nave </a:t>
            </a:r>
            <a:r>
              <a:rPr lang="en-US" dirty="0" err="1" smtClean="0"/>
              <a:t>abastecida</a:t>
            </a:r>
            <a:r>
              <a:rPr lang="en-US" dirty="0" smtClean="0"/>
              <a:t> 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de </a:t>
            </a:r>
            <a:r>
              <a:rPr lang="en-US" dirty="0" err="1" smtClean="0"/>
              <a:t>energia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Terra.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1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7765" cy="1371600"/>
          </a:xfrm>
        </p:spPr>
        <p:txBody>
          <a:bodyPr/>
          <a:lstStyle/>
          <a:p>
            <a:r>
              <a:rPr lang="en-US" dirty="0" err="1" smtClean="0"/>
              <a:t>Kardashev</a:t>
            </a:r>
            <a:r>
              <a:rPr lang="en-US" dirty="0" smtClean="0"/>
              <a:t> quest </a:t>
            </a:r>
            <a:r>
              <a:rPr lang="mr-IN" dirty="0" smtClean="0"/>
              <a:t>–</a:t>
            </a:r>
            <a:r>
              <a:rPr lang="en-US" dirty="0" smtClean="0"/>
              <a:t> O Jogo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68689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342900" indent="-342900" algn="just">
              <a:buFont typeface="Arial"/>
              <a:buChar char="•"/>
            </a:pPr>
            <a:r>
              <a:rPr lang="en-US" dirty="0" smtClean="0"/>
              <a:t>O </a:t>
            </a:r>
            <a:r>
              <a:rPr lang="en-US" dirty="0" err="1" smtClean="0"/>
              <a:t>jogo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desenvolvido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3 </a:t>
            </a:r>
            <a:r>
              <a:rPr lang="en-US" dirty="0" err="1" smtClean="0"/>
              <a:t>fases</a:t>
            </a:r>
            <a:r>
              <a:rPr lang="en-US" dirty="0" smtClean="0"/>
              <a:t>*: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 err="1" smtClean="0"/>
              <a:t>Fase</a:t>
            </a:r>
            <a:r>
              <a:rPr lang="en-US" dirty="0" smtClean="0"/>
              <a:t> 1: O </a:t>
            </a:r>
            <a:r>
              <a:rPr lang="en-US" dirty="0" err="1" smtClean="0"/>
              <a:t>jogador</a:t>
            </a:r>
            <a:r>
              <a:rPr lang="en-US" dirty="0" smtClean="0"/>
              <a:t> </a:t>
            </a:r>
            <a:r>
              <a:rPr lang="en-US" dirty="0" err="1" smtClean="0"/>
              <a:t>explorar</a:t>
            </a:r>
            <a:r>
              <a:rPr lang="en-US" dirty="0" err="1" smtClean="0"/>
              <a:t>á</a:t>
            </a:r>
            <a:r>
              <a:rPr lang="en-US" dirty="0" smtClean="0"/>
              <a:t> o </a:t>
            </a:r>
            <a:r>
              <a:rPr lang="en-US" dirty="0" err="1" smtClean="0"/>
              <a:t>Sistema</a:t>
            </a:r>
            <a:r>
              <a:rPr lang="en-US" dirty="0" smtClean="0"/>
              <a:t> Solar</a:t>
            </a:r>
            <a:r>
              <a:rPr lang="en-US" dirty="0" smtClean="0"/>
              <a:t>, </a:t>
            </a:r>
            <a:r>
              <a:rPr lang="en-US" dirty="0" err="1" smtClean="0"/>
              <a:t>coletando</a:t>
            </a:r>
            <a:r>
              <a:rPr lang="en-US" dirty="0" smtClean="0"/>
              <a:t> </a:t>
            </a:r>
            <a:r>
              <a:rPr lang="en-US" dirty="0" err="1" smtClean="0"/>
              <a:t>recursos</a:t>
            </a:r>
            <a:r>
              <a:rPr lang="en-US" dirty="0" smtClean="0"/>
              <a:t> e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suficientes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montar</a:t>
            </a:r>
            <a:r>
              <a:rPr lang="en-US" dirty="0" smtClean="0"/>
              <a:t> um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viajar</a:t>
            </a:r>
            <a:r>
              <a:rPr lang="en-US" dirty="0" smtClean="0"/>
              <a:t> a outros </a:t>
            </a:r>
            <a:r>
              <a:rPr lang="en-US" dirty="0" err="1" smtClean="0"/>
              <a:t>Sistemas</a:t>
            </a:r>
            <a:r>
              <a:rPr lang="en-US" dirty="0" smtClean="0"/>
              <a:t>;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 err="1" smtClean="0"/>
              <a:t>Fase</a:t>
            </a:r>
            <a:r>
              <a:rPr lang="en-US" dirty="0" smtClean="0"/>
              <a:t> 2: O </a:t>
            </a:r>
            <a:r>
              <a:rPr lang="en-US" dirty="0" err="1" smtClean="0"/>
              <a:t>jogador</a:t>
            </a:r>
            <a:r>
              <a:rPr lang="en-US" dirty="0" smtClean="0"/>
              <a:t> </a:t>
            </a:r>
            <a:r>
              <a:rPr lang="en-US" dirty="0" err="1" smtClean="0"/>
              <a:t>explorar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, </a:t>
            </a:r>
            <a:r>
              <a:rPr lang="en-US" dirty="0" err="1" smtClean="0"/>
              <a:t>seguindo</a:t>
            </a:r>
            <a:r>
              <a:rPr lang="en-US" dirty="0" smtClean="0"/>
              <a:t>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montar</a:t>
            </a:r>
            <a:r>
              <a:rPr lang="en-US" dirty="0" smtClean="0"/>
              <a:t> um </a:t>
            </a:r>
            <a:r>
              <a:rPr lang="en-US" dirty="0" err="1" smtClean="0"/>
              <a:t>Anel</a:t>
            </a:r>
            <a:r>
              <a:rPr lang="en-US" dirty="0" smtClean="0"/>
              <a:t> de Dyson, </a:t>
            </a:r>
            <a:r>
              <a:rPr lang="en-US" dirty="0" err="1" smtClean="0"/>
              <a:t>fornecendo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Terra </a:t>
            </a:r>
            <a:r>
              <a:rPr lang="en-US" dirty="0" err="1" smtClean="0"/>
              <a:t>energia</a:t>
            </a:r>
            <a:r>
              <a:rPr lang="en-US" dirty="0" smtClean="0"/>
              <a:t>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</a:t>
            </a:r>
            <a:r>
              <a:rPr lang="en-US" dirty="0" err="1" smtClean="0"/>
              <a:t>viagens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distantes</a:t>
            </a:r>
            <a:r>
              <a:rPr lang="en-US" dirty="0" smtClean="0"/>
              <a:t> dos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;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 err="1" smtClean="0"/>
              <a:t>Fase</a:t>
            </a:r>
            <a:r>
              <a:rPr lang="en-US" dirty="0" smtClean="0"/>
              <a:t> 3: O </a:t>
            </a:r>
            <a:r>
              <a:rPr lang="en-US" dirty="0" err="1" smtClean="0"/>
              <a:t>jogador</a:t>
            </a:r>
            <a:r>
              <a:rPr lang="en-US" dirty="0" smtClean="0"/>
              <a:t> </a:t>
            </a:r>
            <a:r>
              <a:rPr lang="en-US" dirty="0" err="1" smtClean="0"/>
              <a:t>explorar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distantes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Via </a:t>
            </a:r>
            <a:r>
              <a:rPr lang="en-US" dirty="0" err="1" smtClean="0"/>
              <a:t>L</a:t>
            </a:r>
            <a:r>
              <a:rPr lang="en-US" dirty="0" err="1" smtClean="0"/>
              <a:t>áctea</a:t>
            </a:r>
            <a:r>
              <a:rPr lang="en-US" dirty="0" smtClean="0"/>
              <a:t>, </a:t>
            </a:r>
            <a:r>
              <a:rPr lang="en-US" dirty="0" err="1" smtClean="0"/>
              <a:t>finalmente</a:t>
            </a:r>
            <a:r>
              <a:rPr lang="en-US" dirty="0" smtClean="0"/>
              <a:t> </a:t>
            </a:r>
            <a:r>
              <a:rPr lang="en-US" dirty="0" err="1" smtClean="0"/>
              <a:t>construindo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Esfera</a:t>
            </a:r>
            <a:r>
              <a:rPr lang="en-US" dirty="0" smtClean="0"/>
              <a:t> de Dyson, </a:t>
            </a:r>
            <a:r>
              <a:rPr lang="en-US" dirty="0" err="1" smtClean="0"/>
              <a:t>permitindo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civilização</a:t>
            </a:r>
            <a:r>
              <a:rPr lang="en-US" dirty="0" smtClean="0"/>
              <a:t> </a:t>
            </a:r>
            <a:r>
              <a:rPr lang="en-US" dirty="0" err="1" smtClean="0"/>
              <a:t>humana</a:t>
            </a:r>
            <a:r>
              <a:rPr lang="en-US" dirty="0" smtClean="0"/>
              <a:t> </a:t>
            </a:r>
            <a:r>
              <a:rPr lang="en-US" dirty="0" err="1" smtClean="0"/>
              <a:t>viaje</a:t>
            </a:r>
            <a:r>
              <a:rPr lang="en-US" dirty="0" smtClean="0"/>
              <a:t> a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galáxias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b="0" i="1" dirty="0" smtClean="0"/>
          </a:p>
          <a:p>
            <a:pPr algn="just"/>
            <a:r>
              <a:rPr lang="en-US" sz="1600" b="0" i="1" dirty="0" smtClean="0"/>
              <a:t>*</a:t>
            </a:r>
            <a:r>
              <a:rPr lang="en-US" sz="1600" b="0" i="1" dirty="0" err="1" smtClean="0"/>
              <a:t>Devido</a:t>
            </a:r>
            <a:r>
              <a:rPr lang="en-US" sz="1600" b="0" i="1" dirty="0" smtClean="0"/>
              <a:t> </a:t>
            </a:r>
            <a:r>
              <a:rPr lang="en-US" sz="1600" b="0" i="1" dirty="0" err="1" smtClean="0"/>
              <a:t>às</a:t>
            </a:r>
            <a:r>
              <a:rPr lang="en-US" sz="1600" b="0" i="1" dirty="0" smtClean="0"/>
              <a:t> </a:t>
            </a:r>
            <a:r>
              <a:rPr lang="en-US" sz="1600" b="0" i="1" dirty="0" err="1" smtClean="0"/>
              <a:t>restrições</a:t>
            </a:r>
            <a:r>
              <a:rPr lang="en-US" sz="1600" b="0" i="1" dirty="0" smtClean="0"/>
              <a:t> de tempo da </a:t>
            </a:r>
            <a:r>
              <a:rPr lang="en-US" sz="1600" b="0" i="1" dirty="0" smtClean="0"/>
              <a:t>NASA Space Apps Challenge, o </a:t>
            </a:r>
            <a:r>
              <a:rPr lang="en-US" sz="1600" b="0" i="1" dirty="0" err="1" smtClean="0"/>
              <a:t>grupo</a:t>
            </a:r>
            <a:r>
              <a:rPr lang="en-US" sz="1600" b="0" i="1" dirty="0" smtClean="0"/>
              <a:t> </a:t>
            </a:r>
            <a:r>
              <a:rPr lang="en-US" sz="1600" b="0" i="1" dirty="0" err="1" smtClean="0"/>
              <a:t>ir</a:t>
            </a:r>
            <a:r>
              <a:rPr lang="en-US" sz="1600" b="0" i="1" dirty="0" err="1" smtClean="0"/>
              <a:t>á</a:t>
            </a:r>
            <a:r>
              <a:rPr lang="en-US" sz="1600" b="0" i="1" dirty="0" smtClean="0"/>
              <a:t> </a:t>
            </a:r>
            <a:r>
              <a:rPr lang="en-US" sz="1600" b="0" i="1" dirty="0" err="1" smtClean="0"/>
              <a:t>primeiro</a:t>
            </a:r>
            <a:r>
              <a:rPr lang="en-US" sz="1600" b="0" i="1" dirty="0" smtClean="0"/>
              <a:t> </a:t>
            </a:r>
            <a:r>
              <a:rPr lang="en-US" sz="1600" b="0" i="1" dirty="0" err="1" smtClean="0"/>
              <a:t>focar</a:t>
            </a:r>
            <a:r>
              <a:rPr lang="en-US" sz="1600" b="0" i="1" dirty="0" smtClean="0"/>
              <a:t> no </a:t>
            </a:r>
            <a:r>
              <a:rPr lang="en-US" sz="1600" b="0" i="1" dirty="0" err="1" smtClean="0"/>
              <a:t>desenvolvimento</a:t>
            </a:r>
            <a:r>
              <a:rPr lang="en-US" sz="1600" b="0" i="1" dirty="0" smtClean="0"/>
              <a:t> da </a:t>
            </a:r>
            <a:r>
              <a:rPr lang="en-US" sz="1600" b="0" i="1" dirty="0" err="1" smtClean="0"/>
              <a:t>Fase</a:t>
            </a:r>
            <a:r>
              <a:rPr lang="en-US" sz="1600" b="0" i="1" dirty="0" smtClean="0"/>
              <a:t> 3 do </a:t>
            </a:r>
            <a:r>
              <a:rPr lang="en-US" sz="1600" b="0" i="1" dirty="0" err="1" smtClean="0"/>
              <a:t>jogo</a:t>
            </a:r>
            <a:r>
              <a:rPr lang="en-US" sz="1600" b="0" i="1" dirty="0" smtClean="0"/>
              <a:t>.</a:t>
            </a:r>
            <a:endParaRPr lang="en-US" sz="1100" b="0" i="1" dirty="0" smtClean="0"/>
          </a:p>
        </p:txBody>
      </p:sp>
    </p:spTree>
    <p:extLst>
      <p:ext uri="{BB962C8B-B14F-4D97-AF65-F5344CB8AC3E}">
        <p14:creationId xmlns:p14="http://schemas.microsoft.com/office/powerpoint/2010/main" val="49674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7765" cy="1371600"/>
          </a:xfrm>
        </p:spPr>
        <p:txBody>
          <a:bodyPr/>
          <a:lstStyle/>
          <a:p>
            <a:r>
              <a:rPr lang="en-US" dirty="0" err="1" smtClean="0"/>
              <a:t>Kardashev</a:t>
            </a:r>
            <a:r>
              <a:rPr lang="en-US" dirty="0" smtClean="0"/>
              <a:t> quest </a:t>
            </a:r>
            <a:r>
              <a:rPr lang="mr-IN" dirty="0" smtClean="0"/>
              <a:t>–</a:t>
            </a:r>
            <a:r>
              <a:rPr lang="en-US" dirty="0" smtClean="0"/>
              <a:t> O Jogo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 algn="just">
              <a:buFont typeface="Arial"/>
              <a:buChar char="•"/>
            </a:pPr>
            <a:r>
              <a:rPr lang="en-US" dirty="0" err="1" smtClean="0"/>
              <a:t>Objetivo</a:t>
            </a:r>
            <a:endParaRPr lang="en-US" dirty="0" smtClean="0"/>
          </a:p>
          <a:p>
            <a:pPr marL="800100" lvl="1" indent="-342900" algn="just">
              <a:buFont typeface="Arial"/>
              <a:buChar char="•"/>
            </a:pPr>
            <a:r>
              <a:rPr lang="en-US" dirty="0" err="1" smtClean="0"/>
              <a:t>Apresentar</a:t>
            </a:r>
            <a:r>
              <a:rPr lang="en-US" dirty="0" smtClean="0"/>
              <a:t> </a:t>
            </a:r>
            <a:r>
              <a:rPr lang="en-US" dirty="0" err="1" smtClean="0"/>
              <a:t>teorias</a:t>
            </a:r>
            <a:r>
              <a:rPr lang="en-US" dirty="0" smtClean="0"/>
              <a:t> e </a:t>
            </a:r>
            <a:r>
              <a:rPr lang="en-US" dirty="0" err="1" smtClean="0"/>
              <a:t>aumentar</a:t>
            </a:r>
            <a:r>
              <a:rPr lang="en-US" dirty="0" smtClean="0"/>
              <a:t> a </a:t>
            </a:r>
            <a:r>
              <a:rPr lang="en-US" dirty="0" err="1" smtClean="0"/>
              <a:t>curiosidade</a:t>
            </a:r>
            <a:r>
              <a:rPr lang="en-US" dirty="0" smtClean="0"/>
              <a:t> das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explora</a:t>
            </a:r>
            <a:r>
              <a:rPr lang="en-US" dirty="0" err="1" smtClean="0"/>
              <a:t>ção</a:t>
            </a:r>
            <a:r>
              <a:rPr lang="en-US" dirty="0" smtClean="0"/>
              <a:t> dos </a:t>
            </a:r>
            <a:r>
              <a:rPr lang="en-US" dirty="0" err="1" smtClean="0"/>
              <a:t>recursos</a:t>
            </a:r>
            <a:r>
              <a:rPr lang="en-US" dirty="0" smtClean="0"/>
              <a:t> do </a:t>
            </a:r>
            <a:r>
              <a:rPr lang="en-US" dirty="0" err="1" smtClean="0"/>
              <a:t>espaço</a:t>
            </a:r>
            <a:r>
              <a:rPr lang="en-US" dirty="0" smtClean="0"/>
              <a:t> e o </a:t>
            </a:r>
            <a:r>
              <a:rPr lang="en-US" dirty="0" err="1" smtClean="0"/>
              <a:t>futuro</a:t>
            </a:r>
            <a:r>
              <a:rPr lang="en-US" dirty="0" smtClean="0"/>
              <a:t> de </a:t>
            </a:r>
            <a:r>
              <a:rPr lang="en-US" dirty="0" err="1" smtClean="0"/>
              <a:t>nossa</a:t>
            </a:r>
            <a:r>
              <a:rPr lang="en-US" dirty="0" smtClean="0"/>
              <a:t> </a:t>
            </a:r>
            <a:r>
              <a:rPr lang="en-US" dirty="0" err="1" smtClean="0"/>
              <a:t>civilização</a:t>
            </a:r>
            <a:r>
              <a:rPr lang="en-US" dirty="0" smtClean="0"/>
              <a:t>.</a:t>
            </a:r>
            <a:endParaRPr lang="en-US" dirty="0" smtClean="0"/>
          </a:p>
          <a:p>
            <a:pPr marL="800100" lvl="1" indent="-342900" algn="just">
              <a:buFont typeface="Arial"/>
              <a:buChar char="•"/>
            </a:pPr>
            <a:r>
              <a:rPr lang="en-US" dirty="0" err="1" smtClean="0"/>
              <a:t>Utilizar</a:t>
            </a:r>
            <a:r>
              <a:rPr lang="en-US" dirty="0" smtClean="0"/>
              <a:t> o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acervo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da NASA (</a:t>
            </a:r>
            <a:r>
              <a:rPr lang="en-US" dirty="0" err="1" smtClean="0"/>
              <a:t>especialmente</a:t>
            </a:r>
            <a:r>
              <a:rPr lang="en-US" dirty="0" smtClean="0"/>
              <a:t> as do Hubble)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mostrar</a:t>
            </a:r>
            <a:r>
              <a:rPr lang="en-US" dirty="0" smtClean="0"/>
              <a:t> a </a:t>
            </a:r>
            <a:r>
              <a:rPr lang="en-US" dirty="0" err="1" smtClean="0"/>
              <a:t>vastid</a:t>
            </a:r>
            <a:r>
              <a:rPr lang="en-US" dirty="0" err="1" smtClean="0"/>
              <a:t>ão</a:t>
            </a:r>
            <a:r>
              <a:rPr lang="en-US" dirty="0" smtClean="0"/>
              <a:t> do </a:t>
            </a:r>
            <a:r>
              <a:rPr lang="en-US" dirty="0" err="1" smtClean="0"/>
              <a:t>espaço</a:t>
            </a:r>
            <a:r>
              <a:rPr lang="en-US" dirty="0" smtClean="0"/>
              <a:t> </a:t>
            </a:r>
            <a:r>
              <a:rPr lang="en-US" dirty="0" err="1" smtClean="0"/>
              <a:t>sideral</a:t>
            </a:r>
            <a:r>
              <a:rPr lang="en-US" dirty="0" smtClean="0"/>
              <a:t> e </a:t>
            </a:r>
            <a:r>
              <a:rPr lang="en-US" dirty="0" err="1" smtClean="0"/>
              <a:t>trazer</a:t>
            </a:r>
            <a:r>
              <a:rPr lang="en-US" dirty="0" smtClean="0"/>
              <a:t>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</a:t>
            </a:r>
            <a:r>
              <a:rPr lang="en-US" dirty="0" err="1" smtClean="0"/>
              <a:t>usuário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 algn="just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407765" cy="1371600"/>
          </a:xfrm>
        </p:spPr>
        <p:txBody>
          <a:bodyPr/>
          <a:lstStyle/>
          <a:p>
            <a:r>
              <a:rPr lang="en-US" dirty="0" err="1" smtClean="0"/>
              <a:t>Kardashev</a:t>
            </a:r>
            <a:r>
              <a:rPr lang="en-US" dirty="0" smtClean="0"/>
              <a:t> quest </a:t>
            </a:r>
            <a:r>
              <a:rPr lang="mr-IN" dirty="0" smtClean="0"/>
              <a:t>–</a:t>
            </a:r>
            <a:r>
              <a:rPr lang="en-US" dirty="0" smtClean="0"/>
              <a:t> O Jogo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342900" indent="-342900" algn="just">
              <a:buFont typeface="Arial"/>
              <a:buChar char="•"/>
            </a:pPr>
            <a:r>
              <a:rPr lang="en-US" dirty="0" err="1" smtClean="0"/>
              <a:t>Tecnologia</a:t>
            </a:r>
            <a:endParaRPr lang="en-US" dirty="0" smtClean="0"/>
          </a:p>
          <a:p>
            <a:pPr marL="800100" lvl="1" indent="-342900" algn="just">
              <a:buFont typeface="Arial"/>
              <a:buChar char="•"/>
            </a:pPr>
            <a:r>
              <a:rPr lang="en-US" dirty="0" err="1" smtClean="0"/>
              <a:t>Utiliza</a:t>
            </a:r>
            <a:r>
              <a:rPr lang="en-US" dirty="0" err="1" smtClean="0"/>
              <a:t>ção</a:t>
            </a:r>
            <a:r>
              <a:rPr lang="en-US" dirty="0" smtClean="0"/>
              <a:t> de Python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de </a:t>
            </a:r>
            <a:r>
              <a:rPr lang="en-US" dirty="0" err="1" smtClean="0"/>
              <a:t>imagens</a:t>
            </a:r>
            <a:r>
              <a:rPr lang="en-US" dirty="0" smtClean="0"/>
              <a:t> e </a:t>
            </a:r>
            <a:r>
              <a:rPr lang="en-US" dirty="0" err="1" smtClean="0"/>
              <a:t>definição</a:t>
            </a:r>
            <a:r>
              <a:rPr lang="en-US" dirty="0" smtClean="0"/>
              <a:t> </a:t>
            </a:r>
            <a:r>
              <a:rPr lang="en-US" dirty="0" err="1" smtClean="0"/>
              <a:t>automatizada</a:t>
            </a:r>
            <a:r>
              <a:rPr lang="en-US" dirty="0" smtClean="0"/>
              <a:t> de </a:t>
            </a:r>
            <a:r>
              <a:rPr lang="en-US" dirty="0" err="1" smtClean="0"/>
              <a:t>nós</a:t>
            </a:r>
            <a:r>
              <a:rPr lang="en-US" dirty="0" smtClean="0"/>
              <a:t> de </a:t>
            </a:r>
            <a:r>
              <a:rPr lang="en-US" dirty="0" err="1" smtClean="0"/>
              <a:t>exploração</a:t>
            </a:r>
            <a:r>
              <a:rPr lang="en-US" dirty="0" smtClean="0"/>
              <a:t>.</a:t>
            </a:r>
          </a:p>
          <a:p>
            <a:pPr marL="800100" lvl="1" indent="-342900" algn="just">
              <a:buFont typeface="Arial"/>
              <a:buChar char="•"/>
            </a:pPr>
            <a:r>
              <a:rPr lang="en-US" dirty="0" err="1" smtClean="0"/>
              <a:t>Plataforma</a:t>
            </a:r>
            <a:r>
              <a:rPr lang="en-US" dirty="0" smtClean="0"/>
              <a:t> Web</a:t>
            </a:r>
          </a:p>
          <a:p>
            <a:pPr marL="1485900" lvl="2" indent="-342900" algn="just">
              <a:buFont typeface="Arial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Front end</a:t>
            </a:r>
          </a:p>
          <a:p>
            <a:pPr marL="1485900" lvl="2" indent="-342900" algn="just">
              <a:buFont typeface="Arial"/>
              <a:buChar char="•"/>
            </a:pPr>
            <a:r>
              <a:rPr lang="en-US" dirty="0" smtClean="0"/>
              <a:t>Python </a:t>
            </a:r>
            <a:r>
              <a:rPr lang="mr-IN" dirty="0" smtClean="0"/>
              <a:t>–</a:t>
            </a:r>
            <a:r>
              <a:rPr lang="en-US" dirty="0" smtClean="0"/>
              <a:t> Back end</a:t>
            </a:r>
          </a:p>
          <a:p>
            <a:pPr marL="1485900" lvl="2" indent="-342900" algn="just">
              <a:buFont typeface="Arial"/>
              <a:buChar char="•"/>
            </a:pPr>
            <a:r>
              <a:rPr lang="en-US" dirty="0" smtClean="0"/>
              <a:t>Tiny DB</a:t>
            </a:r>
          </a:p>
          <a:p>
            <a:pPr marL="1485900" lvl="2" indent="-342900" algn="just">
              <a:buFont typeface="Arial"/>
              <a:buChar char="•"/>
            </a:pPr>
            <a:r>
              <a:rPr lang="en-US" dirty="0" smtClean="0"/>
              <a:t>File System DB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35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55</TotalTime>
  <Words>347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Kardashev quest</vt:lpstr>
      <vt:lpstr>Inspiração</vt:lpstr>
      <vt:lpstr>Kardashev quest – O Jogo</vt:lpstr>
      <vt:lpstr>Kardashev quest – O Jogo</vt:lpstr>
      <vt:lpstr>Kardashev quest – O Jogo</vt:lpstr>
      <vt:lpstr>Kardashev quest – O Jogo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Kardashev quest</dc:title>
  <dc:creator>Atelier Juridico</dc:creator>
  <cp:lastModifiedBy>Atelier Juridico</cp:lastModifiedBy>
  <cp:revision>6</cp:revision>
  <dcterms:created xsi:type="dcterms:W3CDTF">2018-10-20T18:37:00Z</dcterms:created>
  <dcterms:modified xsi:type="dcterms:W3CDTF">2018-10-20T19:32:08Z</dcterms:modified>
</cp:coreProperties>
</file>