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21" r:id="rId3"/>
    <p:sldId id="426" r:id="rId4"/>
    <p:sldId id="428" r:id="rId5"/>
    <p:sldId id="429" r:id="rId6"/>
    <p:sldId id="422" r:id="rId7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2" autoAdjust="0"/>
    <p:restoredTop sz="91776" autoAdjust="0"/>
  </p:normalViewPr>
  <p:slideViewPr>
    <p:cSldViewPr>
      <p:cViewPr varScale="1">
        <p:scale>
          <a:sx n="89" d="100"/>
          <a:sy n="89" d="100"/>
        </p:scale>
        <p:origin x="3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0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437902"/>
            <a:ext cx="6550248" cy="635794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3600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der 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636000" cy="54121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www.schematron-quickfix.com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ematron-quickfix.com/downloads.html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hematron-quickfix.com/escali/escali-ext_e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513856"/>
            <a:ext cx="8559800" cy="1219200"/>
          </a:xfrm>
        </p:spPr>
        <p:txBody>
          <a:bodyPr lIns="0" tIns="0" rIns="0" bIns="0" anchor="t"/>
          <a:lstStyle/>
          <a:p>
            <a:r>
              <a:rPr lang="de-DE" sz="4800" b="1" dirty="0" err="1" smtClean="0">
                <a:latin typeface="TheSansOffice" pitchFamily="34" charset="0"/>
              </a:rPr>
              <a:t>Escali</a:t>
            </a:r>
            <a:r>
              <a:rPr lang="de-DE" sz="4800" b="1" dirty="0" smtClean="0">
                <a:latin typeface="TheSansOffice" pitchFamily="34" charset="0"/>
              </a:rPr>
              <a:t> </a:t>
            </a:r>
            <a:r>
              <a:rPr lang="de-DE" sz="4800" b="1" dirty="0" err="1" smtClean="0">
                <a:latin typeface="TheSansOffice" pitchFamily="34" charset="0"/>
              </a:rPr>
              <a:t>Extensions</a:t>
            </a:r>
            <a:endParaRPr lang="en-US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 sz="2400" b="1" dirty="0" smtClean="0">
                <a:solidFill>
                  <a:srgbClr val="000077"/>
                </a:solidFill>
                <a:latin typeface="TheSansOffice" pitchFamily="34" charset="0"/>
              </a:rPr>
              <a:t>on XML </a:t>
            </a:r>
            <a:r>
              <a:rPr lang="de-DE" sz="2400" b="1" dirty="0" err="1" smtClean="0">
                <a:solidFill>
                  <a:srgbClr val="000077"/>
                </a:solidFill>
                <a:latin typeface="TheSansOffice" pitchFamily="34" charset="0"/>
              </a:rPr>
              <a:t>Prague</a:t>
            </a:r>
            <a:endParaRPr lang="de-DE" sz="2400" b="1" dirty="0">
              <a:solidFill>
                <a:srgbClr val="000077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GB" sz="2000" b="1" i="1" dirty="0" smtClean="0">
                <a:solidFill>
                  <a:srgbClr val="000000"/>
                </a:solidFill>
                <a:latin typeface="TheSansOffice" pitchFamily="34" charset="0"/>
              </a:rPr>
              <a:t>Thursday, 09 February 2017</a:t>
            </a:r>
            <a:endParaRPr lang="en-US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437902"/>
            <a:ext cx="7054304" cy="635794"/>
          </a:xfrm>
        </p:spPr>
        <p:txBody>
          <a:bodyPr>
            <a:noAutofit/>
          </a:bodyPr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Escali</a:t>
            </a:r>
            <a:endParaRPr lang="de-DE" dirty="0"/>
          </a:p>
          <a:p>
            <a:pPr lvl="1"/>
            <a:r>
              <a:rPr lang="de-DE" dirty="0" err="1" smtClean="0"/>
              <a:t>Schematron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XSLT</a:t>
            </a:r>
          </a:p>
          <a:p>
            <a:pPr lvl="1"/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Skeleton</a:t>
            </a:r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XSLT 2.0</a:t>
            </a:r>
            <a:endParaRPr lang="de-DE" dirty="0"/>
          </a:p>
          <a:p>
            <a:r>
              <a:rPr lang="de-DE" dirty="0" err="1" smtClean="0"/>
              <a:t>Including</a:t>
            </a:r>
            <a:r>
              <a:rPr lang="de-DE" dirty="0" smtClean="0"/>
              <a:t> a </a:t>
            </a:r>
            <a:r>
              <a:rPr lang="de-DE" dirty="0" err="1" smtClean="0"/>
              <a:t>QuickFix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 lvl="1"/>
            <a:r>
              <a:rPr lang="de-DE" dirty="0" err="1" smtClean="0"/>
              <a:t>Published</a:t>
            </a:r>
            <a:r>
              <a:rPr lang="de-DE" dirty="0" smtClean="0"/>
              <a:t> on </a:t>
            </a:r>
            <a:r>
              <a:rPr lang="de-DE" dirty="0" smtClean="0">
                <a:hlinkClick r:id="rId2"/>
              </a:rPr>
              <a:t>escali.schematron-quickfix.com</a:t>
            </a:r>
            <a:r>
              <a:rPr lang="de-DE" dirty="0" smtClean="0"/>
              <a:t> (JS)</a:t>
            </a:r>
          </a:p>
          <a:p>
            <a:pPr lvl="1"/>
            <a:r>
              <a:rPr lang="de-DE" dirty="0" smtClean="0">
                <a:hlinkClick r:id="rId3"/>
              </a:rPr>
              <a:t>www.schematron-quickfix.com/downloads.html</a:t>
            </a:r>
            <a:r>
              <a:rPr lang="de-DE" dirty="0" smtClean="0"/>
              <a:t> (</a:t>
            </a:r>
            <a:r>
              <a:rPr lang="de-DE" dirty="0" err="1" smtClean="0"/>
              <a:t>XProc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Schematron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endParaRPr lang="de-DE" dirty="0" smtClean="0"/>
          </a:p>
          <a:p>
            <a:pPr lvl="1"/>
            <a:r>
              <a:rPr lang="de-DE" dirty="0" smtClean="0"/>
              <a:t>6 </a:t>
            </a:r>
            <a:r>
              <a:rPr lang="de-DE" dirty="0" err="1" smtClean="0"/>
              <a:t>elements</a:t>
            </a:r>
            <a:endParaRPr lang="de-DE" dirty="0" smtClean="0"/>
          </a:p>
          <a:p>
            <a:pPr lvl="1"/>
            <a:r>
              <a:rPr lang="de-DE" dirty="0" smtClean="0"/>
              <a:t>6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 lvl="1"/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r>
              <a:rPr lang="de-DE" dirty="0" smtClean="0"/>
              <a:t>: 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http://www.escali.schematron-quickfix.com/</a:t>
            </a:r>
          </a:p>
          <a:p>
            <a:pPr lvl="1"/>
            <a:r>
              <a:rPr lang="de-DE" dirty="0" smtClean="0"/>
              <a:t>Read </a:t>
            </a:r>
            <a:r>
              <a:rPr lang="de-DE" dirty="0" err="1" smtClean="0"/>
              <a:t>more</a:t>
            </a:r>
            <a:r>
              <a:rPr lang="de-DE" dirty="0" smtClean="0"/>
              <a:t> on: </a:t>
            </a:r>
            <a:r>
              <a:rPr lang="de-DE" sz="1800" dirty="0" smtClean="0">
                <a:hlinkClick r:id="rId4"/>
              </a:rPr>
              <a:t>www.schematron-quickfix.com</a:t>
            </a:r>
            <a:r>
              <a:rPr lang="de-DE" sz="1800" dirty="0">
                <a:hlinkClick r:id="rId4"/>
              </a:rPr>
              <a:t>//</a:t>
            </a:r>
            <a:r>
              <a:rPr lang="de-DE" sz="1800" dirty="0" smtClean="0">
                <a:hlinkClick r:id="rId4"/>
              </a:rPr>
              <a:t>escali/escali-ext_en.html</a:t>
            </a:r>
            <a:r>
              <a:rPr lang="de-DE" sz="1800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Regex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Schematron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XPath</a:t>
            </a:r>
            <a:r>
              <a:rPr lang="de-DE" dirty="0" smtClean="0"/>
              <a:t>/XSLT</a:t>
            </a:r>
          </a:p>
          <a:p>
            <a:pPr lvl="1"/>
            <a:r>
              <a:rPr lang="de-DE" dirty="0" err="1" smtClean="0"/>
              <a:t>Full</a:t>
            </a:r>
            <a:r>
              <a:rPr lang="de-DE" dirty="0" smtClean="0"/>
              <a:t> power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Restrictions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XPath</a:t>
            </a:r>
            <a:endParaRPr lang="de-DE" dirty="0" smtClean="0"/>
          </a:p>
          <a:p>
            <a:pPr lvl="1"/>
            <a:r>
              <a:rPr lang="de-DE" b="1" dirty="0" err="1" smtClean="0"/>
              <a:t>Schematron</a:t>
            </a:r>
            <a:r>
              <a:rPr lang="de-DE" b="1" dirty="0" smtClean="0"/>
              <a:t> </a:t>
            </a:r>
            <a:r>
              <a:rPr lang="de-DE" b="1" dirty="0" err="1" smtClean="0"/>
              <a:t>error</a:t>
            </a:r>
            <a:r>
              <a:rPr lang="de-DE" b="1" dirty="0" smtClean="0"/>
              <a:t> </a:t>
            </a:r>
            <a:r>
              <a:rPr lang="de-DE" b="1" dirty="0" err="1" smtClean="0"/>
              <a:t>location</a:t>
            </a:r>
            <a:r>
              <a:rPr lang="de-DE" b="1" dirty="0" smtClean="0"/>
              <a:t> </a:t>
            </a:r>
            <a:r>
              <a:rPr lang="de-DE" b="1" dirty="0" err="1" smtClean="0"/>
              <a:t>needs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be</a:t>
            </a:r>
            <a:r>
              <a:rPr lang="de-DE" b="1" dirty="0" smtClean="0"/>
              <a:t> a </a:t>
            </a:r>
            <a:r>
              <a:rPr lang="de-DE" b="1" dirty="0" err="1" smtClean="0"/>
              <a:t>node</a:t>
            </a:r>
            <a:endParaRPr lang="de-DE" b="1" dirty="0" smtClean="0"/>
          </a:p>
          <a:p>
            <a:r>
              <a:rPr lang="de-DE" dirty="0" err="1" smtClean="0"/>
              <a:t>Possible</a:t>
            </a:r>
            <a:r>
              <a:rPr lang="de-DE" dirty="0" smtClean="0"/>
              <a:t> check:</a:t>
            </a:r>
          </a:p>
          <a:p>
            <a:endParaRPr lang="de-DE" dirty="0" smtClean="0"/>
          </a:p>
          <a:p>
            <a:endParaRPr lang="de-DE" dirty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multiple </a:t>
            </a:r>
            <a:r>
              <a:rPr lang="de-DE" dirty="0" err="1" smtClean="0"/>
              <a:t>errors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such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phrases</a:t>
            </a:r>
            <a:r>
              <a:rPr lang="de-DE" dirty="0" smtClean="0"/>
              <a:t> in large </a:t>
            </a:r>
            <a:r>
              <a:rPr lang="de-DE" dirty="0" err="1" smtClean="0"/>
              <a:t>paragraphs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RegEx</a:t>
            </a:r>
            <a:r>
              <a:rPr lang="de-DE" dirty="0" smtClean="0"/>
              <a:t>: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89920"/>
            <a:ext cx="8636000" cy="6433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250160"/>
            <a:ext cx="8636000" cy="823985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3639840" y="5014080"/>
            <a:ext cx="5832648" cy="740136"/>
          </a:xfrm>
          <a:prstGeom prst="ellipse">
            <a:avLst/>
          </a:prstGeom>
          <a:noFill/>
          <a:ln w="3175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Regex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xs:string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phrase</a:t>
            </a:r>
            <a:endParaRPr lang="de-DE" dirty="0" smtClean="0"/>
          </a:p>
          <a:p>
            <a:pPr lvl="1"/>
            <a:r>
              <a:rPr lang="de-DE" dirty="0" err="1" smtClean="0"/>
              <a:t>Build</a:t>
            </a:r>
            <a:r>
              <a:rPr lang="de-DE" dirty="0" smtClean="0"/>
              <a:t>-in variable $</a:t>
            </a:r>
            <a:r>
              <a:rPr lang="de-DE" dirty="0" err="1" smtClean="0"/>
              <a:t>es:current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smtClean="0"/>
              <a:t>Not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smtClean="0"/>
              <a:t>Mixed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feasible</a:t>
            </a:r>
            <a:endParaRPr lang="de-DE" dirty="0" smtClean="0"/>
          </a:p>
          <a:p>
            <a:r>
              <a:rPr lang="de-DE" dirty="0" err="1" smtClean="0"/>
              <a:t>QuickFix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tricky</a:t>
            </a:r>
            <a:endParaRPr lang="de-DE" dirty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499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Ignore </a:t>
            </a:r>
            <a:r>
              <a:rPr lang="en-US" dirty="0" smtClean="0">
                <a:sym typeface="Wingdings" panose="05000000000000000000" pitchFamily="2" charset="2"/>
              </a:rPr>
              <a:t>Logic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Add a </a:t>
            </a:r>
            <a:r>
              <a:rPr lang="de-DE" dirty="0" err="1" smtClean="0"/>
              <a:t>ignorableId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: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PI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Escali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QuickFixes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ignore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26" y="1937792"/>
            <a:ext cx="8921886" cy="22515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520160" y="1721768"/>
            <a:ext cx="3168352" cy="648072"/>
          </a:xfrm>
          <a:prstGeom prst="ellipse">
            <a:avLst/>
          </a:prstGeom>
          <a:noFill/>
          <a:ln w="3175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93427"/>
            <a:ext cx="8926512" cy="302594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119560" y="3017912"/>
            <a:ext cx="4032448" cy="824819"/>
          </a:xfrm>
          <a:prstGeom prst="ellipse">
            <a:avLst/>
          </a:prstGeom>
          <a:noFill/>
          <a:ln w="3175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2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Other Escali Extensions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710488" cy="5412135"/>
          </a:xfrm>
        </p:spPr>
        <p:txBody>
          <a:bodyPr/>
          <a:lstStyle/>
          <a:p>
            <a:r>
              <a:rPr lang="de-DE" dirty="0" err="1" smtClean="0"/>
              <a:t>Namespaces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Default </a:t>
            </a:r>
            <a:r>
              <a:rPr lang="de-DE" dirty="0" err="1" smtClean="0"/>
              <a:t>namespace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XPath</a:t>
            </a:r>
            <a:endParaRPr lang="de-DE" dirty="0" smtClean="0"/>
          </a:p>
          <a:p>
            <a:r>
              <a:rPr lang="de-DE" dirty="0" smtClean="0"/>
              <a:t>Import/</a:t>
            </a:r>
            <a:r>
              <a:rPr lang="de-DE" dirty="0" err="1" smtClean="0"/>
              <a:t>include</a:t>
            </a:r>
            <a:endParaRPr lang="de-DE" dirty="0"/>
          </a:p>
          <a:p>
            <a:pPr lvl="1"/>
            <a:r>
              <a:rPr lang="de-DE" dirty="0" smtClean="0"/>
              <a:t>Import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xsl:import</a:t>
            </a:r>
            <a:r>
              <a:rPr lang="de-DE" dirty="0" smtClean="0"/>
              <a:t> </a:t>
            </a:r>
          </a:p>
          <a:p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: </a:t>
            </a:r>
            <a:r>
              <a:rPr lang="de-DE" dirty="0" err="1" smtClean="0"/>
              <a:t>If</a:t>
            </a:r>
            <a:r>
              <a:rPr lang="de-DE" dirty="0" smtClean="0"/>
              <a:t> multiple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node</a:t>
            </a:r>
            <a:endParaRPr lang="de-DE" dirty="0" smtClean="0"/>
          </a:p>
          <a:p>
            <a:r>
              <a:rPr lang="de-DE" dirty="0" err="1" smtClean="0"/>
              <a:t>Phases</a:t>
            </a:r>
            <a:endParaRPr lang="de-DE" dirty="0" smtClean="0"/>
          </a:p>
          <a:p>
            <a:pPr lvl="1"/>
            <a:r>
              <a:rPr lang="de-DE" dirty="0" smtClean="0"/>
              <a:t>Reuse </a:t>
            </a:r>
            <a:r>
              <a:rPr lang="de-DE" dirty="0" err="1" smtClean="0"/>
              <a:t>phases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92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Benutzerdefiniert</PresentationFormat>
  <Paragraphs>55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Escali Extensions</vt:lpstr>
      <vt:lpstr>Overview</vt:lpstr>
      <vt:lpstr>Regex</vt:lpstr>
      <vt:lpstr>Regex</vt:lpstr>
      <vt:lpstr>Ignore Logic</vt:lpstr>
      <vt:lpstr>Other Escali 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322</cp:revision>
  <cp:lastPrinted>2012-11-16T21:53:43Z</cp:lastPrinted>
  <dcterms:created xsi:type="dcterms:W3CDTF">2004-05-06T09:28:21Z</dcterms:created>
  <dcterms:modified xsi:type="dcterms:W3CDTF">2017-02-08T23:41:57Z</dcterms:modified>
</cp:coreProperties>
</file>