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421" r:id="rId3"/>
    <p:sldId id="426" r:id="rId4"/>
    <p:sldId id="428" r:id="rId5"/>
    <p:sldId id="429" r:id="rId6"/>
    <p:sldId id="422" r:id="rId7"/>
  </p:sldIdLst>
  <p:sldSz cx="10160000" cy="7620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5909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090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272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453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 Kutscherauer" initials="nkutsc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7"/>
    <a:srgbClr val="00000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2" autoAdjust="0"/>
    <p:restoredTop sz="91776" autoAdjust="0"/>
  </p:normalViewPr>
  <p:slideViewPr>
    <p:cSldViewPr>
      <p:cViewPr varScale="1">
        <p:scale>
          <a:sx n="89" d="100"/>
          <a:sy n="89" d="100"/>
        </p:scale>
        <p:origin x="3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06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4002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8A5B-AC4C-43B8-8900-F35950A2270E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5AEFD-9DC3-4E24-92C5-6E1333E0A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13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74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171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99E3B4A-C146-468B-8476-711B7977CDE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DC75A1-A503-4749-969B-02A4D18E92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2000" y="437902"/>
            <a:ext cx="6550248" cy="635794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de-DE" sz="3600" kern="0" dirty="0">
                <a:solidFill>
                  <a:srgbClr val="000077"/>
                </a:solidFill>
                <a:latin typeface="TheSansOffice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 der Seite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361728"/>
            <a:ext cx="8636000" cy="54121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23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1357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37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0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79816-CC44-4CCC-8893-D783E62DF0D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E6FB97-BA9C-42EF-A18E-5674C92D4D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8B1FD87-D8DD-4656-9DC9-BE4B4624D3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F052359-8D05-4326-A0CA-C89B39D76C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nico\Work\Java\net.sqf.website\ftp-connect\images\sqf-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392" y="294355"/>
            <a:ext cx="1251370" cy="73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819202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lnSpc>
                <a:spcPct val="95000"/>
              </a:lnSpc>
            </a:pPr>
            <a:r>
              <a:rPr lang="en-US" sz="1300" b="1" i="1" dirty="0" err="1">
                <a:solidFill>
                  <a:srgbClr val="000077"/>
                </a:solidFill>
                <a:latin typeface="Arial" charset="0"/>
              </a:rPr>
              <a:t>Nico</a:t>
            </a:r>
            <a:r>
              <a:rPr lang="en-US" sz="1300" b="1" i="1" dirty="0">
                <a:solidFill>
                  <a:srgbClr val="000077"/>
                </a:solidFill>
                <a:latin typeface="Arial" charset="0"/>
              </a:rPr>
              <a:t> </a:t>
            </a:r>
            <a:r>
              <a:rPr lang="en-US" sz="1300" b="1" i="1" dirty="0" err="1" smtClean="0">
                <a:solidFill>
                  <a:srgbClr val="000077"/>
                </a:solidFill>
                <a:latin typeface="Arial" charset="0"/>
              </a:rPr>
              <a:t>Kutscherauer</a:t>
            </a:r>
            <a:endParaRPr lang="en-US" sz="1300" b="1" i="1" dirty="0">
              <a:solidFill>
                <a:srgbClr val="000077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759520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www.schematron-quickfix.com</a:t>
            </a:r>
            <a:endParaRPr lang="en-US" sz="1300" b="1" i="1" kern="1200" dirty="0">
              <a:solidFill>
                <a:srgbClr val="000077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10054133" y="-10670"/>
            <a:ext cx="111451" cy="7630667"/>
          </a:xfrm>
          <a:prstGeom prst="rect">
            <a:avLst/>
          </a:prstGeom>
          <a:solidFill>
            <a:srgbClr val="0000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000077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hematron-quickfix.com/downloads.html" TargetMode="External"/><Relationship Id="rId2" Type="http://schemas.openxmlformats.org/officeDocument/2006/relationships/hyperlink" Target="http://escali.schematron-quickfi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hematron-quickfix.com/escali/escali-ext_en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00100" y="2513856"/>
            <a:ext cx="8559800" cy="1219200"/>
          </a:xfrm>
        </p:spPr>
        <p:txBody>
          <a:bodyPr lIns="0" tIns="0" rIns="0" bIns="0" anchor="t"/>
          <a:lstStyle/>
          <a:p>
            <a:r>
              <a:rPr lang="de-DE" sz="4800" b="1" dirty="0" err="1" smtClean="0">
                <a:latin typeface="TheSansOffice" pitchFamily="34" charset="0"/>
              </a:rPr>
              <a:t>Escali</a:t>
            </a:r>
            <a:r>
              <a:rPr lang="de-DE" sz="4800" b="1" dirty="0" smtClean="0">
                <a:latin typeface="TheSansOffice" pitchFamily="34" charset="0"/>
              </a:rPr>
              <a:t> </a:t>
            </a:r>
            <a:r>
              <a:rPr lang="de-DE" sz="4800" b="1" dirty="0" err="1" smtClean="0">
                <a:latin typeface="TheSansOffice" pitchFamily="34" charset="0"/>
              </a:rPr>
              <a:t>Extensions</a:t>
            </a:r>
            <a:endParaRPr lang="en-US" sz="480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09738" y="4568824"/>
            <a:ext cx="6731000" cy="1761456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de-DE" sz="2400" b="1" dirty="0" smtClean="0">
                <a:solidFill>
                  <a:srgbClr val="000077"/>
                </a:solidFill>
                <a:latin typeface="TheSansOffice" pitchFamily="34" charset="0"/>
              </a:rPr>
              <a:t>on XML </a:t>
            </a:r>
            <a:r>
              <a:rPr lang="de-DE" sz="2400" b="1" dirty="0" err="1" smtClean="0">
                <a:solidFill>
                  <a:srgbClr val="000077"/>
                </a:solidFill>
                <a:latin typeface="TheSansOffice" pitchFamily="34" charset="0"/>
              </a:rPr>
              <a:t>Prague</a:t>
            </a:r>
            <a:endParaRPr lang="de-DE" sz="2400" b="1" dirty="0">
              <a:solidFill>
                <a:srgbClr val="000077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i="1" dirty="0">
              <a:solidFill>
                <a:srgbClr val="000000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GB" sz="2000" b="1" i="1" dirty="0" smtClean="0">
                <a:solidFill>
                  <a:srgbClr val="000000"/>
                </a:solidFill>
                <a:latin typeface="TheSansOffice" pitchFamily="34" charset="0"/>
              </a:rPr>
              <a:t>Thursday, 09 February 2017</a:t>
            </a:r>
            <a:endParaRPr lang="en-US" sz="2000" b="1" i="1" dirty="0">
              <a:solidFill>
                <a:srgbClr val="000000"/>
              </a:solidFill>
              <a:latin typeface="TheSansOffic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437902"/>
            <a:ext cx="7054304" cy="635794"/>
          </a:xfrm>
        </p:spPr>
        <p:txBody>
          <a:bodyPr>
            <a:noAutofit/>
          </a:bodyPr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Escali</a:t>
            </a:r>
            <a:endParaRPr lang="de-DE" dirty="0"/>
          </a:p>
          <a:p>
            <a:pPr lvl="1"/>
            <a:r>
              <a:rPr lang="de-DE" dirty="0" err="1" smtClean="0"/>
              <a:t>Schematron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XSLT</a:t>
            </a:r>
          </a:p>
          <a:p>
            <a:pPr lvl="1"/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Skeleton</a:t>
            </a:r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XSLT 2.0</a:t>
            </a:r>
            <a:endParaRPr lang="de-DE" dirty="0"/>
          </a:p>
          <a:p>
            <a:r>
              <a:rPr lang="de-DE" dirty="0" err="1" smtClean="0"/>
              <a:t>Including</a:t>
            </a:r>
            <a:r>
              <a:rPr lang="de-DE" dirty="0" smtClean="0"/>
              <a:t> a </a:t>
            </a:r>
            <a:r>
              <a:rPr lang="de-DE" dirty="0" err="1" smtClean="0"/>
              <a:t>QuickFix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pPr lvl="1"/>
            <a:r>
              <a:rPr lang="de-DE" dirty="0" err="1" smtClean="0"/>
              <a:t>Published</a:t>
            </a:r>
            <a:r>
              <a:rPr lang="de-DE" dirty="0" smtClean="0"/>
              <a:t> on </a:t>
            </a:r>
            <a:r>
              <a:rPr lang="de-DE" dirty="0" smtClean="0">
                <a:hlinkClick r:id="rId2"/>
              </a:rPr>
              <a:t>escali.schematron-quickfix.com</a:t>
            </a:r>
            <a:r>
              <a:rPr lang="de-DE" dirty="0" smtClean="0"/>
              <a:t> (JS)</a:t>
            </a:r>
          </a:p>
          <a:p>
            <a:pPr lvl="1"/>
            <a:r>
              <a:rPr lang="de-DE" dirty="0" smtClean="0">
                <a:hlinkClick r:id="rId3"/>
              </a:rPr>
              <a:t>www.schematron-quickfix.com/downloads.html</a:t>
            </a:r>
            <a:r>
              <a:rPr lang="de-DE" dirty="0" smtClean="0"/>
              <a:t> (</a:t>
            </a:r>
            <a:r>
              <a:rPr lang="de-DE" dirty="0" err="1" smtClean="0"/>
              <a:t>XProc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Schematron</a:t>
            </a:r>
            <a:r>
              <a:rPr lang="de-DE" dirty="0" smtClean="0"/>
              <a:t> </a:t>
            </a:r>
            <a:r>
              <a:rPr lang="de-DE" dirty="0" err="1" smtClean="0"/>
              <a:t>extensions</a:t>
            </a:r>
            <a:endParaRPr lang="de-DE" dirty="0" smtClean="0"/>
          </a:p>
          <a:p>
            <a:pPr lvl="1"/>
            <a:r>
              <a:rPr lang="de-DE" dirty="0" smtClean="0"/>
              <a:t>6 </a:t>
            </a:r>
            <a:r>
              <a:rPr lang="de-DE" dirty="0" err="1" smtClean="0"/>
              <a:t>elements</a:t>
            </a:r>
            <a:endParaRPr lang="de-DE" dirty="0" smtClean="0"/>
          </a:p>
          <a:p>
            <a:pPr lvl="1"/>
            <a:r>
              <a:rPr lang="de-DE" dirty="0" smtClean="0"/>
              <a:t>6 </a:t>
            </a:r>
            <a:r>
              <a:rPr lang="de-DE" dirty="0" err="1" smtClean="0"/>
              <a:t>attributes</a:t>
            </a:r>
            <a:endParaRPr lang="de-DE" dirty="0" smtClean="0"/>
          </a:p>
          <a:p>
            <a:pPr lvl="1"/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namespace</a:t>
            </a:r>
            <a:r>
              <a:rPr lang="de-DE" dirty="0" smtClean="0"/>
              <a:t>: 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http://www.escali.schematron-quickfix.com/</a:t>
            </a:r>
          </a:p>
          <a:p>
            <a:pPr lvl="1"/>
            <a:r>
              <a:rPr lang="de-DE" dirty="0" smtClean="0"/>
              <a:t>Read </a:t>
            </a:r>
            <a:r>
              <a:rPr lang="de-DE" dirty="0" err="1" smtClean="0"/>
              <a:t>more</a:t>
            </a:r>
            <a:r>
              <a:rPr lang="de-DE" dirty="0" smtClean="0"/>
              <a:t> on: </a:t>
            </a:r>
            <a:r>
              <a:rPr lang="de-DE" sz="1800" dirty="0" smtClean="0">
                <a:hlinkClick r:id="rId4"/>
              </a:rPr>
              <a:t>www.schematron-quickfix.com</a:t>
            </a:r>
            <a:r>
              <a:rPr lang="de-DE" sz="1800" dirty="0">
                <a:hlinkClick r:id="rId4"/>
              </a:rPr>
              <a:t>//</a:t>
            </a:r>
            <a:r>
              <a:rPr lang="de-DE" sz="1800" dirty="0" smtClean="0">
                <a:hlinkClick r:id="rId4"/>
              </a:rPr>
              <a:t>escali/escali-ext_en.html</a:t>
            </a:r>
            <a:r>
              <a:rPr lang="de-DE" sz="1800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37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Regex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Schematro</a:t>
            </a:r>
            <a:r>
              <a:rPr lang="de-DE" dirty="0" err="1" smtClean="0"/>
              <a:t>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XPath</a:t>
            </a:r>
            <a:r>
              <a:rPr lang="de-DE" dirty="0" smtClean="0"/>
              <a:t>/XSLT</a:t>
            </a:r>
          </a:p>
          <a:p>
            <a:pPr lvl="1"/>
            <a:r>
              <a:rPr lang="de-DE" dirty="0" err="1" smtClean="0"/>
              <a:t>Full</a:t>
            </a:r>
            <a:r>
              <a:rPr lang="de-DE" dirty="0" smtClean="0"/>
              <a:t> power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Restrictions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XPath</a:t>
            </a:r>
            <a:endParaRPr lang="de-DE" dirty="0" smtClean="0"/>
          </a:p>
          <a:p>
            <a:pPr lvl="1"/>
            <a:r>
              <a:rPr lang="de-DE" b="1" dirty="0" err="1" smtClean="0"/>
              <a:t>Schematron</a:t>
            </a:r>
            <a:r>
              <a:rPr lang="de-DE" b="1" dirty="0" smtClean="0"/>
              <a:t> </a:t>
            </a:r>
            <a:r>
              <a:rPr lang="de-DE" b="1" dirty="0" err="1" smtClean="0"/>
              <a:t>error</a:t>
            </a:r>
            <a:r>
              <a:rPr lang="de-DE" b="1" dirty="0" smtClean="0"/>
              <a:t> </a:t>
            </a:r>
            <a:r>
              <a:rPr lang="de-DE" b="1" dirty="0" err="1" smtClean="0"/>
              <a:t>location</a:t>
            </a:r>
            <a:r>
              <a:rPr lang="de-DE" b="1" dirty="0" smtClean="0"/>
              <a:t> </a:t>
            </a:r>
            <a:r>
              <a:rPr lang="de-DE" b="1" dirty="0" err="1" smtClean="0"/>
              <a:t>needs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be</a:t>
            </a:r>
            <a:r>
              <a:rPr lang="de-DE" b="1" dirty="0" smtClean="0"/>
              <a:t> a </a:t>
            </a:r>
            <a:r>
              <a:rPr lang="de-DE" b="1" dirty="0" err="1" smtClean="0"/>
              <a:t>node</a:t>
            </a:r>
            <a:endParaRPr lang="de-DE" b="1" dirty="0" smtClean="0"/>
          </a:p>
          <a:p>
            <a:r>
              <a:rPr lang="de-DE" dirty="0" err="1" smtClean="0"/>
              <a:t>Possible</a:t>
            </a:r>
            <a:r>
              <a:rPr lang="de-DE" dirty="0" smtClean="0"/>
              <a:t> check:</a:t>
            </a:r>
          </a:p>
          <a:p>
            <a:endParaRPr lang="de-DE" dirty="0" smtClean="0"/>
          </a:p>
          <a:p>
            <a:endParaRPr lang="de-DE" dirty="0"/>
          </a:p>
          <a:p>
            <a:pPr lvl="1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err="1" smtClean="0"/>
              <a:t>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multiple </a:t>
            </a:r>
            <a:r>
              <a:rPr lang="de-DE" dirty="0" err="1" smtClean="0"/>
              <a:t>errors</a:t>
            </a:r>
            <a:r>
              <a:rPr lang="de-DE" dirty="0" smtClean="0"/>
              <a:t> in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such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phrases</a:t>
            </a:r>
            <a:r>
              <a:rPr lang="de-DE" dirty="0" smtClean="0"/>
              <a:t> in large </a:t>
            </a:r>
            <a:r>
              <a:rPr lang="de-DE" dirty="0" err="1" smtClean="0"/>
              <a:t>paragraphs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RegEx</a:t>
            </a:r>
            <a:r>
              <a:rPr lang="de-DE" dirty="0" smtClean="0"/>
              <a:t>:</a:t>
            </a:r>
            <a:endParaRPr lang="de-DE" dirty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89920"/>
            <a:ext cx="8636000" cy="6433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250160"/>
            <a:ext cx="8636000" cy="823985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3639840" y="5014080"/>
            <a:ext cx="5832648" cy="740136"/>
          </a:xfrm>
          <a:prstGeom prst="ellipse">
            <a:avLst/>
          </a:prstGeom>
          <a:noFill/>
          <a:ln w="31750">
            <a:solidFill>
              <a:srgbClr val="000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36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Regex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inside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rule</a:t>
            </a:r>
            <a:endParaRPr lang="de-DE" dirty="0" smtClean="0"/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xs:string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phrase</a:t>
            </a:r>
            <a:endParaRPr lang="de-DE" dirty="0" smtClean="0"/>
          </a:p>
          <a:p>
            <a:pPr lvl="1"/>
            <a:r>
              <a:rPr lang="de-DE" dirty="0" err="1" smtClean="0"/>
              <a:t>Build</a:t>
            </a:r>
            <a:r>
              <a:rPr lang="de-DE" dirty="0" smtClean="0"/>
              <a:t>-in variable $</a:t>
            </a:r>
            <a:r>
              <a:rPr lang="de-DE" dirty="0" err="1" smtClean="0"/>
              <a:t>es:current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r>
              <a:rPr lang="de-DE" dirty="0" smtClean="0"/>
              <a:t>Not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lvl="1"/>
            <a:r>
              <a:rPr lang="de-DE" dirty="0" smtClean="0"/>
              <a:t>Mixed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feasible</a:t>
            </a:r>
            <a:endParaRPr lang="de-DE" dirty="0" smtClean="0"/>
          </a:p>
          <a:p>
            <a:r>
              <a:rPr lang="de-DE" dirty="0" err="1" smtClean="0"/>
              <a:t>QuickFix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tricky</a:t>
            </a:r>
            <a:endParaRPr lang="de-DE" dirty="0"/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err="1" smtClean="0"/>
              <a:t>yet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4996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Ignore logic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Add a </a:t>
            </a:r>
            <a:r>
              <a:rPr lang="de-DE" dirty="0" err="1" smtClean="0"/>
              <a:t>ignorableId</a:t>
            </a:r>
            <a:r>
              <a:rPr lang="de-DE" dirty="0" smtClean="0"/>
              <a:t> </a:t>
            </a:r>
            <a:r>
              <a:rPr lang="de-DE" dirty="0" err="1" smtClean="0"/>
              <a:t>attribute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check: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Every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specific</a:t>
            </a:r>
            <a:r>
              <a:rPr lang="de-DE" dirty="0" smtClean="0"/>
              <a:t> PI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ignored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Escali</a:t>
            </a:r>
            <a:r>
              <a:rPr lang="de-DE" dirty="0" smtClean="0"/>
              <a:t> </a:t>
            </a:r>
            <a:r>
              <a:rPr lang="de-DE" dirty="0" err="1" smtClean="0"/>
              <a:t>creates</a:t>
            </a:r>
            <a:r>
              <a:rPr lang="de-DE" dirty="0" smtClean="0"/>
              <a:t> </a:t>
            </a:r>
            <a:r>
              <a:rPr lang="de-DE" dirty="0" err="1" smtClean="0"/>
              <a:t>automaticaly</a:t>
            </a:r>
            <a:r>
              <a:rPr lang="de-DE" dirty="0" smtClean="0"/>
              <a:t> </a:t>
            </a:r>
            <a:r>
              <a:rPr lang="de-DE" dirty="0" err="1" smtClean="0"/>
              <a:t>QuickFixes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ignore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26" y="1937792"/>
            <a:ext cx="8921886" cy="22515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520160" y="1721768"/>
            <a:ext cx="3168352" cy="648072"/>
          </a:xfrm>
          <a:prstGeom prst="ellipse">
            <a:avLst/>
          </a:prstGeom>
          <a:noFill/>
          <a:ln w="31750">
            <a:solidFill>
              <a:srgbClr val="000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293427"/>
            <a:ext cx="8926512" cy="302594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119560" y="3017912"/>
            <a:ext cx="4032448" cy="824819"/>
          </a:xfrm>
          <a:prstGeom prst="ellipse">
            <a:avLst/>
          </a:prstGeom>
          <a:noFill/>
          <a:ln w="31750">
            <a:solidFill>
              <a:srgbClr val="000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2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Other Escali Extensions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361728"/>
            <a:ext cx="8710488" cy="5412135"/>
          </a:xfrm>
        </p:spPr>
        <p:txBody>
          <a:bodyPr/>
          <a:lstStyle/>
          <a:p>
            <a:r>
              <a:rPr lang="de-DE" dirty="0" err="1" smtClean="0"/>
              <a:t>Namespaces</a:t>
            </a:r>
            <a:r>
              <a:rPr lang="de-DE" dirty="0" smtClean="0"/>
              <a:t>: </a:t>
            </a:r>
          </a:p>
          <a:p>
            <a:pPr lvl="1"/>
            <a:r>
              <a:rPr lang="de-DE" dirty="0" smtClean="0"/>
              <a:t>Default </a:t>
            </a:r>
            <a:r>
              <a:rPr lang="de-DE" dirty="0" err="1" smtClean="0"/>
              <a:t>namespace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XPath</a:t>
            </a:r>
            <a:endParaRPr lang="de-DE" dirty="0" smtClean="0"/>
          </a:p>
          <a:p>
            <a:r>
              <a:rPr lang="de-DE" dirty="0" smtClean="0"/>
              <a:t>Import/</a:t>
            </a:r>
            <a:r>
              <a:rPr lang="de-DE" dirty="0" err="1" smtClean="0"/>
              <a:t>include</a:t>
            </a:r>
            <a:endParaRPr lang="de-DE" dirty="0"/>
          </a:p>
          <a:p>
            <a:pPr lvl="1"/>
            <a:r>
              <a:rPr lang="de-DE" dirty="0" smtClean="0"/>
              <a:t>Import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xsl:import</a:t>
            </a:r>
            <a:r>
              <a:rPr lang="de-DE" dirty="0" smtClean="0"/>
              <a:t> </a:t>
            </a:r>
            <a:endParaRPr lang="de-DE" dirty="0" smtClean="0"/>
          </a:p>
          <a:p>
            <a:r>
              <a:rPr lang="de-DE" dirty="0" smtClean="0"/>
              <a:t>Pattern </a:t>
            </a:r>
            <a:r>
              <a:rPr lang="de-DE" dirty="0" err="1" smtClean="0"/>
              <a:t>matching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: </a:t>
            </a:r>
            <a:r>
              <a:rPr lang="de-DE" dirty="0" err="1" smtClean="0"/>
              <a:t>If</a:t>
            </a:r>
            <a:r>
              <a:rPr lang="de-DE" dirty="0" smtClean="0"/>
              <a:t> multiple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node</a:t>
            </a:r>
            <a:endParaRPr lang="de-DE" dirty="0" smtClean="0"/>
          </a:p>
          <a:p>
            <a:r>
              <a:rPr lang="de-DE" dirty="0" err="1" smtClean="0"/>
              <a:t>Phases</a:t>
            </a:r>
            <a:endParaRPr lang="de-DE" dirty="0" smtClean="0"/>
          </a:p>
          <a:p>
            <a:pPr lvl="1"/>
            <a:r>
              <a:rPr lang="de-DE" dirty="0" smtClean="0"/>
              <a:t>Reuse </a:t>
            </a:r>
            <a:r>
              <a:rPr lang="de-DE" dirty="0" err="1" smtClean="0"/>
              <a:t>phases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r>
              <a:rPr lang="de-DE" dirty="0" smtClean="0"/>
              <a:t> </a:t>
            </a:r>
            <a:r>
              <a:rPr lang="de-DE" dirty="0" err="1" smtClean="0"/>
              <a:t>allways</a:t>
            </a:r>
            <a:r>
              <a:rPr lang="de-DE" dirty="0" smtClean="0"/>
              <a:t> </a:t>
            </a:r>
            <a:r>
              <a:rPr lang="de-DE" dirty="0" err="1" smtClean="0"/>
              <a:t>active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492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</Words>
  <Application>Microsoft Office PowerPoint</Application>
  <PresentationFormat>Benutzerdefiniert</PresentationFormat>
  <Paragraphs>55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TheSansOffice</vt:lpstr>
      <vt:lpstr>Times New Roman</vt:lpstr>
      <vt:lpstr>Wingdings</vt:lpstr>
      <vt:lpstr>Default Design</vt:lpstr>
      <vt:lpstr>Escali Extensions</vt:lpstr>
      <vt:lpstr>Overview</vt:lpstr>
      <vt:lpstr>Regex</vt:lpstr>
      <vt:lpstr>Regex</vt:lpstr>
      <vt:lpstr>Ignore logic</vt:lpstr>
      <vt:lpstr>Other Escali Extensions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Nico Kutscherauer</cp:lastModifiedBy>
  <cp:revision>320</cp:revision>
  <cp:lastPrinted>2012-11-16T21:53:43Z</cp:lastPrinted>
  <dcterms:created xsi:type="dcterms:W3CDTF">2004-05-06T09:28:21Z</dcterms:created>
  <dcterms:modified xsi:type="dcterms:W3CDTF">2017-02-08T10:28:43Z</dcterms:modified>
</cp:coreProperties>
</file>