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20" r:id="rId3"/>
    <p:sldId id="428" r:id="rId4"/>
    <p:sldId id="411" r:id="rId5"/>
    <p:sldId id="416" r:id="rId6"/>
    <p:sldId id="429" r:id="rId7"/>
    <p:sldId id="43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31" r:id="rId16"/>
    <p:sldId id="419" r:id="rId17"/>
  </p:sldIdLst>
  <p:sldSz cx="10160000" cy="7620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1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3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54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72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5909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090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272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453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 Kutscherauer" initials="nkutsch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7"/>
    <a:srgbClr val="000000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2" autoAdjust="0"/>
    <p:restoredTop sz="91776" autoAdjust="0"/>
  </p:normalViewPr>
  <p:slideViewPr>
    <p:cSldViewPr>
      <p:cViewPr varScale="1">
        <p:scale>
          <a:sx n="87" d="100"/>
          <a:sy n="87" d="100"/>
        </p:scale>
        <p:origin x="14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06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4002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8A5B-AC4C-43B8-8900-F35950A2270E}" type="datetimeFigureOut">
              <a:rPr lang="de-DE" smtClean="0"/>
              <a:t>10.11.2017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5AEFD-9DC3-4E24-92C5-6E1333E0A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13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Wer hat schon mal was von </a:t>
            </a:r>
            <a:r>
              <a:rPr lang="de-DE" dirty="0" err="1" smtClean="0"/>
              <a:t>Schematron</a:t>
            </a:r>
            <a:r>
              <a:rPr lang="de-DE" dirty="0" smtClean="0"/>
              <a:t> gehört?</a:t>
            </a:r>
          </a:p>
          <a:p>
            <a:r>
              <a:rPr lang="de-DE" dirty="0" smtClean="0"/>
              <a:t>Wer hat </a:t>
            </a:r>
            <a:r>
              <a:rPr lang="de-DE" dirty="0" err="1" smtClean="0"/>
              <a:t>Schematron</a:t>
            </a:r>
            <a:r>
              <a:rPr lang="de-DE" baseline="0" dirty="0" smtClean="0"/>
              <a:t> schon mal eingesetzt?</a:t>
            </a:r>
          </a:p>
          <a:p>
            <a:r>
              <a:rPr lang="de-DE" baseline="0" dirty="0" smtClean="0"/>
              <a:t>Wer hat schon mal was von </a:t>
            </a:r>
            <a:r>
              <a:rPr lang="de-DE" baseline="0" dirty="0" err="1" smtClean="0"/>
              <a:t>Schematron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QuickFix</a:t>
            </a:r>
            <a:r>
              <a:rPr lang="de-DE" baseline="0" dirty="0" smtClean="0"/>
              <a:t> gehört?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74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850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17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76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128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6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66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091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19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284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3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BCC0D-77E6-4CBA-8716-6798CE5317B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E3B4A-C146-468B-8476-711B7977CDE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C75A1-A503-4749-969B-02A4D18E92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2C0E1-8B69-45AD-9BB8-97144012F68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F21F6-2E43-45E6-9A9D-A08FBD23967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98990-822A-4EF8-9B2E-3D1486F3899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E409B-F440-4923-BCC8-5B5436BDC51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79816-CC44-4CCC-8893-D783E62DF0D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6FB97-BA9C-42EF-A18E-5674C92D4D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1FD87-D8DD-4656-9DC9-BE4B4624D3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52359-8D05-4326-A0CA-C89B39D76C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nico\Work\Java\net.sqf.website\ftp-connect\images\sqf-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392" y="294355"/>
            <a:ext cx="1251370" cy="73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4B73956-2B59-4E83-AA06-EA996E39DD0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819202" y="7143467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lnSpc>
                <a:spcPct val="95000"/>
              </a:lnSpc>
            </a:pPr>
            <a:r>
              <a:rPr lang="en-US" sz="1300" b="1" i="1" dirty="0" err="1">
                <a:solidFill>
                  <a:srgbClr val="000077"/>
                </a:solidFill>
                <a:latin typeface="Arial" charset="0"/>
              </a:rPr>
              <a:t>Nico</a:t>
            </a:r>
            <a:r>
              <a:rPr lang="en-US" sz="1300" b="1" i="1" dirty="0">
                <a:solidFill>
                  <a:srgbClr val="000077"/>
                </a:solidFill>
                <a:latin typeface="Arial" charset="0"/>
              </a:rPr>
              <a:t> </a:t>
            </a:r>
            <a:r>
              <a:rPr lang="en-US" sz="1300" b="1" i="1" dirty="0" err="1" smtClean="0">
                <a:solidFill>
                  <a:srgbClr val="000077"/>
                </a:solidFill>
                <a:latin typeface="Arial" charset="0"/>
              </a:rPr>
              <a:t>Kutscherauer</a:t>
            </a:r>
            <a:endParaRPr lang="en-US" sz="1300" b="1" i="1" dirty="0">
              <a:solidFill>
                <a:srgbClr val="000077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759520" y="7143467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SQF – </a:t>
            </a:r>
            <a:r>
              <a:rPr lang="de-DE" sz="1300" b="1" i="1" kern="1200" dirty="0" err="1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Schematron</a:t>
            </a: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300" b="1" i="1" kern="1200" dirty="0" err="1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QuickFix</a:t>
            </a:r>
            <a:endParaRPr lang="en-US" sz="1300" b="1" i="1" kern="1200" dirty="0">
              <a:solidFill>
                <a:srgbClr val="000077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10054133" y="-10670"/>
            <a:ext cx="111451" cy="7630667"/>
          </a:xfrm>
          <a:prstGeom prst="rect">
            <a:avLst/>
          </a:prstGeom>
          <a:solidFill>
            <a:srgbClr val="00007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000077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hematron-quickfix.com/" TargetMode="External"/><Relationship Id="rId7" Type="http://schemas.openxmlformats.org/officeDocument/2006/relationships/hyperlink" Target="https://www.oxygenxml.com/doc/versions/19.1/ug-editor/topics/schematron-quick-fixe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.org/community/quickfix/" TargetMode="External"/><Relationship Id="rId5" Type="http://schemas.openxmlformats.org/officeDocument/2006/relationships/hyperlink" Target="https://github.com/schematron-quickfix/" TargetMode="External"/><Relationship Id="rId4" Type="http://schemas.openxmlformats.org/officeDocument/2006/relationships/hyperlink" Target="http://www.schematron-quickfix.com/escali/escali-ext_en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quickfix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ematron-quickfix" TargetMode="External"/><Relationship Id="rId2" Type="http://schemas.openxmlformats.org/officeDocument/2006/relationships/hyperlink" Target="http://escali.schematron-quickfix.com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00100" y="2297832"/>
            <a:ext cx="8559800" cy="1219200"/>
          </a:xfrm>
        </p:spPr>
        <p:txBody>
          <a:bodyPr lIns="0" tIns="0" rIns="0" bIns="0" anchor="t"/>
          <a:lstStyle/>
          <a:p>
            <a:pPr>
              <a:spcBef>
                <a:spcPts val="1200"/>
              </a:spcBef>
            </a:pPr>
            <a:r>
              <a:rPr lang="de-DE" sz="4800" b="1" dirty="0" smtClean="0">
                <a:latin typeface="TheSansOffice" pitchFamily="34" charset="0"/>
              </a:rPr>
              <a:t>Schematron </a:t>
            </a:r>
            <a:r>
              <a:rPr lang="de-DE" sz="4800" b="1" dirty="0" err="1" smtClean="0">
                <a:latin typeface="TheSansOffice" pitchFamily="34" charset="0"/>
              </a:rPr>
              <a:t>QuickFix</a:t>
            </a:r>
            <a:r>
              <a:rPr lang="de-DE" sz="4800" b="1" dirty="0" smtClean="0">
                <a:latin typeface="TheSansOffice" pitchFamily="34" charset="0"/>
              </a:rPr>
              <a:t> im Oxygen</a:t>
            </a:r>
            <a:br>
              <a:rPr lang="de-DE" sz="4800" b="1" dirty="0" smtClean="0">
                <a:latin typeface="TheSansOffice" pitchFamily="34" charset="0"/>
              </a:rPr>
            </a:br>
            <a:endParaRPr lang="en-US" sz="4800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09738" y="4568824"/>
            <a:ext cx="6731000" cy="1761456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dirty="0"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i="1" dirty="0">
              <a:solidFill>
                <a:srgbClr val="000000"/>
              </a:solidFill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fld id="{AD636EAC-042D-4873-BD90-DB191963ECAC}" type="datetime2">
              <a:rPr lang="de-DE" sz="2000" b="1" i="1">
                <a:solidFill>
                  <a:srgbClr val="000000"/>
                </a:solidFill>
                <a:latin typeface="TheSansOffice" pitchFamily="34" charset="0"/>
              </a:rPr>
              <a:t>Freitag, 10. November 2017</a:t>
            </a:fld>
            <a:endParaRPr lang="en-US" sz="2000" b="1" i="1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31528" y="419949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kern="0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Vergleich zwei verschiedener Implementierungen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dirty="0" err="1" smtClean="0">
                <a:latin typeface="TheSansOffice" pitchFamily="34" charset="0"/>
              </a:rPr>
              <a:t>UserEntries</a:t>
            </a:r>
            <a:r>
              <a:rPr lang="de-DE" sz="3600" dirty="0" smtClean="0">
                <a:latin typeface="TheSansOffice" pitchFamily="34" charset="0"/>
              </a:rPr>
              <a:t> – </a:t>
            </a:r>
            <a:r>
              <a:rPr lang="de-DE" sz="3600" dirty="0" err="1" smtClean="0">
                <a:latin typeface="TheSansOffice" pitchFamily="34" charset="0"/>
              </a:rPr>
              <a:t>Enumerations</a:t>
            </a:r>
            <a:endParaRPr lang="en-US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Häufig reicht ein generischer Typ nicht aus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In vielen Fällen sind nur bestimmte Werte erlaubt.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Wünschenswert wäre eine Drop-Down-Liste mit allen erlaubten Werten („</a:t>
            </a: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Enumeration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“).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Die Sprache enthält 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noch 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kein vollständige Struktur dafür.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Feature des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18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Der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bedient sich hier eines Tricks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UEs können einen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Defaultwert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haben, der per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XPath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bestimmt wird.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Eine Eingabemaske kann dann diesen Wert als Default verwenden.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erzeugt eine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Enumeration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, wenn ein UE eine Sequenz an Werten als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Defaultwert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hat.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dirty="0" smtClean="0">
                <a:latin typeface="TheSansOffice" pitchFamily="34" charset="0"/>
              </a:rPr>
              <a:t>Umgang mit </a:t>
            </a:r>
            <a:r>
              <a:rPr lang="de-DE" sz="3600" dirty="0" err="1" smtClean="0">
                <a:latin typeface="TheSansOffice" pitchFamily="34" charset="0"/>
              </a:rPr>
              <a:t>Entities</a:t>
            </a:r>
            <a:endParaRPr lang="en-US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Generelles Problem bei der XML-Verarbeitung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Erster Schritt beim XML-Parsen: Auflösen der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Entities</a:t>
            </a:r>
            <a:endParaRPr lang="de-DE" sz="14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Kein Zugriff auf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Enities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mit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XPath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/XSLT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Herausforderung bei SQF: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Erhalt aller unbeteiligten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beim ausführen von QFs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Oxygen und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unterstützen das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Probleme gibt es dennoch: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Kopieren oder Verschieben von Knoten, lösen die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auf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Hierzu wird in der nächsten Version des Standards das &lt;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sqf:copy-of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&gt; Element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eingefüht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mit einem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unparsed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-mode.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Ist der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unparsed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-mode aktiv, sollten die Knoten kopiert werden, ohne dass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aufgelöst werden.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Oxygen: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Hat bereits angekündigt, diesen Mode wohl vorläufig nicht zu unterstützen.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enthält einen ersten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Draft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für eine Unterstützung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dirty="0" smtClean="0">
                <a:latin typeface="TheSansOffice" pitchFamily="34" charset="0"/>
              </a:rPr>
              <a:t>Umgang mit </a:t>
            </a:r>
            <a:r>
              <a:rPr lang="de-DE" sz="3600" dirty="0" err="1" smtClean="0">
                <a:latin typeface="TheSansOffice" pitchFamily="34" charset="0"/>
              </a:rPr>
              <a:t>Entities</a:t>
            </a:r>
            <a:endParaRPr lang="en-US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-Probleme in der Mikrotypographie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kennt nur Knoten-basierte Fehler-Locations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Wenn einzelne Text-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(einzelne Zeichen, Abkürzungen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, Mengenangabe)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die Fehlerursache 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sind, gibt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maximal pro Textknoten, eher pro Absatz eine Fehlermeldung aus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Das tatsächliche Text-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muss manuell gefunden werden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Mehrere Vorkommen des gleichen Text-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in einem 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Textknoten / Absatz 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werden als ein Fehler zusammengefasst. 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SQF kann deshalb auch nur ein QF pro Fehler anbieten, der dann alle Text-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auf einmal korrigieren muss.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-Erweiterung für </a:t>
            </a: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18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Erlaubt Textknoten per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auf zu splitten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Jeder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-Treffer wäre dann ein Text-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, der mit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-Mitteln geprüft werden kann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Die Fehlermeldung wird für den Text-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angezeigt.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QFs können den betroffenen Text-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einzeln behandeln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5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dirty="0" smtClean="0">
                <a:latin typeface="TheSansOffice" pitchFamily="34" charset="0"/>
              </a:rPr>
              <a:t>Nachteile des </a:t>
            </a:r>
            <a:r>
              <a:rPr lang="de-DE" sz="3600" dirty="0" err="1" smtClean="0">
                <a:latin typeface="TheSansOffice" pitchFamily="34" charset="0"/>
              </a:rPr>
              <a:t>Escali</a:t>
            </a:r>
            <a:r>
              <a:rPr lang="de-DE" sz="3600" dirty="0" smtClean="0">
                <a:latin typeface="TheSansOffice" pitchFamily="34" charset="0"/>
              </a:rPr>
              <a:t> </a:t>
            </a:r>
            <a:r>
              <a:rPr lang="de-DE" sz="3600" dirty="0" err="1" smtClean="0">
                <a:latin typeface="TheSansOffice" pitchFamily="34" charset="0"/>
              </a:rPr>
              <a:t>Plugins</a:t>
            </a:r>
            <a:endParaRPr lang="en-US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361728"/>
            <a:ext cx="7190581" cy="5946899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Es ist ein </a:t>
            </a: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18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Masterfiles-Validierung wird (noch) nicht unterstützt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Die Oxygen-API liefert dazu zu wenig 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Informationen</a:t>
            </a:r>
            <a:endParaRPr lang="de-DE" sz="14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Schema-Assoziierung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Im Oxygen gibt es viele Möglichkeiten ein XML-Dokument mit einem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Schemtron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-Schema zu verknüpfen (u.a. Framework, Validierungsszenario, „Validieren mit..“, &lt;?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xml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-model?&gt;-PI)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Die Oxygen-API bietet keine Informationen, welches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-Schema mit dem XML-Dokument verknüpft ist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Escali-Plugin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kann deshalb nur auf die &lt;?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xml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-model?&gt;-PI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zurückgreiben</a:t>
            </a:r>
            <a:endParaRPr lang="de-DE" sz="14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Zusätzlich gibt es eine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Association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-Table, ähnlich der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Association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-Rules eines Frameworks.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Doppelte Validierung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kann nur nachträglich die Validierung des Oxygens manipulieren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Kennt der Oxygen das Schema auch, findet eine doppelte Validierung statt.</a:t>
            </a:r>
          </a:p>
        </p:txBody>
      </p:sp>
    </p:spTree>
    <p:extLst>
      <p:ext uri="{BB962C8B-B14F-4D97-AF65-F5344CB8AC3E}">
        <p14:creationId xmlns:p14="http://schemas.microsoft.com/office/powerpoint/2010/main" val="9359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dirty="0" smtClean="0">
                <a:latin typeface="TheSansOffice" pitchFamily="34" charset="0"/>
              </a:rPr>
              <a:t>Nächste Ziele</a:t>
            </a:r>
            <a:endParaRPr lang="en-US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361728"/>
            <a:ext cx="7190581" cy="5946899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Vortrag bei der XUGS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am 29.11.2017 um 18 Uhr hier an der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HdM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, im Hörsaal 204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Ausführlichere Betrachtung von SQF / Oxygen /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endParaRPr lang="de-DE" sz="14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spcBef>
                <a:spcPct val="0"/>
              </a:spcBef>
              <a:buFont typeface="Arial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Lokalisierung 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von SQF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Den W3C-Note-Standard vollenden und veröffentlichen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Umsetzung vom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endParaRPr lang="de-DE" sz="14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spcBef>
                <a:spcPct val="0"/>
              </a:spcBef>
              <a:buFont typeface="Arial" pitchFamily="34" charset="0"/>
              <a:buChar char="•"/>
            </a:pPr>
            <a:endParaRPr lang="de-DE" sz="18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Support von </a:t>
            </a: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2016</a:t>
            </a:r>
          </a:p>
          <a:p>
            <a:pPr marL="342887" indent="-342887" algn="l">
              <a:spcBef>
                <a:spcPct val="0"/>
              </a:spcBef>
              <a:buFont typeface="Arial" pitchFamily="34" charset="0"/>
              <a:buChar char="•"/>
            </a:pPr>
            <a:endParaRPr lang="de-DE" sz="18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Masterfiles-Validierung</a:t>
            </a:r>
          </a:p>
          <a:p>
            <a:pPr marL="342887" indent="-342887" algn="l">
              <a:spcBef>
                <a:spcPct val="0"/>
              </a:spcBef>
              <a:buFont typeface="Arial" pitchFamily="34" charset="0"/>
              <a:buChar char="•"/>
            </a:pPr>
            <a:endParaRPr lang="de-DE" sz="18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Weitere </a:t>
            </a: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Plugins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 in anderen Editoren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Eclipse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ist so aufgesetzt, dass es relativ leicht in andere Editoren portiert werden kann (keine komplette Neuentwicklung)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Eclipse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, da Java-basiert</a:t>
            </a:r>
          </a:p>
        </p:txBody>
      </p:sp>
    </p:spTree>
    <p:extLst>
      <p:ext uri="{BB962C8B-B14F-4D97-AF65-F5344CB8AC3E}">
        <p14:creationId xmlns:p14="http://schemas.microsoft.com/office/powerpoint/2010/main" val="167616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dirty="0" smtClean="0">
                <a:latin typeface="TheSansOffice" pitchFamily="34" charset="0"/>
              </a:rPr>
              <a:t>Weitere Links</a:t>
            </a:r>
            <a:endParaRPr lang="en-US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361728"/>
            <a:ext cx="7190581" cy="5946899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Meine Website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hlinkClick r:id="rId3"/>
              </a:rPr>
              <a:t>www.schematron-quickfix.com</a:t>
            </a:r>
            <a:endParaRPr lang="en-US" sz="16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Weitere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Escali-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Erweiterungen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: </a:t>
            </a:r>
            <a:br>
              <a:rPr lang="en-US" sz="160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Arial" charset="0"/>
                <a:hlinkClick r:id="rId4"/>
              </a:rPr>
              <a:t>http</a:t>
            </a:r>
            <a:r>
              <a:rPr lang="en-US" sz="1600" dirty="0">
                <a:solidFill>
                  <a:srgbClr val="000000"/>
                </a:solidFill>
                <a:latin typeface="Arial" charset="0"/>
                <a:hlinkClick r:id="rId4"/>
              </a:rPr>
              <a:t>://www.schematron-quickfix.com/escali/escali-ext_en.html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16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000000"/>
                </a:solidFill>
                <a:latin typeface="Arial" charset="0"/>
              </a:rPr>
              <a:t>Github-Organisation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charset="0"/>
                <a:hlinkClick r:id="rId5"/>
              </a:rPr>
              <a:t>https://github.com/schematron-quickfix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  <a:hlinkClick r:id="rId5"/>
              </a:rPr>
              <a:t>/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w3c-Gruppe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charset="0"/>
                <a:hlinkClick r:id="rId6"/>
              </a:rPr>
              <a:t>https://www.w3.org/community/quickfix/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oXygen-Dokumentation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hlinkClick r:id="rId7"/>
              </a:rPr>
              <a:t>https://www.oxygenxml.com/doc/versions/19.1/ug-editor/topics/schematron-quick-fixes.html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3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497632"/>
            <a:ext cx="7190581" cy="6810995"/>
          </a:xfrm>
        </p:spPr>
        <p:txBody>
          <a:bodyPr lIns="0" tIns="0" rIns="0" bIns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Fragen</a:t>
            </a: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93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4824536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dirty="0" smtClean="0">
                <a:latin typeface="TheSansOffice" pitchFamily="34" charset="0"/>
              </a:rPr>
              <a:t>Agenda</a:t>
            </a:r>
            <a:endParaRPr lang="en-US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14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Was ist </a:t>
            </a: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Was ist </a:t>
            </a: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Was für Implementierungen gibt es?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Build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-In-Implementierung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14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Was ist das </a:t>
            </a: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 Projekt?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Vergleich der Implementierungen anhand von Beispielen</a:t>
            </a:r>
            <a:endParaRPr lang="de-DE" sz="14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4824536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dirty="0" err="1" smtClean="0">
                <a:latin typeface="TheSansOffice" pitchFamily="34" charset="0"/>
              </a:rPr>
              <a:t>Schematron</a:t>
            </a:r>
            <a:r>
              <a:rPr lang="de-DE" sz="3600" dirty="0" smtClean="0">
                <a:latin typeface="TheSansOffice" pitchFamily="34" charset="0"/>
              </a:rPr>
              <a:t> - Review</a:t>
            </a:r>
            <a:endParaRPr lang="en-US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14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Was ist Schematron?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Ergänzende Validierungssprache zur Bestimmung sehr spezifischer Validierungsregeln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Ergänzung zu DTD / XSD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Geeignet für alle Konventionen die beim bearbeiten von XML-Daten eingehalten werden sollen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endParaRPr lang="de-DE" sz="18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Beispiele: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Eine ID muss der Hierarchie, der Position und/oder dem Inhalt entsprechend gesetzt werden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Meta-Daten (z.B.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product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="Produkt1") haben Auswirkungen auf die Struktur des Dokumentes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Mikrotypographie: Schreibweisen von Einheiten („3&amp;#xA0;ml“) oder Abkürzungen (z.&amp;#xA0;B.)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8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Schematron QuickFix</a:t>
            </a:r>
            <a:endParaRPr lang="en-US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„Quick fix“ 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eine automatische Behebung eines spezifischen Fehlers.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Korrekturvorschläge wie bei der Rechtschreibprüfung</a:t>
            </a:r>
            <a:endParaRPr lang="de-DE" sz="14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Schematron QuickFix 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Erweiterungsprache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für Schematron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Definiert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QuickFixe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für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-Fehler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Standardisiert mit einer W3C-Note:</a:t>
            </a:r>
          </a:p>
          <a:p>
            <a:pPr marL="1257287" lvl="2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  <a:hlinkClick r:id="rId3"/>
              </a:rPr>
              <a:t>https://www.w3.org/community/quickfix/</a:t>
            </a:r>
            <a:endParaRPr lang="de-DE" sz="18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Beispiel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Ersetze die fehlerhafte ID durch eine aus dem Kontext heraus kalkulierte ID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Entferne fehlerhaften Inhalt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Lösche fehlerhafte Strukturen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50405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dirty="0" smtClean="0">
                <a:latin typeface="TheSansOffice" pitchFamily="34" charset="0"/>
              </a:rPr>
              <a:t>Implementierungen</a:t>
            </a:r>
            <a:endParaRPr lang="en-US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145704"/>
            <a:ext cx="7190581" cy="5472608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oXygen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XML Editor seit der Version 17.0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Bisher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einzige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Editor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basierte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Implementierung</a:t>
            </a:r>
            <a:endParaRPr lang="en-US" sz="16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Basiert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auf XQuery 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Update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Mit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der Version 18.1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werden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die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wichtigsten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Features von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unterstützt</a:t>
            </a:r>
            <a:endParaRPr lang="en-US" sz="16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50405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dirty="0" err="1" smtClean="0">
                <a:latin typeface="TheSansOffice" pitchFamily="34" charset="0"/>
              </a:rPr>
              <a:t>Escali</a:t>
            </a:r>
            <a:r>
              <a:rPr lang="de-DE" sz="3600" dirty="0" smtClean="0">
                <a:latin typeface="TheSansOffice" pitchFamily="34" charset="0"/>
              </a:rPr>
              <a:t> Projekt</a:t>
            </a:r>
            <a:endParaRPr lang="en-US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145704"/>
            <a:ext cx="7190581" cy="5472608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Escali</a:t>
            </a:r>
            <a:endParaRPr lang="en-US" sz="20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Referenz-Implementierung</a:t>
            </a:r>
            <a:endParaRPr lang="en-US" sz="16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Commandline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Implementierung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basierend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auf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XProc</a:t>
            </a:r>
            <a:endParaRPr lang="en-US" sz="16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Im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Browser 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  <a:hlinkClick r:id="rId2"/>
              </a:rPr>
              <a:t>escali.schematron-quickfix.com</a:t>
            </a:r>
            <a:endParaRPr lang="en-US" sz="16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Arial" charset="0"/>
              </a:rPr>
              <a:t>Escali Oxygen Plugin</a:t>
            </a:r>
          </a:p>
          <a:p>
            <a:pPr marL="1257287" lvl="2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charset="0"/>
                <a:hlinkClick r:id="rId3"/>
              </a:rPr>
              <a:t>https://github.com/schematron-quickfix</a:t>
            </a: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16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5976664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dirty="0" smtClean="0">
                <a:latin typeface="TheSansOffice" pitchFamily="34" charset="0"/>
              </a:rPr>
              <a:t>Vergleich </a:t>
            </a:r>
            <a:r>
              <a:rPr lang="de-DE" sz="3600" dirty="0" err="1" smtClean="0">
                <a:latin typeface="TheSansOffice" pitchFamily="34" charset="0"/>
              </a:rPr>
              <a:t>Escali</a:t>
            </a:r>
            <a:r>
              <a:rPr lang="de-DE" sz="3600" dirty="0" smtClean="0">
                <a:latin typeface="TheSansOffice" pitchFamily="34" charset="0"/>
              </a:rPr>
              <a:t> / Oxygen</a:t>
            </a:r>
            <a:endParaRPr lang="en-US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145704"/>
            <a:ext cx="7190581" cy="5472608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000000"/>
                </a:solidFill>
                <a:latin typeface="Arial" charset="0"/>
              </a:rPr>
              <a:t>Warum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eine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sz="2000" dirty="0" err="1" smtClean="0">
                <a:solidFill>
                  <a:srgbClr val="000000"/>
                </a:solidFill>
                <a:latin typeface="Arial" charset="0"/>
              </a:rPr>
              <a:t>neue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”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Implementierung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Oxygen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</a:rPr>
              <a:t>ist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</a:rPr>
              <a:t>momentan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 de-facto-Standard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Evaluation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</a:rPr>
              <a:t>für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</a:rPr>
              <a:t>welche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 Features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</a:rPr>
              <a:t>tatsächlich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</a:rPr>
              <a:t>auch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</a:rPr>
              <a:t>Bedarf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existiert</a:t>
            </a:r>
            <a:endParaRPr lang="en-US" sz="16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Die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</a:rPr>
              <a:t>folgenden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</a:rPr>
              <a:t>Beispiele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</a:rPr>
              <a:t>sollen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</a:rPr>
              <a:t>aufzeigen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</a:rPr>
              <a:t>dass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 die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</a:rPr>
              <a:t>Sprache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</a:rPr>
              <a:t>noch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</a:rPr>
              <a:t>mehr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 Potential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</a:rPr>
              <a:t>bietet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</a:rPr>
              <a:t>als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 der Oxygen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</a:rPr>
              <a:t>momentan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unterstützt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16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54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12068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dirty="0" smtClean="0">
                <a:latin typeface="TheSansOffice" pitchFamily="34" charset="0"/>
              </a:rPr>
              <a:t>Mehrere </a:t>
            </a:r>
            <a:r>
              <a:rPr lang="de-DE" sz="3600" dirty="0" err="1" smtClean="0">
                <a:latin typeface="TheSansOffice" pitchFamily="34" charset="0"/>
              </a:rPr>
              <a:t>QuickFixe</a:t>
            </a:r>
            <a:r>
              <a:rPr lang="de-DE" sz="3600" dirty="0" smtClean="0">
                <a:latin typeface="TheSansOffice" pitchFamily="34" charset="0"/>
              </a:rPr>
              <a:t> auf einmal</a:t>
            </a:r>
            <a:endParaRPr lang="en-US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145704"/>
            <a:ext cx="7190581" cy="5616624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Oxygen kann nur einen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auf einmal ausführen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Zwei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QuickFixe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könnten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sich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in die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Quere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kommen</a:t>
            </a:r>
            <a:endParaRPr lang="en-US" sz="16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Mehrere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QuickFixe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könnten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ein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Dokument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invalide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machen</a:t>
            </a:r>
            <a:endParaRPr lang="en-US" sz="16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Escali Plugin </a:t>
            </a:r>
            <a:r>
              <a:rPr lang="en-US" sz="2000" dirty="0" err="1" smtClean="0">
                <a:solidFill>
                  <a:srgbClr val="000000"/>
                </a:solidFill>
                <a:latin typeface="Arial" charset="0"/>
              </a:rPr>
              <a:t>bietet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die </a:t>
            </a:r>
            <a:r>
              <a:rPr lang="en-US" sz="2000" dirty="0" err="1" smtClean="0">
                <a:solidFill>
                  <a:srgbClr val="000000"/>
                </a:solidFill>
                <a:latin typeface="Arial" charset="0"/>
              </a:rPr>
              <a:t>Möglichkeit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charset="0"/>
              </a:rPr>
              <a:t>mehrere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QFs </a:t>
            </a:r>
            <a:r>
              <a:rPr lang="en-US" sz="2000" dirty="0" err="1" smtClean="0">
                <a:solidFill>
                  <a:srgbClr val="000000"/>
                </a:solidFill>
                <a:latin typeface="Arial" charset="0"/>
              </a:rPr>
              <a:t>zu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charset="0"/>
              </a:rPr>
              <a:t>selektieren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und </a:t>
            </a:r>
            <a:r>
              <a:rPr lang="en-US" sz="2000" dirty="0" err="1" smtClean="0">
                <a:solidFill>
                  <a:srgbClr val="000000"/>
                </a:solidFill>
                <a:latin typeface="Arial" charset="0"/>
              </a:rPr>
              <a:t>auszuführen</a:t>
            </a:r>
            <a:endParaRPr lang="en-US" sz="20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Es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kann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sehr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praktisch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sein.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Anwendung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: 100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gleiche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Fehler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, 99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müssen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auf die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gleiche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Weise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gelöst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werden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Ein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QF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gibt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nie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die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Garantie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dass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das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Dokument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danach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valide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charset="0"/>
              </a:rPr>
              <a:t>ist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16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16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dirty="0" err="1" smtClean="0">
                <a:latin typeface="TheSansOffice" pitchFamily="34" charset="0"/>
              </a:rPr>
              <a:t>UserEntries</a:t>
            </a:r>
            <a:r>
              <a:rPr lang="de-DE" sz="3600" dirty="0" smtClean="0">
                <a:latin typeface="TheSansOffice" pitchFamily="34" charset="0"/>
              </a:rPr>
              <a:t> – Datentypen</a:t>
            </a:r>
            <a:endParaRPr lang="en-US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Was ist ein </a:t>
            </a: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UserEntry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Parameter für den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endParaRPr lang="de-DE" sz="14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Wird vom User gesetzt, beim ausführen des QFs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Einsatz: Ein Wert ist invalide. Ein QF will den wert neu setzen. Dazu erhält er ein UE, mit dem der Nutzer den neuen Wert setzen kann.  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Ein UE kann ein Typ zugewiesen werden.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Oxygen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Basis-Unterstützung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Keine Typenunterstützung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18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Unterstützt die Typen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xs:string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xs:integer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xs:double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xs:date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xs:time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xs:boolean</a:t>
            </a:r>
            <a:endParaRPr lang="de-DE" sz="14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Bietet abhängig vom Typ unterschiedliche Eingabemasken an</a:t>
            </a:r>
          </a:p>
        </p:txBody>
      </p:sp>
    </p:spTree>
    <p:extLst>
      <p:ext uri="{BB962C8B-B14F-4D97-AF65-F5344CB8AC3E}">
        <p14:creationId xmlns:p14="http://schemas.microsoft.com/office/powerpoint/2010/main" val="291398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994</Words>
  <Application>Microsoft Office PowerPoint</Application>
  <PresentationFormat>Benutzerdefiniert</PresentationFormat>
  <Paragraphs>178</Paragraphs>
  <Slides>16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TheSansOffice</vt:lpstr>
      <vt:lpstr>Times New Roman</vt:lpstr>
      <vt:lpstr>Default Design</vt:lpstr>
      <vt:lpstr>Schematron QuickFix im Oxygen </vt:lpstr>
      <vt:lpstr>Agenda</vt:lpstr>
      <vt:lpstr>Schematron - Review</vt:lpstr>
      <vt:lpstr>Schematron QuickFix</vt:lpstr>
      <vt:lpstr>Implementierungen</vt:lpstr>
      <vt:lpstr>Escali Projekt</vt:lpstr>
      <vt:lpstr>Vergleich Escali / Oxygen</vt:lpstr>
      <vt:lpstr>Mehrere QuickFixe auf einmal</vt:lpstr>
      <vt:lpstr>UserEntries – Datentypen</vt:lpstr>
      <vt:lpstr>UserEntries – Enumerations</vt:lpstr>
      <vt:lpstr>Umgang mit Entities</vt:lpstr>
      <vt:lpstr>Umgang mit Entities</vt:lpstr>
      <vt:lpstr>Nachteile des Escali Plugins</vt:lpstr>
      <vt:lpstr>Nächste Ziele</vt:lpstr>
      <vt:lpstr>Weitere Links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Nico Kutscherauer</cp:lastModifiedBy>
  <cp:revision>304</cp:revision>
  <cp:lastPrinted>2012-11-16T21:53:43Z</cp:lastPrinted>
  <dcterms:created xsi:type="dcterms:W3CDTF">2004-05-06T09:28:21Z</dcterms:created>
  <dcterms:modified xsi:type="dcterms:W3CDTF">2017-11-13T17:35:33Z</dcterms:modified>
</cp:coreProperties>
</file>