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34" r:id="rId10"/>
    <p:sldId id="435" r:id="rId11"/>
    <p:sldId id="436" r:id="rId12"/>
    <p:sldId id="446" r:id="rId13"/>
    <p:sldId id="416" r:id="rId14"/>
    <p:sldId id="447" r:id="rId15"/>
    <p:sldId id="440" r:id="rId16"/>
    <p:sldId id="429" r:id="rId17"/>
    <p:sldId id="430" r:id="rId18"/>
    <p:sldId id="450" r:id="rId19"/>
    <p:sldId id="449" r:id="rId20"/>
    <p:sldId id="442" r:id="rId21"/>
    <p:sldId id="443" r:id="rId22"/>
    <p:sldId id="444" r:id="rId23"/>
    <p:sldId id="421" r:id="rId24"/>
    <p:sldId id="448" r:id="rId25"/>
    <p:sldId id="445" r:id="rId26"/>
    <p:sldId id="422" r:id="rId27"/>
    <p:sldId id="423" r:id="rId28"/>
    <p:sldId id="424" r:id="rId29"/>
    <p:sldId id="425" r:id="rId30"/>
    <p:sldId id="426" r:id="rId31"/>
    <p:sldId id="452" r:id="rId32"/>
    <p:sldId id="451" r:id="rId33"/>
    <p:sldId id="439" r:id="rId34"/>
    <p:sldId id="453" r:id="rId35"/>
    <p:sldId id="427" r:id="rId36"/>
    <p:sldId id="431" r:id="rId37"/>
    <p:sldId id="419" r:id="rId38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5" d="100"/>
          <a:sy n="85" d="100"/>
        </p:scale>
        <p:origin x="4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Samstag, 25. November 2017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</a:t>
            </a:r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zwei </a:t>
            </a:r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geben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erzeugt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nächste Version des Standards vorgesehen</a:t>
            </a: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seit 18.1: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  <a:endParaRPr lang="de-DE" sz="3600" dirty="0">
              <a:latin typeface="TheSansOffice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0.1.2 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-model?&gt;-PI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über  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://github.com/nkutsche/SchematronQuickFix-2017-11-17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</a:t>
            </a: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Prauge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auf dem Markupforum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2018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 abschließen?</a:t>
            </a: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von einem „Anchor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“ mit @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, 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1535</Words>
  <Application>Microsoft Office PowerPoint</Application>
  <PresentationFormat>Benutzerdefiniert</PresentationFormat>
  <Paragraphs>317</Paragraphs>
  <Slides>37</Slides>
  <Notes>19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Adobe Photoshop 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Act – Aktionen ausführen</vt:lpstr>
      <vt:lpstr>Create – Erzeuge neue Knoten </vt:lpstr>
      <vt:lpstr>React – Fallunterscheidungen</vt:lpstr>
      <vt:lpstr>PowerPoint-Präsentation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363</cp:revision>
  <cp:lastPrinted>2012-11-16T21:53:43Z</cp:lastPrinted>
  <dcterms:created xsi:type="dcterms:W3CDTF">2004-05-06T09:28:21Z</dcterms:created>
  <dcterms:modified xsi:type="dcterms:W3CDTF">2017-11-28T14:10:09Z</dcterms:modified>
</cp:coreProperties>
</file>