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0" r:id="rId3"/>
    <p:sldId id="428" r:id="rId4"/>
    <p:sldId id="411" r:id="rId5"/>
    <p:sldId id="416" r:id="rId6"/>
    <p:sldId id="429" r:id="rId7"/>
    <p:sldId id="43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31" r:id="rId16"/>
    <p:sldId id="419" r:id="rId17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17.11.2017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ygenxml.com/doc/versions/19.1/ug-editor/topics/schematron-quick-fixes.html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297832"/>
            <a:ext cx="8559800" cy="1219200"/>
          </a:xfrm>
        </p:spPr>
        <p:txBody>
          <a:bodyPr lIns="0" tIns="0" rIns="0" bIns="0" anchor="t"/>
          <a:lstStyle/>
          <a:p>
            <a:pPr>
              <a:spcBef>
                <a:spcPts val="1200"/>
              </a:spcBef>
            </a:pPr>
            <a:r>
              <a:rPr lang="de-DE" sz="4800" b="1" noProof="0" dirty="0" err="1" smtClean="0">
                <a:latin typeface="TheSansOffice" pitchFamily="34" charset="0"/>
              </a:rPr>
              <a:t>Schematron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QuickFix</a:t>
            </a:r>
            <a:r>
              <a:rPr lang="de-DE" sz="4800" b="1" noProof="0" dirty="0" smtClean="0">
                <a:latin typeface="TheSansOffice" pitchFamily="34" charset="0"/>
              </a:rPr>
              <a:t> im Oxygen XML Editor</a:t>
            </a:r>
            <a:br>
              <a:rPr lang="de-DE" sz="4800" b="1" noProof="0" dirty="0" smtClean="0">
                <a:latin typeface="TheSansOffice" pitchFamily="34" charset="0"/>
              </a:rPr>
            </a:br>
            <a:endParaRPr lang="de-DE" sz="4800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noProof="0" dirty="0" smtClean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noProof="0" dirty="0" smtClean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 noProof="0" smtClean="0">
                <a:solidFill>
                  <a:srgbClr val="000000"/>
                </a:solidFill>
                <a:latin typeface="TheSansOffice" pitchFamily="34" charset="0"/>
              </a:rPr>
              <a:t>Freitag, 17. November 2017</a:t>
            </a:fld>
            <a:endParaRPr lang="de-DE" sz="2000" b="1" i="1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zwei </a:t>
            </a:r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UserEntries</a:t>
            </a:r>
            <a:r>
              <a:rPr lang="de-DE" sz="3600" noProof="0" dirty="0" smtClean="0">
                <a:latin typeface="TheSansOffice" pitchFamily="34" charset="0"/>
              </a:rPr>
              <a:t> – </a:t>
            </a:r>
            <a:r>
              <a:rPr lang="de-DE" sz="3600" noProof="0" dirty="0" err="1" smtClean="0">
                <a:latin typeface="TheSansOffice" pitchFamily="34" charset="0"/>
              </a:rPr>
              <a:t>Enumerations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hat.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Umgang mit </a:t>
            </a:r>
            <a:r>
              <a:rPr lang="de-DE" sz="3600" noProof="0" dirty="0" err="1" smtClean="0">
                <a:latin typeface="TheSansOffice" pitchFamily="34" charset="0"/>
              </a:rPr>
              <a:t>Entities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beim Ausführen der QFs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Mikrotypographie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(einzelne Zeichen, Abkürzungen</a:t>
            </a:r>
            <a:r>
              <a:rPr lang="de-DE" sz="1400" noProof="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Mengenangaben) die Fehlerursache sind, gibt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Nachteile des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Plugins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8607863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Table, ähnlich 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Rules eines Frameworks.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Nächste Ziele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Vortrag bei der XUGS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am 29.11.2017 um 18 Uhr hier an 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HdM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im Hörsaal 204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Ausführlichere Betrachtung von SQF / Oxygen /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in anderen Editoren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600" noProof="0" dirty="0" err="1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Neuentwicklung)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Weitere Links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://github.com/nkutsche/SchematronQuickFix-2017-11-17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6"/>
              </a:rPr>
              <a:t>https://github.com/schematron-quickfix/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7"/>
              </a:rPr>
              <a:t>https://www.w3.org/community/quickfix/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8"/>
              </a:rPr>
              <a:t>https://www.oxygenxml.com/doc/versions/19.1/ug-editor/topics/schematron-quick-fixes.html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497632"/>
            <a:ext cx="7190581" cy="6810995"/>
          </a:xfrm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</a:t>
            </a:r>
            <a:r>
              <a:rPr lang="de-DE" sz="3600" b="1" noProof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Agenda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für Implementierungen gibt es?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-In-Implementierung des Oxygen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das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-Projekt?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Nächste Ziele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Schematron</a:t>
            </a:r>
            <a:r>
              <a:rPr lang="de-DE" sz="3600" noProof="0" dirty="0" smtClean="0">
                <a:latin typeface="TheSansOffice" pitchFamily="34" charset="0"/>
              </a:rPr>
              <a:t> - Review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8751879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ISO Standard, initiiert von Rick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Jelliffe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Ergänzende Validierungssprache zur Bestimmung sehr spezifischer Validierungsregeln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Ergänzung zu DTD / XSD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Geeignet für alle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Konventionen,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die beim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Bearbeiten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von XML-Daten eingehalten werden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sollen.</a:t>
            </a:r>
            <a:endParaRPr lang="de-DE" sz="1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ID muss der Hierarchie, der Position und/oder dem Inhalt entsprechend </a:t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gesetzt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Meta-Daten (z.B.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typ="lebensbedrohlich"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 haben Auswirkungen auf die </a:t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Struktur des Dokuments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Mikrotypographie: Schreibweisen von Einheiten („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16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&amp;#xA0;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“)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oder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Abkürzungen (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</a:t>
            </a:r>
            <a:r>
              <a:rPr lang="de-DE" sz="16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&amp;#xA0;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Struktur-Missbrauch für manuelles Design (leere Absätze)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Schematron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QuickFix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de-DE" sz="20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Beispiele:</a:t>
            </a:r>
            <a:endParaRPr lang="de-DE" sz="20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Ersetze die fehlerhafte ID durch eine aus dem Kontext heraus kalkulierte ID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Implementierungen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unterstützt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-Projekt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815775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Referenz-Implementierung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-Implementierung basierend auf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XProc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b="1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b="1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b="1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600" b="1" noProof="0" dirty="0" smtClean="0">
              <a:solidFill>
                <a:srgbClr val="000000"/>
              </a:solidFill>
              <a:latin typeface="Arial" charset="0"/>
            </a:endParaRP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  <a:hlinkClick r:id="rId3"/>
              </a:rPr>
              <a:t>https://github.com/schematron-quickfix/escali-package/tree/master/escaliOxygen</a:t>
            </a: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976664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Vergleich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 / Oxygen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Warum eine „neue” Implementierung?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6247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Mehrere </a:t>
            </a:r>
            <a:r>
              <a:rPr lang="de-DE" sz="3600" noProof="0" dirty="0" err="1" smtClean="0">
                <a:latin typeface="TheSansOffice" pitchFamily="34" charset="0"/>
              </a:rPr>
              <a:t>QuickFixes</a:t>
            </a:r>
            <a:r>
              <a:rPr lang="de-DE" sz="3600" noProof="0" dirty="0" smtClean="0">
                <a:latin typeface="TheSansOffice" pitchFamily="34" charset="0"/>
              </a:rPr>
              <a:t> auf einmal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649760"/>
            <a:ext cx="7190581" cy="511256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UserEntries</a:t>
            </a:r>
            <a:r>
              <a:rPr lang="de-DE" sz="3600" noProof="0" dirty="0" smtClean="0">
                <a:latin typeface="TheSansOffice" pitchFamily="34" charset="0"/>
              </a:rPr>
              <a:t> – Datentypen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59975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972</Words>
  <Application>Microsoft Office PowerPoint</Application>
  <PresentationFormat>Benutzerdefiniert</PresentationFormat>
  <Paragraphs>176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TheSansOffice</vt:lpstr>
      <vt:lpstr>Times New Roman</vt:lpstr>
      <vt:lpstr>Default Design</vt:lpstr>
      <vt:lpstr>Schematron QuickFix im Oxygen XML Editor </vt:lpstr>
      <vt:lpstr>Agenda</vt:lpstr>
      <vt:lpstr>Schematron - Review</vt:lpstr>
      <vt:lpstr>Schematron QuickFix</vt:lpstr>
      <vt:lpstr>Implementierungen</vt:lpstr>
      <vt:lpstr>Escali-Projekt</vt:lpstr>
      <vt:lpstr>Vergleich Escali / Oxygen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328</cp:revision>
  <cp:lastPrinted>2012-11-16T21:53:43Z</cp:lastPrinted>
  <dcterms:created xsi:type="dcterms:W3CDTF">2004-05-06T09:28:21Z</dcterms:created>
  <dcterms:modified xsi:type="dcterms:W3CDTF">2017-11-17T13:49:22Z</dcterms:modified>
</cp:coreProperties>
</file>