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20" r:id="rId3"/>
    <p:sldId id="428" r:id="rId4"/>
    <p:sldId id="411" r:id="rId5"/>
    <p:sldId id="416" r:id="rId6"/>
    <p:sldId id="429" r:id="rId7"/>
    <p:sldId id="43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31" r:id="rId16"/>
    <p:sldId id="419" r:id="rId17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17.11.2017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5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17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6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9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19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8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ygenxml.com/doc/versions/19.1/ug-editor/topics/schematron-quick-fixes.html" TargetMode="External"/><Relationship Id="rId3" Type="http://schemas.openxmlformats.org/officeDocument/2006/relationships/hyperlink" Target="http://www.schematron-quickfix.com/" TargetMode="External"/><Relationship Id="rId7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chematron-quickfix/" TargetMode="External"/><Relationship Id="rId5" Type="http://schemas.openxmlformats.org/officeDocument/2006/relationships/hyperlink" Target="https://github.com/nkutsche/SchematronQuickFix-2017-11-17" TargetMode="External"/><Relationship Id="rId4" Type="http://schemas.openxmlformats.org/officeDocument/2006/relationships/hyperlink" Target="http://www.schematron-quickfix.com/escali/escali-ext_e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quickfi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/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297832"/>
            <a:ext cx="8559800" cy="1219200"/>
          </a:xfrm>
        </p:spPr>
        <p:txBody>
          <a:bodyPr lIns="0" tIns="0" rIns="0" bIns="0" anchor="t"/>
          <a:lstStyle/>
          <a:p>
            <a:pPr>
              <a:spcBef>
                <a:spcPts val="1200"/>
              </a:spcBef>
            </a:pPr>
            <a:r>
              <a:rPr lang="de-DE" sz="4800" b="1" noProof="0" dirty="0" err="1" smtClean="0">
                <a:latin typeface="TheSansOffice" pitchFamily="34" charset="0"/>
              </a:rPr>
              <a:t>Schematron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r>
              <a:rPr lang="de-DE" sz="4800" b="1" noProof="0" dirty="0" err="1" smtClean="0">
                <a:latin typeface="TheSansOffice" pitchFamily="34" charset="0"/>
              </a:rPr>
              <a:t>QuickFix</a:t>
            </a:r>
            <a:r>
              <a:rPr lang="de-DE" sz="4800" b="1" noProof="0" dirty="0" smtClean="0">
                <a:latin typeface="TheSansOffice" pitchFamily="34" charset="0"/>
              </a:rPr>
              <a:t> im Oxygen XML Editor</a:t>
            </a:r>
            <a:br>
              <a:rPr lang="de-DE" sz="4800" b="1" noProof="0" dirty="0" smtClean="0">
                <a:latin typeface="TheSansOffice" pitchFamily="34" charset="0"/>
              </a:rPr>
            </a:br>
            <a:endParaRPr lang="de-DE" sz="4800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noProof="0" dirty="0" smtClean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noProof="0" dirty="0" smtClean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 noProof="0" smtClean="0">
                <a:solidFill>
                  <a:srgbClr val="000000"/>
                </a:solidFill>
                <a:latin typeface="TheSansOffice" pitchFamily="34" charset="0"/>
              </a:rPr>
              <a:t>Freitag, 17. November 2017</a:t>
            </a:fld>
            <a:endParaRPr lang="de-DE" sz="2000" b="1" i="1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Vergleich </a:t>
            </a:r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zwei </a:t>
            </a:r>
            <a:r>
              <a:rPr lang="de-DE" sz="1800" b="1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verschiedener Implementierungen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UserEntries</a:t>
            </a:r>
            <a:r>
              <a:rPr lang="de-DE" sz="3600" noProof="0" dirty="0" smtClean="0">
                <a:latin typeface="TheSansOffice" pitchFamily="34" charset="0"/>
              </a:rPr>
              <a:t> – </a:t>
            </a:r>
            <a:r>
              <a:rPr lang="de-DE" sz="3600" noProof="0" dirty="0" err="1" smtClean="0">
                <a:latin typeface="TheSansOffice" pitchFamily="34" charset="0"/>
              </a:rPr>
              <a:t>Enumerations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Häufig reicht ein generischer Typ nicht aus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In vielen Fällen sind nur bestimmte Werte erlaubt.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Wünschenswert wäre eine Drop-Down-Liste mit allen erlaubten Werten („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“).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Die Sprache enthält noch keine vollständige Struktur dafür.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Feature des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bedient sich hier eines Tricks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UEs können einen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haben, der per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bestimmt wird.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Eingabemaske kann dann diesen Wert als Default verwenden.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erzeugt eine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wenn ein UE eine Sequenz an Werten als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Defaultwert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hat.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Umgang mit </a:t>
            </a:r>
            <a:r>
              <a:rPr lang="de-DE" sz="3600" noProof="0" dirty="0" err="1" smtClean="0">
                <a:latin typeface="TheSansOffice" pitchFamily="34" charset="0"/>
              </a:rPr>
              <a:t>Entities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Generelles Problem bei der XML-Verarbeitung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Erster Schritt beim XML-Parsen: Auflösen der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Kein Zugriff auf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mit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XPath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/XSLT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Herausforderung bei SQF: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Erhalt aller unbeteiligten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beim Ausführen der QFs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Oxygen und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unterstützen das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Probleme gibt es dennoch: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Kopieren oder Verschieben von Knoten löst die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Hierzu wird in der nächsten Version des Standards das 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sqf:copy-of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-Element eingeführt mit einem 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-Attribut.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Ist der </a:t>
            </a:r>
            <a:r>
              <a:rPr lang="de-DE" sz="14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unparsed</a:t>
            </a:r>
            <a:r>
              <a:rPr lang="de-DE" sz="14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aktiv, sollten die Knoten kopiert werden, ohne dass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aufgelöst werden.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Oxygen: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Hat bereits angekündigt, diesen Mode wohl vorläufig nicht zu unterstützen.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enthält einen ersten </a:t>
            </a:r>
            <a:r>
              <a:rPr lang="de-DE" sz="1800" noProof="0" dirty="0" err="1">
                <a:solidFill>
                  <a:srgbClr val="000000"/>
                </a:solidFill>
                <a:latin typeface="Arial" charset="0"/>
              </a:rPr>
              <a:t>Draft</a:t>
            </a:r>
            <a:r>
              <a:rPr lang="de-DE" sz="1800" noProof="0" dirty="0">
                <a:solidFill>
                  <a:srgbClr val="000000"/>
                </a:solidFill>
                <a:latin typeface="Arial" charset="0"/>
              </a:rPr>
              <a:t> für eine 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Mikrotypographie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-Probleme in der Mikrotypographie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kennt nur Knoten-basierte Fehler-Locations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Wenn einzelne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(einzelne Zeichen, Abkürzungen</a:t>
            </a:r>
            <a:r>
              <a:rPr lang="de-DE" sz="1400" noProof="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Mengenangaben) die Fehlerursache sind, gibt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maximal pro Textknoten, eher pro Absatz eine Fehlermeldung aus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Das tatsächliche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muss manuell gefunden 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Mehrere Vorkommen des gleichen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in einem Textknoten / Absatz werden als ein Fehler zusammengefasst.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SQF kann deshalb auch nur ein QF pro Fehler anbieten, der dann alle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Snippets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auf einmal korrigieren muss.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-Erweiterung für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Erlaubt Textknoten per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aufzusplitten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Jeder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-Treffer wäre dann ein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, der mit 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-Mitteln geprüft werden kann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Die Fehlermeldung wird für den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angezeigt.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QFs können den betroffenen Text-</a:t>
            </a:r>
            <a:r>
              <a:rPr lang="de-DE" sz="1400" noProof="0" dirty="0" err="1" smtClean="0">
                <a:solidFill>
                  <a:srgbClr val="000000"/>
                </a:solidFill>
                <a:latin typeface="Arial" charset="0"/>
              </a:rPr>
              <a:t>Snippet</a:t>
            </a:r>
            <a:r>
              <a:rPr lang="de-DE" sz="1400" noProof="0" dirty="0" smtClean="0">
                <a:solidFill>
                  <a:srgbClr val="000000"/>
                </a:solidFill>
                <a:latin typeface="Arial" charset="0"/>
              </a:rPr>
              <a:t> einzeln behandeln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5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Nachteile des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Plugins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8607863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Es ist ein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Masterfiles-Validierung wird (noch) nicht unterstützt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Oxygen-API liefert dazu zu wenige Informationen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Schema-Assoziierung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 Oxygen gibt es viele Möglichkeiten, ein XML-Dokument mit einem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-Schema zu verknüpfen (u.a. Framework, Validierungsszenario,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-PI)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Oxygen-API bietet keine Informationen, welches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-Schema mit dem XML-Dokument verknüpft ist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Escali-Plugin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kann deshalb nur auf die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-model?&gt;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-PI zurückgreifen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Zusätzlich gibt es eine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Table, ähnlich 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Association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Rules eines Frameworks.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Doppelte Validierung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kann nur nachträglich die Validierung des Oxygens manipulieren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Kennt der Oxygen 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auch, findet eine doppelte Validierung statt.</a:t>
            </a:r>
          </a:p>
        </p:txBody>
      </p:sp>
    </p:spTree>
    <p:extLst>
      <p:ext uri="{BB962C8B-B14F-4D97-AF65-F5344CB8AC3E}">
        <p14:creationId xmlns:p14="http://schemas.microsoft.com/office/powerpoint/2010/main" val="935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Nächste Ziele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Vortrag bei der XUGS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am 29.11.2017 um 18 Uhr hier an der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HdM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im Hörsaal 204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Ausführlichere Betrachtung von SQF / Oxygen /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Lokalisierung von SQF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Den W3C-Note-Standard vollenden und veröffentlichen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Umsetzung im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Support von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>
                <a:solidFill>
                  <a:srgbClr val="000000"/>
                </a:solidFill>
                <a:latin typeface="Arial" charset="0"/>
              </a:rPr>
              <a:t>2016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Masterfiles-Validierung</a:t>
            </a:r>
          </a:p>
          <a:p>
            <a:pPr marL="342887" indent="-342887" algn="l"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Plugins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in anderen Editoren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Das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Eclipse</a:t>
            </a:r>
            <a:r>
              <a:rPr lang="de-DE" sz="1600" noProof="0" dirty="0" err="1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ist so aufgesetzt, dass es relativ leicht in andere Editoren portiert werden kann (keine komplette Neuentwicklung)</a:t>
            </a:r>
          </a:p>
        </p:txBody>
      </p:sp>
    </p:spTree>
    <p:extLst>
      <p:ext uri="{BB962C8B-B14F-4D97-AF65-F5344CB8AC3E}">
        <p14:creationId xmlns:p14="http://schemas.microsoft.com/office/powerpoint/2010/main" val="16761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Weitere Links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361728"/>
            <a:ext cx="7190581" cy="5946899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SQF Website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3"/>
              </a:rPr>
              <a:t>www.schematron-quickfix.com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Weitere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-Erweiterungen: </a:t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4"/>
              </a:rPr>
              <a:t>http://www.schematron-quickfix.com/escali/escali-ext_en.html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Folien und Beispiele zu diesem Vortrag:</a:t>
            </a:r>
            <a:br>
              <a:rPr lang="de-DE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5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://github.com/nkutsche/SchematronQuickFix-2017-11-17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Github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-Organisation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6"/>
              </a:rPr>
              <a:t>https://github.com/schematron-quickfix/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W3C-Gruppe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7"/>
              </a:rPr>
              <a:t>https://www.w3.org/community/quickfix/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-Dokumentation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8"/>
              </a:rPr>
              <a:t>https://www.oxygenxml.com/doc/versions/19.1/ug-editor/topics/schematron-quick-fixes.html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497632"/>
            <a:ext cx="7190581" cy="6810995"/>
          </a:xfrm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Fragen</a:t>
            </a:r>
            <a:r>
              <a:rPr lang="de-DE" sz="3600" b="1" noProof="0" dirty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Agenda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für Implementierungen gibt es?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Build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-In-Implementierung des Oxygen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das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-Projekt?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Vergleich der beiden Implementierungen anhand von Beispielen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Nächste Ziele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Schematron</a:t>
            </a:r>
            <a:r>
              <a:rPr lang="de-DE" sz="3600" noProof="0" dirty="0" smtClean="0">
                <a:latin typeface="TheSansOffice" pitchFamily="34" charset="0"/>
              </a:rPr>
              <a:t> - Review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8751879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 ist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ISO Standard, initiiert von Rick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Jelliffe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Ergänzende Validierungssprache zur Bestimmung sehr spezifischer Validierungsregeln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Ergänzung zu DTD / XSD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Geeignet für alle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Konventionen,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die beim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Bearbeiten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von XML-Daten eingehalten werden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sollen.</a:t>
            </a:r>
            <a:endParaRPr lang="de-DE" sz="1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Beispiele: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ID muss der Hierarchie, der Position und/oder dem Inhalt entsprechend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gesetzt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werden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Meta-Daten (z.B. 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typ="lebensbedrohlich"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haben Auswirkungen auf die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Struktur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des Dokuments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Mikrotypographie: Schreibweisen von Einheiten („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e-DE" sz="16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&amp;#xA0;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“)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1600" noProof="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oder </a:t>
            </a:r>
            <a:r>
              <a:rPr lang="de-DE" sz="1600" noProof="0" dirty="0">
                <a:solidFill>
                  <a:srgbClr val="000000"/>
                </a:solidFill>
                <a:latin typeface="Arial" charset="0"/>
              </a:rPr>
              <a:t>Abkürzungen (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</a:t>
            </a:r>
            <a:r>
              <a:rPr lang="de-DE" sz="16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&amp;#xA0;</a:t>
            </a:r>
            <a:r>
              <a:rPr lang="de-DE" sz="1600" noProof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sz="160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Struktur-Missbrauch für manuelles Design (leere Absätze)</a:t>
            </a:r>
            <a:endParaRPr lang="de-DE" sz="16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8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Schematron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QuickFix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„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Quick fix“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 automatische Behebung eines spezifischen Fehlers.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Korrekturvorschläge wie bei der Rechtschreibprüfung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de-DE" sz="20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Erweiterungssprache für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Definiert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für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-Fehler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Standardisiert mit einer W3C-Note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:</a:t>
            </a: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>
                <a:solidFill>
                  <a:srgbClr val="000000"/>
                </a:solidFill>
                <a:latin typeface="Arial" charset="0"/>
                <a:hlinkClick r:id="rId3"/>
              </a:rPr>
              <a:t>https://www.w3.org/community/quickfix/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Beispiele:</a:t>
            </a:r>
            <a:endParaRPr lang="de-DE" sz="2000" noProof="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Ersetze die fehlerhafte ID durch eine aus dem Kontext heraus kalkulierte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</a:rPr>
              <a:t>Ersetze fehlerhafte Zeichen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Konvertiere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fehlerhaftes Datumsformat in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noProof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Implementierungen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oXygen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XML Editor seit der Version 17.0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Bisher die einzige Editor-basierte Implementierung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Basiert auf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XQuery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Update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Mit der Version 18.1 werden die wichtigsten Features von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unterstützt</a:t>
            </a:r>
          </a:p>
        </p:txBody>
      </p:sp>
    </p:spTree>
    <p:extLst>
      <p:ext uri="{BB962C8B-B14F-4D97-AF65-F5344CB8AC3E}">
        <p14:creationId xmlns:p14="http://schemas.microsoft.com/office/powerpoint/2010/main" val="7854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0405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-Projekt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Referenz-Implementierung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Commandline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-Implementierung basierend auf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XProc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Im Browser: 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  <a:hlinkClick r:id="rId2"/>
              </a:rPr>
              <a:t>escali.schematron-quickfix.com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b="1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b="1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b="1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600" b="1" noProof="0" dirty="0" smtClean="0">
              <a:solidFill>
                <a:srgbClr val="000000"/>
              </a:solidFill>
              <a:latin typeface="Arial" charset="0"/>
            </a:endParaRPr>
          </a:p>
          <a:p>
            <a:pPr marL="1257287" lvl="2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400" noProof="0" dirty="0" smtClean="0">
                <a:solidFill>
                  <a:srgbClr val="000000"/>
                </a:solidFill>
                <a:latin typeface="Arial" charset="0"/>
                <a:hlinkClick r:id="rId3"/>
              </a:rPr>
              <a:t>https://github.com/schematron-quickfix/escali-package/</a:t>
            </a:r>
            <a:endParaRPr lang="de-DE" sz="12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5976664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Vergleich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 / Oxygen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145704"/>
            <a:ext cx="7190581" cy="547260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Warum eine „neue” Implementierung?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Oxygen ist momentan de-facto-Standard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Evaluation, für welche Features tatsächlich auch Bedarf existiert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Die folgenden Beispiele sollen aufzeigen, dass die Sprache noch mehr Potential bietet, als der Oxygen momentan unterstützt.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6247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Mehrere </a:t>
            </a:r>
            <a:r>
              <a:rPr lang="de-DE" sz="3600" noProof="0" dirty="0" err="1" smtClean="0">
                <a:latin typeface="TheSansOffice" pitchFamily="34" charset="0"/>
              </a:rPr>
              <a:t>QuickFixes</a:t>
            </a:r>
            <a:r>
              <a:rPr lang="de-DE" sz="3600" noProof="0" dirty="0" smtClean="0">
                <a:latin typeface="TheSansOffice" pitchFamily="34" charset="0"/>
              </a:rPr>
              <a:t> auf einmal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649760"/>
            <a:ext cx="7190581" cy="5112568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Oxygen kann nur einen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auf einmal ausführen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Zwei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könnten sich in die Quere kommen.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Mehrere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QuickFixes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könnten ein Dokument invalide machen.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bietet die Möglichkeit, mehrere QFs zu selektieren und auszuführen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Es kann sehr praktisch sein.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Anwendung: 100 gleiche Fehler, 99 müssen auf die gleiche Weise gelöst werden.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 QF gibt nie die Garantie, dass das Dokument danach valide ist.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6840760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UserEntries</a:t>
            </a:r>
            <a:r>
              <a:rPr lang="de-DE" sz="3600" noProof="0" dirty="0" smtClean="0">
                <a:latin typeface="TheSansOffice" pitchFamily="34" charset="0"/>
              </a:rPr>
              <a:t> – Datentypen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59975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Was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 ist ein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UserEntry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?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Spezieller Parameter für den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Wird vom User gesetzt, beim Ausführen des QFs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Use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Case: Ein Wert ist invalide. Ein QF will den Wert neu setzen. Dazu erhält er einen UE, mit dem der Nutzer den neuen Wert setzen kann.  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Einem UE kann ein Typ zugewiesen werden.</a:t>
            </a: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Oxygen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Basis-Unterstützung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Keine Unterstützung von Datentypen</a:t>
            </a:r>
            <a:endParaRPr lang="de-DE" sz="14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8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8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Unterstützt die Typen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xs:string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xs:integer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xs:double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xs:time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xs:boolean</a:t>
            </a:r>
            <a:endParaRPr lang="de-DE" sz="1600" noProof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Bietet abhängig vom Typ unterschiedliche Eingabemasken an</a:t>
            </a:r>
          </a:p>
        </p:txBody>
      </p:sp>
    </p:spTree>
    <p:extLst>
      <p:ext uri="{BB962C8B-B14F-4D97-AF65-F5344CB8AC3E}">
        <p14:creationId xmlns:p14="http://schemas.microsoft.com/office/powerpoint/2010/main" val="29139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973</Words>
  <Application>Microsoft Office PowerPoint</Application>
  <PresentationFormat>Benutzerdefiniert</PresentationFormat>
  <Paragraphs>176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TheSansOffice</vt:lpstr>
      <vt:lpstr>Times New Roman</vt:lpstr>
      <vt:lpstr>Default Design</vt:lpstr>
      <vt:lpstr>Schematron QuickFix im Oxygen XML Editor </vt:lpstr>
      <vt:lpstr>Agenda</vt:lpstr>
      <vt:lpstr>Schematron - Review</vt:lpstr>
      <vt:lpstr>Schematron QuickFix</vt:lpstr>
      <vt:lpstr>Implementierungen</vt:lpstr>
      <vt:lpstr>Escali-Projekt</vt:lpstr>
      <vt:lpstr>Vergleich Escali / Oxygen</vt:lpstr>
      <vt:lpstr>Mehrere QuickFixes auf einmal</vt:lpstr>
      <vt:lpstr>UserEntries – Datentypen</vt:lpstr>
      <vt:lpstr>UserEntries – Enumerations</vt:lpstr>
      <vt:lpstr>Umgang mit Entities</vt:lpstr>
      <vt:lpstr>Mikrotypographie</vt:lpstr>
      <vt:lpstr>Nachteile des Escali Plugins</vt:lpstr>
      <vt:lpstr>Nächste Ziele</vt:lpstr>
      <vt:lpstr>Weitere Links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327</cp:revision>
  <cp:lastPrinted>2012-11-16T21:53:43Z</cp:lastPrinted>
  <dcterms:created xsi:type="dcterms:W3CDTF">2004-05-06T09:28:21Z</dcterms:created>
  <dcterms:modified xsi:type="dcterms:W3CDTF">2017-11-17T09:43:33Z</dcterms:modified>
</cp:coreProperties>
</file>