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54" r:id="rId10"/>
    <p:sldId id="434" r:id="rId11"/>
    <p:sldId id="435" r:id="rId12"/>
    <p:sldId id="455" r:id="rId13"/>
    <p:sldId id="456" r:id="rId14"/>
    <p:sldId id="436" r:id="rId15"/>
    <p:sldId id="458" r:id="rId16"/>
    <p:sldId id="459" r:id="rId17"/>
    <p:sldId id="446" r:id="rId18"/>
    <p:sldId id="416" r:id="rId19"/>
    <p:sldId id="447" r:id="rId20"/>
    <p:sldId id="457" r:id="rId21"/>
    <p:sldId id="440" r:id="rId22"/>
    <p:sldId id="429" r:id="rId23"/>
    <p:sldId id="430" r:id="rId24"/>
    <p:sldId id="450" r:id="rId25"/>
    <p:sldId id="449" r:id="rId26"/>
    <p:sldId id="442" r:id="rId27"/>
    <p:sldId id="443" r:id="rId28"/>
    <p:sldId id="444" r:id="rId29"/>
    <p:sldId id="421" r:id="rId30"/>
    <p:sldId id="448" r:id="rId31"/>
    <p:sldId id="445" r:id="rId32"/>
    <p:sldId id="422" r:id="rId33"/>
    <p:sldId id="423" r:id="rId34"/>
    <p:sldId id="424" r:id="rId35"/>
    <p:sldId id="425" r:id="rId36"/>
    <p:sldId id="426" r:id="rId37"/>
    <p:sldId id="452" r:id="rId38"/>
    <p:sldId id="451" r:id="rId39"/>
    <p:sldId id="439" r:id="rId40"/>
    <p:sldId id="453" r:id="rId41"/>
    <p:sldId id="427" r:id="rId42"/>
    <p:sldId id="431" r:id="rId43"/>
    <p:sldId id="419" r:id="rId44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3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4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1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1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kutsche/presentations-EscaliOxygenPlugin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/tree/variants/de/xugber-2018-03-08" TargetMode="External"/><Relationship Id="rId4" Type="http://schemas.openxmlformats.org/officeDocument/2006/relationships/hyperlink" Target="http://www.schematron-quickfix.com/escali/escali-ext_en.html" TargetMode="External"/><Relationship Id="rId9" Type="http://schemas.openxmlformats.org/officeDocument/2006/relationships/hyperlink" Target="https://www.oxygenxml.com/doc/versions/19.1/ug-editor/topics/schematron-quick-fixe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cali.schematron-quickfi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Donnerstag, 8. März 2018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von „Anchor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nodes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“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mit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5379635"/>
            <a:ext cx="8751879" cy="192899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Bis auf @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select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und „Template-Content“ kann hier beliebig kombiniert werden.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geben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erzeugt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Inhaltsmodell von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kern="1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Bisher: 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Entweder QF-Aufruf oder Aktionen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Description konnte nicht vererbt werden bei QF-Aufrufen, da 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obligatorisch war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Neu: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Beliebige Kombinationen aus Aktionen und QF-Aufrufen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ist nur obligatorisch, wenn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14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ActivityElement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enthalten ist, oder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Mehrere 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-Elemente enthalten sind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Lokalisierungskonzept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sqf:title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sqf:p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erhalten ein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sch:diagnostic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kern="1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Java-Property </a:t>
            </a:r>
            <a:r>
              <a:rPr lang="de-DE" sz="16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600" kern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auf…?</a:t>
            </a:r>
          </a:p>
        </p:txBody>
      </p:sp>
    </p:spTree>
    <p:extLst>
      <p:ext uri="{BB962C8B-B14F-4D97-AF65-F5344CB8AC3E}">
        <p14:creationId xmlns:p14="http://schemas.microsoft.com/office/powerpoint/2010/main" val="14586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 (First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in 18.1+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0.1.3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Abkürzungen, 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über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743760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github.com/nkutsche/SchematronQuickFix-2017-11-17/tree/variants/de/xugber-2018-03-08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-Organisation: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6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W3C-Gruppe: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7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-Dokumentation: 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8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://github.com/nkutsche/presentations-EscaliOxygenPlugin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-Dokumentation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9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8031792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am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der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zusammen mit Octavian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Nadolu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 mit Octavian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geht auf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escali.schematron-quickfix.com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online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Vorstellung auf 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dem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Vorstellung auf dem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Markupforum 2018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2018 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Second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des Standards ist online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7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Office PowerPoint</Application>
  <PresentationFormat>Benutzerdefiniert</PresentationFormat>
  <Paragraphs>360</Paragraphs>
  <Slides>43</Slides>
  <Notes>24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Declare – QuickFixes anlegen</vt:lpstr>
      <vt:lpstr>Act – Aktionen ausführen</vt:lpstr>
      <vt:lpstr>Create – Erzeuge neue Knoten </vt:lpstr>
      <vt:lpstr>Create – Erzeuge neue Knoten </vt:lpstr>
      <vt:lpstr>Create – Erzeuge neue Knoten </vt:lpstr>
      <vt:lpstr>React – Fallunterscheidungen</vt:lpstr>
      <vt:lpstr>Neuerungen im Second Draft</vt:lpstr>
      <vt:lpstr>Neuerungen im Second Draft</vt:lpstr>
      <vt:lpstr>PowerPoint-Präsentation</vt:lpstr>
      <vt:lpstr>Oxygen Build-in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374</cp:revision>
  <cp:lastPrinted>2012-11-16T21:53:43Z</cp:lastPrinted>
  <dcterms:created xsi:type="dcterms:W3CDTF">2004-05-06T09:28:21Z</dcterms:created>
  <dcterms:modified xsi:type="dcterms:W3CDTF">2018-03-08T14:07:38Z</dcterms:modified>
</cp:coreProperties>
</file>