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420" r:id="rId3"/>
    <p:sldId id="432" r:id="rId4"/>
    <p:sldId id="419" r:id="rId5"/>
  </p:sldIdLst>
  <p:sldSz cx="10160000" cy="7620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5909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090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272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453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 Kutscherauer" initials="nkutsc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7"/>
    <a:srgbClr val="00000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47" autoAdjust="0"/>
    <p:restoredTop sz="91779" autoAdjust="0"/>
  </p:normalViewPr>
  <p:slideViewPr>
    <p:cSldViewPr>
      <p:cViewPr varScale="1">
        <p:scale>
          <a:sx n="87" d="100"/>
          <a:sy n="87" d="100"/>
        </p:scale>
        <p:origin x="14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4002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8A5B-AC4C-43B8-8900-F35950A2270E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5AEFD-9DC3-4E24-92C5-6E1333E0A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13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Wer hat schon mal was von </a:t>
            </a:r>
            <a:r>
              <a:rPr lang="de-DE" dirty="0" err="1" smtClean="0"/>
              <a:t>Schematron</a:t>
            </a:r>
            <a:r>
              <a:rPr lang="de-DE" dirty="0" smtClean="0"/>
              <a:t> gehört?</a:t>
            </a:r>
          </a:p>
          <a:p>
            <a:r>
              <a:rPr lang="de-DE" dirty="0" smtClean="0"/>
              <a:t>Wer hat </a:t>
            </a:r>
            <a:r>
              <a:rPr lang="de-DE" dirty="0" err="1" smtClean="0"/>
              <a:t>Schematron</a:t>
            </a:r>
            <a:r>
              <a:rPr lang="de-DE" baseline="0" dirty="0" smtClean="0"/>
              <a:t> schon mal eingesetzt?</a:t>
            </a:r>
          </a:p>
          <a:p>
            <a:r>
              <a:rPr lang="de-DE" baseline="0" dirty="0" smtClean="0"/>
              <a:t>Wer hat schon mal was von </a:t>
            </a:r>
            <a:r>
              <a:rPr lang="de-DE" baseline="0" dirty="0" err="1" smtClean="0"/>
              <a:t>Schematron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QuickFix</a:t>
            </a:r>
            <a:r>
              <a:rPr lang="de-DE" baseline="0" dirty="0" smtClean="0"/>
              <a:t> gehört?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74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76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64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BCC0D-77E6-4CBA-8716-6798CE5317B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E3B4A-C146-468B-8476-711B7977CDE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C75A1-A503-4749-969B-02A4D18E92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2C0E1-8B69-45AD-9BB8-97144012F68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F21F6-2E43-45E6-9A9D-A08FBD23967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98990-822A-4EF8-9B2E-3D1486F3899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E409B-F440-4923-BCC8-5B5436BDC51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79816-CC44-4CCC-8893-D783E62DF0D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6FB97-BA9C-42EF-A18E-5674C92D4D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1FD87-D8DD-4656-9DC9-BE4B4624D3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52359-8D05-4326-A0CA-C89B39D76C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nico\Work\Java\net.sqf.website\ftp-connect\images\sqf-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392" y="294355"/>
            <a:ext cx="1251370" cy="73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4B73956-2B59-4E83-AA06-EA996E39DD0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819202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lnSpc>
                <a:spcPct val="95000"/>
              </a:lnSpc>
            </a:pPr>
            <a:r>
              <a:rPr lang="en-US" sz="1300" b="1" i="1" dirty="0" err="1">
                <a:solidFill>
                  <a:srgbClr val="000077"/>
                </a:solidFill>
                <a:latin typeface="Arial" charset="0"/>
              </a:rPr>
              <a:t>Nico</a:t>
            </a:r>
            <a:r>
              <a:rPr lang="en-US" sz="1300" b="1" i="1" dirty="0">
                <a:solidFill>
                  <a:srgbClr val="000077"/>
                </a:solidFill>
                <a:latin typeface="Arial" charset="0"/>
              </a:rPr>
              <a:t> </a:t>
            </a:r>
            <a:r>
              <a:rPr lang="en-US" sz="1300" b="1" i="1" dirty="0" err="1" smtClean="0">
                <a:solidFill>
                  <a:srgbClr val="000077"/>
                </a:solidFill>
                <a:latin typeface="Arial" charset="0"/>
              </a:rPr>
              <a:t>Kutscherauer</a:t>
            </a:r>
            <a:endParaRPr lang="en-US" sz="1300" b="1" i="1" dirty="0">
              <a:solidFill>
                <a:srgbClr val="000077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759520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SQF –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Schematron</a:t>
            </a: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QuickFix</a:t>
            </a:r>
            <a:endParaRPr lang="en-US" sz="1300" b="1" i="1" kern="1200" dirty="0">
              <a:solidFill>
                <a:srgbClr val="000077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10054133" y="-10670"/>
            <a:ext cx="111451" cy="7630667"/>
          </a:xfrm>
          <a:prstGeom prst="rect">
            <a:avLst/>
          </a:prstGeom>
          <a:solidFill>
            <a:srgbClr val="0000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000077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ematron-quickfix/escali-packa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aw.githubusercontent.com/schematron-quickfix/escali-package/master/escaliOxygen/build/extensions.xml" TargetMode="External"/><Relationship Id="rId4" Type="http://schemas.openxmlformats.org/officeDocument/2006/relationships/hyperlink" Target="http://escali.schematron-quickfix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.schematron-quickfix.com/escali/escali-ext_e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00100" y="2297832"/>
            <a:ext cx="8559800" cy="1219200"/>
          </a:xfrm>
        </p:spPr>
        <p:txBody>
          <a:bodyPr lIns="0" tIns="0" rIns="0" bIns="0" anchor="t"/>
          <a:lstStyle/>
          <a:p>
            <a:pPr>
              <a:spcBef>
                <a:spcPts val="1200"/>
              </a:spcBef>
            </a:pPr>
            <a:r>
              <a:rPr lang="de-DE" sz="4800" b="1" noProof="0" dirty="0" err="1" smtClean="0">
                <a:latin typeface="TheSansOffice" pitchFamily="34" charset="0"/>
              </a:rPr>
              <a:t>Escali</a:t>
            </a:r>
            <a:r>
              <a:rPr lang="de-DE" sz="4800" b="1" noProof="0" dirty="0" smtClean="0">
                <a:latin typeface="TheSansOffice" pitchFamily="34" charset="0"/>
              </a:rPr>
              <a:t> </a:t>
            </a:r>
            <a:r>
              <a:rPr lang="de-DE" sz="4800" b="1" noProof="0" dirty="0" err="1" smtClean="0">
                <a:latin typeface="TheSansOffice" pitchFamily="34" charset="0"/>
              </a:rPr>
              <a:t>plugin</a:t>
            </a:r>
            <a:r>
              <a:rPr lang="de-DE" sz="4800" b="1" noProof="0" dirty="0" smtClean="0">
                <a:latin typeface="TheSansOffice" pitchFamily="34" charset="0"/>
              </a:rPr>
              <a:t> </a:t>
            </a:r>
            <a:r>
              <a:rPr lang="de-DE" sz="4800" b="1" noProof="0" dirty="0" err="1" smtClean="0">
                <a:latin typeface="TheSansOffice" pitchFamily="34" charset="0"/>
              </a:rPr>
              <a:t>for</a:t>
            </a:r>
            <a:r>
              <a:rPr lang="de-DE" sz="4800" b="1" noProof="0" dirty="0" smtClean="0">
                <a:latin typeface="TheSansOffice" pitchFamily="34" charset="0"/>
              </a:rPr>
              <a:t> </a:t>
            </a:r>
            <a:br>
              <a:rPr lang="de-DE" sz="4800" b="1" noProof="0" dirty="0" smtClean="0">
                <a:latin typeface="TheSansOffice" pitchFamily="34" charset="0"/>
              </a:rPr>
            </a:br>
            <a:r>
              <a:rPr lang="de-DE" sz="4800" b="1" noProof="0" dirty="0" smtClean="0">
                <a:latin typeface="TheSansOffice" pitchFamily="34" charset="0"/>
              </a:rPr>
              <a:t>Oxygen XML Editor</a:t>
            </a:r>
            <a:br>
              <a:rPr lang="de-DE" sz="4800" b="1" noProof="0" dirty="0" smtClean="0">
                <a:latin typeface="TheSansOffice" pitchFamily="34" charset="0"/>
              </a:rPr>
            </a:br>
            <a:endParaRPr lang="de-DE" sz="4800" noProof="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09738" y="4568824"/>
            <a:ext cx="6731000" cy="1761456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noProof="0" dirty="0" smtClean="0"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i="1" noProof="0" dirty="0" smtClean="0">
              <a:solidFill>
                <a:srgbClr val="000000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fld id="{AD636EAC-042D-4873-BD90-DB191963ECAC}" type="datetime2">
              <a:rPr lang="de-DE" sz="2000" b="1" i="1" noProof="0" smtClean="0">
                <a:solidFill>
                  <a:srgbClr val="000000"/>
                </a:solidFill>
                <a:latin typeface="TheSansOffice" pitchFamily="34" charset="0"/>
              </a:rPr>
              <a:t>Samstag, 3. Februar 2018</a:t>
            </a:fld>
            <a:endParaRPr lang="de-DE" sz="2000" b="1" i="1" noProof="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31528" y="419949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kern="0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Alternative </a:t>
            </a:r>
            <a:r>
              <a:rPr lang="de-DE" sz="1800" b="1" kern="0" dirty="0" err="1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Schematron</a:t>
            </a:r>
            <a:r>
              <a:rPr lang="de-DE" sz="1800" b="1" kern="0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 </a:t>
            </a:r>
            <a:r>
              <a:rPr lang="de-DE" sz="1800" b="1" kern="0" dirty="0" err="1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QuickFix</a:t>
            </a:r>
            <a:r>
              <a:rPr lang="de-DE" sz="1800" b="1" kern="0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 Support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4824536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err="1" smtClean="0">
                <a:latin typeface="TheSansOffice" pitchFamily="34" charset="0"/>
              </a:rPr>
              <a:t>What‘s</a:t>
            </a:r>
            <a:r>
              <a:rPr lang="de-DE" sz="3600" noProof="0" dirty="0" smtClean="0">
                <a:latin typeface="TheSansOffice" pitchFamily="34" charset="0"/>
              </a:rPr>
              <a:t> </a:t>
            </a:r>
            <a:r>
              <a:rPr lang="de-DE" sz="3600" noProof="0" dirty="0" err="1" smtClean="0">
                <a:latin typeface="TheSansOffice" pitchFamily="34" charset="0"/>
              </a:rPr>
              <a:t>the</a:t>
            </a:r>
            <a:r>
              <a:rPr lang="de-DE" sz="3600" noProof="0" dirty="0" smtClean="0">
                <a:latin typeface="TheSansOffice" pitchFamily="34" charset="0"/>
              </a:rPr>
              <a:t> </a:t>
            </a:r>
            <a:r>
              <a:rPr lang="de-DE" sz="3600" noProof="0" dirty="0" err="1" smtClean="0">
                <a:latin typeface="TheSansOffice" pitchFamily="34" charset="0"/>
              </a:rPr>
              <a:t>Escali</a:t>
            </a:r>
            <a:r>
              <a:rPr lang="de-DE" sz="3600" noProof="0" dirty="0" smtClean="0">
                <a:latin typeface="TheSansOffice" pitchFamily="34" charset="0"/>
              </a:rPr>
              <a:t>?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noProof="0" dirty="0" smtClean="0">
                <a:solidFill>
                  <a:srgbClr val="000000"/>
                </a:solidFill>
                <a:latin typeface="Arial" charset="0"/>
              </a:rPr>
              <a:t>Reference </a:t>
            </a:r>
            <a:r>
              <a:rPr lang="de-DE" sz="2400" noProof="0" dirty="0" err="1" smtClean="0">
                <a:solidFill>
                  <a:srgbClr val="000000"/>
                </a:solidFill>
                <a:latin typeface="Arial" charset="0"/>
              </a:rPr>
              <a:t>implementation</a:t>
            </a:r>
            <a:r>
              <a:rPr lang="de-DE" sz="24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400" noProof="0" dirty="0" err="1" smtClean="0">
                <a:solidFill>
                  <a:srgbClr val="000000"/>
                </a:solidFill>
                <a:latin typeface="Arial" charset="0"/>
              </a:rPr>
              <a:t>for</a:t>
            </a:r>
            <a:r>
              <a:rPr lang="de-DE" sz="2400" noProof="0" dirty="0" smtClean="0">
                <a:solidFill>
                  <a:srgbClr val="000000"/>
                </a:solidFill>
                <a:latin typeface="Arial" charset="0"/>
              </a:rPr>
              <a:t> SQF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Published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on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GitHub</a:t>
            </a: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3"/>
              </a:rPr>
              <a:t>https</a:t>
            </a:r>
            <a:r>
              <a:rPr lang="de-DE" sz="1600" dirty="0">
                <a:solidFill>
                  <a:srgbClr val="000000"/>
                </a:solidFill>
                <a:latin typeface="Arial" charset="0"/>
                <a:hlinkClick r:id="rId3"/>
              </a:rPr>
              <a:t>://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3"/>
              </a:rPr>
              <a:t>github.com/schematron-quickfix/escali-package</a:t>
            </a:r>
            <a:endParaRPr lang="de-DE" sz="16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Contains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multiple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modules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Core –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basic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XSLT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scripts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Web,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based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on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: </a:t>
            </a:r>
            <a:r>
              <a:rPr lang="de-DE" sz="1600" dirty="0">
                <a:solidFill>
                  <a:srgbClr val="000000"/>
                </a:solidFill>
                <a:latin typeface="Arial" charset="0"/>
                <a:hlinkClick r:id="rId4"/>
              </a:rPr>
              <a:t>http://escali.schematron-quickfix.com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4"/>
              </a:rPr>
              <a:t>/</a:t>
            </a:r>
            <a:endParaRPr lang="de-DE" sz="16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de-DE" sz="1600" dirty="0">
                <a:solidFill>
                  <a:srgbClr val="000000"/>
                </a:solidFill>
                <a:latin typeface="Arial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Update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site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: </a:t>
            </a:r>
            <a:r>
              <a:rPr lang="de-DE" sz="1600" dirty="0">
                <a:solidFill>
                  <a:srgbClr val="000000"/>
                </a:solidFill>
                <a:latin typeface="Arial" charset="0"/>
                <a:hlinkClick r:id="rId5"/>
              </a:rPr>
              <a:t>https://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5"/>
              </a:rPr>
              <a:t>raw.githubusercontent.com/schematron-quickfix/escali-package/master/escaliOxygen/build/extensions.xml</a:t>
            </a:r>
            <a:endParaRPr lang="de-DE" sz="16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4824536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Features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Call multiple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es at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once</a:t>
            </a: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Data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types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for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UserEntries</a:t>
            </a: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E.g.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have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a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calender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for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xs:date</a:t>
            </a:r>
            <a:endParaRPr lang="de-DE" sz="16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Choose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a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value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from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an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enumeration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Copy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of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nodes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without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resolving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or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default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attributes</a:t>
            </a: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200" noProof="0" dirty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extensions</a:t>
            </a: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Ignoreable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errors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es:ignorableId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matching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(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es:regex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Other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described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are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on</a:t>
            </a:r>
            <a:br>
              <a:rPr lang="de-DE" sz="1600" dirty="0" smtClean="0">
                <a:solidFill>
                  <a:srgbClr val="000000"/>
                </a:solidFill>
                <a:latin typeface="Arial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3"/>
              </a:rPr>
              <a:t>http://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3"/>
              </a:rPr>
              <a:t>ww.schematron-quickfix.com/escali/escali-ext_en.html</a:t>
            </a:r>
            <a:endParaRPr lang="de-DE" sz="16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8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4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497632"/>
            <a:ext cx="7190581" cy="6810995"/>
          </a:xfrm>
        </p:spPr>
        <p:txBody>
          <a:bodyPr lIns="0" tIns="0" rIns="0" bIns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noProof="0" dirty="0" err="1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Thanks</a:t>
            </a:r>
            <a:r>
              <a:rPr lang="de-DE" sz="3600" b="1" noProof="0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!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noProof="0" dirty="0" err="1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Questions</a:t>
            </a:r>
            <a:r>
              <a:rPr lang="de-DE" sz="3600" b="1" noProof="0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?</a:t>
            </a:r>
            <a:endParaRPr lang="de-DE" sz="3600" b="1" noProof="0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93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</Words>
  <Application>Microsoft Office PowerPoint</Application>
  <PresentationFormat>Benutzerdefiniert</PresentationFormat>
  <Paragraphs>37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TheSansOffice</vt:lpstr>
      <vt:lpstr>Times New Roman</vt:lpstr>
      <vt:lpstr>Default Design</vt:lpstr>
      <vt:lpstr>Escali plugin for  Oxygen XML Editor </vt:lpstr>
      <vt:lpstr>What‘s the Escali?</vt:lpstr>
      <vt:lpstr>Features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Nico Kutscherauer</cp:lastModifiedBy>
  <cp:revision>335</cp:revision>
  <cp:lastPrinted>2012-11-16T21:53:43Z</cp:lastPrinted>
  <dcterms:created xsi:type="dcterms:W3CDTF">2004-05-06T09:28:21Z</dcterms:created>
  <dcterms:modified xsi:type="dcterms:W3CDTF">2018-02-03T17:19:15Z</dcterms:modified>
</cp:coreProperties>
</file>