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20" r:id="rId3"/>
    <p:sldId id="411" r:id="rId4"/>
    <p:sldId id="437" r:id="rId5"/>
    <p:sldId id="438" r:id="rId6"/>
    <p:sldId id="441" r:id="rId7"/>
    <p:sldId id="432" r:id="rId8"/>
    <p:sldId id="433" r:id="rId9"/>
    <p:sldId id="454" r:id="rId10"/>
    <p:sldId id="434" r:id="rId11"/>
    <p:sldId id="435" r:id="rId12"/>
    <p:sldId id="455" r:id="rId13"/>
    <p:sldId id="456" r:id="rId14"/>
    <p:sldId id="436" r:id="rId15"/>
    <p:sldId id="446" r:id="rId16"/>
    <p:sldId id="416" r:id="rId17"/>
    <p:sldId id="447" r:id="rId18"/>
    <p:sldId id="457" r:id="rId19"/>
    <p:sldId id="440" r:id="rId20"/>
    <p:sldId id="429" r:id="rId21"/>
    <p:sldId id="430" r:id="rId22"/>
    <p:sldId id="450" r:id="rId23"/>
    <p:sldId id="449" r:id="rId24"/>
    <p:sldId id="442" r:id="rId25"/>
    <p:sldId id="443" r:id="rId26"/>
    <p:sldId id="444" r:id="rId27"/>
    <p:sldId id="421" r:id="rId28"/>
    <p:sldId id="448" r:id="rId29"/>
    <p:sldId id="445" r:id="rId30"/>
    <p:sldId id="422" r:id="rId31"/>
    <p:sldId id="423" r:id="rId32"/>
    <p:sldId id="424" r:id="rId33"/>
    <p:sldId id="425" r:id="rId34"/>
    <p:sldId id="426" r:id="rId35"/>
    <p:sldId id="452" r:id="rId36"/>
    <p:sldId id="451" r:id="rId37"/>
    <p:sldId id="439" r:id="rId38"/>
    <p:sldId id="453" r:id="rId39"/>
    <p:sldId id="427" r:id="rId40"/>
    <p:sldId id="431" r:id="rId41"/>
    <p:sldId id="419" r:id="rId42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6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3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33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3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29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5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2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0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91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0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2" y="2366971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2" y="4318008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6" y="489585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6" y="3228978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8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4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4" y="2416183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2" y="303221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6" y="303221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2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63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2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2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4" y="6942146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46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46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4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chematron-quickfix/escali-package/master/escaliOxygen/build/extensions.x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genxml/di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tei-c.org/index.php/Unicode_normalization" TargetMode="External"/><Relationship Id="rId4" Type="http://schemas.openxmlformats.org/officeDocument/2006/relationships/hyperlink" Target="https://github.com/AntennaHouse/focheck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ygenxml.com/doc/versions/19.1/ug-editor/topics/schematron-quick-fixes.html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1" y="2297833"/>
            <a:ext cx="8559800" cy="1219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de-DE" sz="4800" b="1" dirty="0" err="1">
                <a:latin typeface="TheSansOffice" pitchFamily="34" charset="0"/>
              </a:rPr>
              <a:t>Schematron</a:t>
            </a:r>
            <a:r>
              <a:rPr lang="de-DE" sz="4800" b="1" dirty="0">
                <a:latin typeface="TheSansOffice" pitchFamily="34" charset="0"/>
              </a:rPr>
              <a:t> </a:t>
            </a:r>
            <a:r>
              <a:rPr lang="de-DE" sz="4800" b="1" dirty="0" err="1">
                <a:latin typeface="TheSansOffice" pitchFamily="34" charset="0"/>
              </a:rPr>
              <a:t>QuickFix</a:t>
            </a:r>
            <a:r>
              <a:rPr lang="de-DE" sz="4800" b="1" dirty="0">
                <a:latin typeface="TheSansOffice" pitchFamily="34" charset="0"/>
              </a:rPr>
              <a:t> im Oxygen XML Editor</a:t>
            </a:r>
            <a:br>
              <a:rPr lang="de-DE" sz="4800" b="1" dirty="0">
                <a:latin typeface="TheSansOffice" pitchFamily="34" charset="0"/>
              </a:rPr>
            </a:br>
            <a:endParaRPr lang="de-DE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Montag, 29. Januar 2018</a:t>
            </a:fld>
            <a:endParaRPr lang="de-DE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zwei 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40060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Act – Aktionen ausführen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Verfügbare Aktionen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Löschen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sqf:delete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Ersetzen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sqf:replace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Hinzufügen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sqf:add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Text ersetzen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sqf:stringReplace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Ausgehend von einem „Anchor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“ mit @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match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Spezifizierende Attribute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position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sqf:add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sqf:stringReplace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Bis auf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sqf:delete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, beinhaltet eine Aktion das erzeugen neuer Knoten</a:t>
            </a:r>
          </a:p>
        </p:txBody>
      </p:sp>
    </p:spTree>
    <p:extLst>
      <p:ext uri="{BB962C8B-B14F-4D97-AF65-F5344CB8AC3E}">
        <p14:creationId xmlns:p14="http://schemas.microsoft.com/office/powerpoint/2010/main" val="6613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React</a:t>
            </a:r>
            <a:r>
              <a:rPr lang="de-DE" sz="3600" dirty="0">
                <a:latin typeface="TheSansOffice" pitchFamily="34" charset="0"/>
              </a:rPr>
              <a:t> – Fallunterscheidungen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UserEntry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Parameter, dessen Wert vom User beim Ausführen bestimmt werden kann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Wiederverwendung von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sqf:call-fix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sqf:param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 nur zu Verfügung stellen, wenn Konstellation passt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muss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zurück geben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-Attribute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gibt eine Sequenz zurück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jedes Item wird ein QF erzeugt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nächste Version des Standards vorgesehen</a:t>
            </a:r>
          </a:p>
        </p:txBody>
      </p:sp>
    </p:spTree>
    <p:extLst>
      <p:ext uri="{BB962C8B-B14F-4D97-AF65-F5344CB8AC3E}">
        <p14:creationId xmlns:p14="http://schemas.microsoft.com/office/powerpoint/2010/main" val="2927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Oxygen-Implementierung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9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unterstützt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Features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in 18.1+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Framework </a:t>
            </a:r>
            <a:r>
              <a:rPr lang="de-DE" sz="18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Oxygen als SQF-Entwicklungsumgebung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XInclude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support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QFs in externen Dateien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62067"/>
              </p:ext>
            </p:extLst>
          </p:nvPr>
        </p:nvGraphicFramePr>
        <p:xfrm>
          <a:off x="4504410" y="4315625"/>
          <a:ext cx="5280656" cy="24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7" imgW="3809520" imgH="1764720" progId="Photoshop.Image.13">
                  <p:embed/>
                </p:oleObj>
              </mc:Choice>
              <mc:Fallback>
                <p:oleObj name="Image" r:id="rId7" imgW="38095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410" y="4315625"/>
                        <a:ext cx="5280656" cy="244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Idee und Entstehung von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Konzepte der Sprache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-In-Implementierung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des Oxygen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-Projekt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SQF in der Praxis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Ausblick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-Projekt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Referenz-Implementierung, „Sandkasten“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-Implementierung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XProc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/ Java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Für Unit-Tests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2400" dirty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OpenSource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-Implementierung mit Editor-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Character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-CE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große Performance-Probleme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b="1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  <a:hlinkClick r:id="rId3"/>
              </a:rPr>
              <a:t>https://github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3"/>
              </a:rPr>
              <a:t>.com/schematron-quickfix/escali-package/tree/master/escaliOxygen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Module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" y="1937792"/>
            <a:ext cx="9847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Oxygen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Plugin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Vergleich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/ Oxygen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505744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Warum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eine „neue”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Implementierung im Oxygen?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Alternativen zum Oxygen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Eigener Editor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Andere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-Schnittstellen nutzen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XMLSpy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(C#!),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Web-Editor (Server basiert, JS)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Setup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Oxygen Add-on-Funktion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Hilfe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Neue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Addons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 installieren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Add-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Ons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anzeigen von: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2"/>
              </a:rPr>
              <a:t>https://raw.githubusercontent.com/schematron-quickfix/escali-package/master/escaliOxygen/build/extensions.xml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Version 0.1.2 installieren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Installationsanweisungen folgen und Oxygen neustarten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Überblick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3 neue Views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 (Main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Konfiguration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Alternative Fehlerview, nur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Globale QF-Aktionen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eine ausgewählte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 die verfügbaren QFs an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Ausführen einzelner QFs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selektierte QFs die verfügbaren UEs an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Konfiguration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Aktivieren / Deaktivieren des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Auswahl der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-Version (HE/PE/EE)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Sprach-Einstellungen für Lokalisierungen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Assoziations-Regeln für Schemata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&lt;?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xml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-model?&gt;-PI Erkennung aktivieren / deaktivieren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Assoziations-Tabelle</a:t>
            </a:r>
          </a:p>
        </p:txBody>
      </p:sp>
    </p:spTree>
    <p:extLst>
      <p:ext uri="{BB962C8B-B14F-4D97-AF65-F5344CB8AC3E}">
        <p14:creationId xmlns:p14="http://schemas.microsoft.com/office/powerpoint/2010/main" val="4113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3656"/>
              </p:ext>
            </p:extLst>
          </p:nvPr>
        </p:nvGraphicFramePr>
        <p:xfrm>
          <a:off x="327473" y="4988712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3" imgW="5765040" imgH="1180800" progId="Photoshop.Image.13">
                  <p:embed/>
                </p:oleObj>
              </mc:Choice>
              <mc:Fallback>
                <p:oleObj name="Image" r:id="rId3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73" y="4988712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4751"/>
              </p:ext>
            </p:extLst>
          </p:nvPr>
        </p:nvGraphicFramePr>
        <p:xfrm>
          <a:off x="327473" y="4994658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5" imgW="5765040" imgH="1180800" progId="Photoshop.Image.13">
                  <p:embed/>
                </p:oleObj>
              </mc:Choice>
              <mc:Fallback>
                <p:oleObj name="Image" r:id="rId5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73" y="4994658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2" y="2123178"/>
            <a:ext cx="9433048" cy="21188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2" y="2123179"/>
            <a:ext cx="9433048" cy="2059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72" y="2102803"/>
            <a:ext cx="9433048" cy="208831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Ausführen von QFs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7473" y="1433737"/>
            <a:ext cx="7799742" cy="6181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Über die Views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75361" y="3140815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0285412">
            <a:off x="4692474" y="2945884"/>
            <a:ext cx="473214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20285412">
            <a:off x="7076147" y="2567174"/>
            <a:ext cx="234915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96107" y="27465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79" y="5151827"/>
            <a:ext cx="2371725" cy="866775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754163" y="5694822"/>
            <a:ext cx="2270059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7478" y="4376528"/>
            <a:ext cx="9073007" cy="61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Inline-Alternative mit Tastaturkürzel „Alt+1“ oder Strg + Rechte Maustaste</a:t>
            </a:r>
            <a:r>
              <a:rPr lang="de-DE" sz="2400" kern="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Vergleich</a:t>
            </a:r>
          </a:p>
        </p:txBody>
      </p:sp>
    </p:spTree>
    <p:extLst>
      <p:ext uri="{BB962C8B-B14F-4D97-AF65-F5344CB8AC3E}">
        <p14:creationId xmlns:p14="http://schemas.microsoft.com/office/powerpoint/2010/main" val="559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Mehrere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auf einmal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649761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Schematron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QuickFix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fehlerhafte ID durch eine aus dem Kontext heraus kalkulierte ID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Datentypen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59975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Enumerations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Umgang mit </a:t>
            </a:r>
            <a:r>
              <a:rPr lang="de-DE" sz="3600" dirty="0" err="1">
                <a:latin typeface="TheSansOffice" pitchFamily="34" charset="0"/>
              </a:rPr>
              <a:t>Entities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beim Ausführen der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Mikrotypographie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(einzelne Zeichen, Abkürzungen, Mengenangaben) die Fehlerursache sind, gibt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Nachteile des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Plugins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Table, ähnlich 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Rules eines Frameworks.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In der Praxis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SQF im Praxis-Einsatz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ParsX-Schematron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von Pagina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Thieme Verlag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OpenSource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Dynamic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Information Model (DIM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 für DITA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https://github.com/oxygenxml/dim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FO-Check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Antenna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House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https://github.com/AntennaHouse/focheck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TEI-C Wiki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5"/>
              </a:rPr>
              <a:t>https://wiki.tei-c.org/index.php/Unicode_normalization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Blick über den Tellerrand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XSLT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Styleguide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Mehrköpfiges XSLT-Entwickler-Team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Projekt über  9 Jahre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&gt; 1000 Stylesheets zu pflegen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Einheitliche Schreibweise mit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prüfen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anbieten zum schnelleren beheben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sqf.sch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zum Überprüfen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zur Hilfe bei der Entwicklung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Teil des Oxygen SQF-Frameworks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Weiterführender Gedanke: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als interaktiver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Entwicklungsguide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verwenden</a:t>
            </a:r>
          </a:p>
        </p:txBody>
      </p:sp>
    </p:spTree>
    <p:extLst>
      <p:ext uri="{BB962C8B-B14F-4D97-AF65-F5344CB8AC3E}">
        <p14:creationId xmlns:p14="http://schemas.microsoft.com/office/powerpoint/2010/main" val="9509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Ausblick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Nächste Ziele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2016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anderen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Editoren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Eclipse-Plugin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2009-2011: Buchprojekt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2012: Erste Prototypen (Vorgänger vom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2013: George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Bina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stellt eine ähnliche Idee auf dem Oxygen User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in München in Aussicht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2014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Treffen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Beschluss einer Kooperation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Gründung einer w3c-Gruppe zum Thema Quick-fixes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Schematron-quickfix.com geht online inklusive einer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Implementierung von SQF.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von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Markupforum inklusive eines Prototypen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Weitere Links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https://github.com/nkutsche/SchematronQuickFix-2017-11-17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6"/>
              </a:rPr>
              <a:t>https://github.com/schematron-quickfix/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7"/>
              </a:rPr>
              <a:t>https://www.w3.org/community/quickfix/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8"/>
              </a:rPr>
              <a:t>https://www.oxygenxml.com/doc/versions/19.1/ug-editor/topics/schematron-quick-fixes.html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8031792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2015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Präsentation beim Oxygen User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am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der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Prauge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zusammen mit Octavian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Nadolu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eines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FirstDrafts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einer w3c-Note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Oxygen 17.0 enthält erste Implementierung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Projektes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(Hauptkonferenz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 mit Octavian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2017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WebImpl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UserMeetup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auf dem Markupforum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2018 –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Standard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abschließen?</a:t>
            </a:r>
          </a:p>
        </p:txBody>
      </p:sp>
    </p:spTree>
    <p:extLst>
      <p:ext uri="{BB962C8B-B14F-4D97-AF65-F5344CB8AC3E}">
        <p14:creationId xmlns:p14="http://schemas.microsoft.com/office/powerpoint/2010/main" val="16228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Sprache</a:t>
            </a:r>
          </a:p>
        </p:txBody>
      </p:sp>
    </p:spTree>
    <p:extLst>
      <p:ext uri="{BB962C8B-B14F-4D97-AF65-F5344CB8AC3E}">
        <p14:creationId xmlns:p14="http://schemas.microsoft.com/office/powerpoint/2010/main" val="6156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Grundkonzepte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795979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erweitern, über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foreign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-Struktur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Eigener Namespace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unabhängig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Übernahme vom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-Konzept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Einbettung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XPath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einfache Fälle mit SQF-Elementen umsetzbar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XSLT erweiterbar, für komplizierte Fälle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XSLT-Abstraktionen, daher sollten Implementierungen auf XSLT basieren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eclare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ct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reate –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eact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21678" y="2818835"/>
            <a:ext cx="6611819" cy="28558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39521" y="1867168"/>
            <a:ext cx="3902377" cy="4230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14958" y="2974626"/>
            <a:ext cx="5974009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14958" y="4498579"/>
            <a:ext cx="6424707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Pfeil nach rechts 20"/>
          <p:cNvSpPr/>
          <p:nvPr/>
        </p:nvSpPr>
        <p:spPr>
          <a:xfrm rot="8564843">
            <a:off x="2817337" y="3091687"/>
            <a:ext cx="3620119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Pfeil nach rechts 21"/>
          <p:cNvSpPr/>
          <p:nvPr/>
        </p:nvSpPr>
        <p:spPr>
          <a:xfrm rot="9591943">
            <a:off x="2688233" y="2339408"/>
            <a:ext cx="199046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176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1614</Words>
  <Application>Microsoft Office PowerPoint</Application>
  <PresentationFormat>Benutzerdefiniert</PresentationFormat>
  <Paragraphs>339</Paragraphs>
  <Slides>41</Slides>
  <Notes>22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im Oxygen XML Editor </vt:lpstr>
      <vt:lpstr>Agenda</vt:lpstr>
      <vt:lpstr>Schematron QuickFix</vt:lpstr>
      <vt:lpstr>Entstehungsgeschichte</vt:lpstr>
      <vt:lpstr>Entstehungsgeschichte</vt:lpstr>
      <vt:lpstr>PowerPoint-Präsentation</vt:lpstr>
      <vt:lpstr>Grundkonzepte</vt:lpstr>
      <vt:lpstr>Declare – QuickFixes anlegen</vt:lpstr>
      <vt:lpstr>Declare – QuickFixes anlegen</vt:lpstr>
      <vt:lpstr>Act – Aktionen ausführen</vt:lpstr>
      <vt:lpstr>Create – Erzeuge neue Knoten </vt:lpstr>
      <vt:lpstr>Create – Erzeuge neue Knoten </vt:lpstr>
      <vt:lpstr>Create – Erzeuge neue Knoten </vt:lpstr>
      <vt:lpstr>React – Fallunterscheidungen</vt:lpstr>
      <vt:lpstr>PowerPoint-Präsentation</vt:lpstr>
      <vt:lpstr>Oxygen Build-in</vt:lpstr>
      <vt:lpstr>Oxygen Build-in</vt:lpstr>
      <vt:lpstr>Oxygen Build-in</vt:lpstr>
      <vt:lpstr>PowerPoint-Präsentation</vt:lpstr>
      <vt:lpstr>Escali-Projekt</vt:lpstr>
      <vt:lpstr>Escali Module</vt:lpstr>
      <vt:lpstr>PowerPoint-Präsentation</vt:lpstr>
      <vt:lpstr>Vergleich Escali / Oxygen</vt:lpstr>
      <vt:lpstr>Setup</vt:lpstr>
      <vt:lpstr>Überblick</vt:lpstr>
      <vt:lpstr>Konfiguration</vt:lpstr>
      <vt:lpstr>Ausführen von QFs</vt:lpstr>
      <vt:lpstr>PowerPoint-Präsentation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PowerPoint-Präsentation</vt:lpstr>
      <vt:lpstr>SQF im Praxis-Einsatz</vt:lpstr>
      <vt:lpstr>Blick über den Tellerrand</vt:lpstr>
      <vt:lpstr>PowerPoint-Präsentation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367</cp:revision>
  <cp:lastPrinted>2012-11-16T21:53:43Z</cp:lastPrinted>
  <dcterms:created xsi:type="dcterms:W3CDTF">2004-05-06T09:28:21Z</dcterms:created>
  <dcterms:modified xsi:type="dcterms:W3CDTF">2018-01-29T16:27:06Z</dcterms:modified>
</cp:coreProperties>
</file>