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70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Nakul </a:t>
            </a:r>
            <a:r>
              <a:rPr lang="en-US" dirty="0" err="1"/>
              <a:t>Kuttua</a:t>
            </a:r>
            <a:endParaRPr lang="en-US" dirty="0"/>
          </a:p>
          <a:p>
            <a:r>
              <a:rPr lang="en-US" dirty="0"/>
              <a:t>Your GT Username: nkuttua3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 At 0 </a:t>
            </a:r>
            <a:r>
              <a:rPr lang="en-US" dirty="0" err="1"/>
              <a:t>perceptrons</a:t>
            </a:r>
            <a:r>
              <a:rPr lang="en-US" dirty="0"/>
              <a:t>, the average accuracy is 10%, the max accuracy is 50%, and the standard deviation is 0.2. These were all very clean numbers.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 As the number of </a:t>
            </a:r>
            <a:r>
              <a:rPr lang="en-US" dirty="0" err="1"/>
              <a:t>perceptrons</a:t>
            </a:r>
            <a:r>
              <a:rPr lang="en-US" dirty="0"/>
              <a:t> increased, so too did the average accuracy. The accuracy does eventually reach 100%. But when the learning rate is increased, the number of </a:t>
            </a:r>
            <a:r>
              <a:rPr lang="en-US" dirty="0" err="1"/>
              <a:t>perceptrons</a:t>
            </a:r>
            <a:r>
              <a:rPr lang="en-US" dirty="0"/>
              <a:t> actually reduces.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0.9116638078902229</a:t>
            </a:r>
          </a:p>
          <a:p>
            <a:pPr lvl="1"/>
            <a:r>
              <a:rPr lang="en-US" dirty="0"/>
              <a:t>Average accuracy: 0.9069182389937108</a:t>
            </a:r>
          </a:p>
          <a:p>
            <a:pPr lvl="1"/>
            <a:r>
              <a:rPr lang="en-US" dirty="0"/>
              <a:t>Standard deviation: 0.0028792860633537064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0.995</a:t>
            </a:r>
          </a:p>
          <a:p>
            <a:pPr lvl="1"/>
            <a:r>
              <a:rPr lang="en-US" dirty="0"/>
              <a:t>Average accuracy: 0.9890000000000001</a:t>
            </a:r>
          </a:p>
          <a:p>
            <a:pPr lvl="1"/>
            <a:r>
              <a:rPr lang="en-US" dirty="0"/>
              <a:t>Standard deviation: 0.0037416573867739447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06458"/>
              </p:ext>
            </p:extLst>
          </p:nvPr>
        </p:nvGraphicFramePr>
        <p:xfrm>
          <a:off x="838200" y="2927607"/>
          <a:ext cx="1027957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0.8461978273299028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0.9010863350485993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0.9065180102915952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0.9045168667810177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0.9093767867352773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0.906232132647227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0.9045168667810177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0.9056603773584906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0.8331046312178387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0.8331046312178387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0.8926815323041739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0.8986277873070326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0.898399085191538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0.9041166380789022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0.8986277873070326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0.8955403087478558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0.01691120314364647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0.01691120314364647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0.006538041101851487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0.0074867201586917105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0.005488850771869649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0.0017304455060516543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0.005935249524236003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0.007815708671106609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A graph showing the number of perceptron&#10;&#10;Description automatically generated">
            <a:extLst>
              <a:ext uri="{FF2B5EF4-FFF2-40B4-BE49-F238E27FC236}">
                <a16:creationId xmlns:a16="http://schemas.microsoft.com/office/drawing/2014/main" id="{68BEF0E6-8BD1-88F5-031F-D385297D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748" y="2730500"/>
            <a:ext cx="6858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Some trends that I noticed were that there was a huge spike in average accuracy from 0 to 5 </a:t>
            </a:r>
            <a:r>
              <a:rPr lang="en-US" b="1" dirty="0" err="1"/>
              <a:t>perceptrons</a:t>
            </a:r>
            <a:r>
              <a:rPr lang="en-US" b="1" dirty="0"/>
              <a:t> but after that, there was very little improvement in average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40526"/>
              </p:ext>
            </p:extLst>
          </p:nvPr>
        </p:nvGraphicFramePr>
        <p:xfrm>
          <a:off x="838200" y="2927607"/>
          <a:ext cx="10279571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0.01019803902718558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0.00509901951359279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0.0024494897427831805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0.00509901951359279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0.007745966692414842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0.0040000000000000036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0.00244948974278318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D343F51A-6E89-E76C-D5DB-273C9BDC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66" y="2679700"/>
            <a:ext cx="6870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Some trends I noticed were that the biggest spike in average accuracy was from 0 to 5 </a:t>
            </a:r>
            <a:r>
              <a:rPr lang="en-US" b="1" dirty="0" err="1"/>
              <a:t>perceptrons</a:t>
            </a:r>
            <a:r>
              <a:rPr lang="en-US" b="1" dirty="0"/>
              <a:t>, but again there was very little noticeable change in average accuracy after that. At some points, the accuracy actually started to drop down a little bit.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68117"/>
              </p:ext>
            </p:extLst>
          </p:nvPr>
        </p:nvGraphicFramePr>
        <p:xfrm>
          <a:off x="956214" y="3641173"/>
          <a:ext cx="99608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0.29154759474226505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0.1224744871391589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0.27386127875258304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customXml/itemProps2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699</Words>
  <Application>Microsoft Macintosh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Kuttua, Nakul</cp:lastModifiedBy>
  <cp:revision>16</cp:revision>
  <dcterms:created xsi:type="dcterms:W3CDTF">2022-11-05T15:55:17Z</dcterms:created>
  <dcterms:modified xsi:type="dcterms:W3CDTF">2023-12-02T04:10:07Z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