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DA917-BF1D-45A5-B592-F91ACCB8328D}">
  <a:tblStyle styleId="{FCFDA917-BF1D-45A5-B592-F91ACCB832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e6c9df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e6c9df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31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e6c9df4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e6c9df4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354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866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40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e6c9df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e6c9df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ee6c9df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ee6c9df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e6c9df4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e6c9df4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ee6c9df4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ee6c9df4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e6c9df4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e6c9df4b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e6c9df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e6c9df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e6c9df4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e6c9df4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e6c9df4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e6c9df4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 </a:t>
            </a:r>
            <a:r>
              <a:rPr lang="en" dirty="0"/>
              <a:t>Project 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email]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username]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ID]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does fine-tuning a network mean?]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[Why do we want to "freeze" the conv layers and some of the linear layers from a pre-trained ResNet? Why can we do this?]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here]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875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visualization of accuracy table obtained from your final MultilabelResNet model.]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32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[List 3 changes that you made in the network compared to the one in part 3.]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[Is the loss function of the ResNet model from part 3 appropriate for this problem? Why or why not?]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13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20220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[Explain a problem that one needs to be wary of with multilabel classification. HINT: consider the purpose of visualizing your results with the accuracy table. You might want to do some data exploration here.]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90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SimpleNet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for SimpleNet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for SimpleNet here]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each of the following (keeping the changes as you move to the next row):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1239488" y="1693450"/>
          <a:ext cx="6665025" cy="3200200"/>
        </p:xfrm>
        <a:graphic>
          <a:graphicData uri="http://schemas.openxmlformats.org/drawingml/2006/table">
            <a:tbl>
              <a:tblPr>
                <a:noFill/>
                <a:tableStyleId>{FCFDA917-BF1D-45A5-B592-F91ACCB8328D}</a:tableStyleId>
              </a:tblPr>
              <a:tblGrid>
                <a:gridCol w="39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2286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SimpleNet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Jittering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Zero-centering &amp; variance-normalization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Dropout regularization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Making network "deep"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Batch normalization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for SimpleNetFinal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for SimpleNetFinal here]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[Name 10 different possible transformations for data augmentation.]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is the desired variance after each layer? Why would that be helpful?]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distribution is dropout usually sampled from?]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[How many parameters does your base SimpleNet model have? How many parameters does your SimpleNetFinal model have?]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is the effect of batch norm after a conv layer with a bias?]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here]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confusion matrix obtained from your final ResNet model.]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visualizations of 3 misclassified images from the most misclassified class according to your confusion matrix. Explain why this may have occurred.]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440</Words>
  <Application>Microsoft Office PowerPoint</Application>
  <PresentationFormat>On-screen Show (16:9)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CS 4476 Project 4</vt:lpstr>
      <vt:lpstr>Part 1: SimpleNet</vt:lpstr>
      <vt:lpstr>Part 2: SimpleNetFinal</vt:lpstr>
      <vt:lpstr>Part 2: SimpleNetFinal</vt:lpstr>
      <vt:lpstr>Part 2: SimpleNetFinal</vt:lpstr>
      <vt:lpstr>Part 2: SimpleNetFinal</vt:lpstr>
      <vt:lpstr>Part 3: ResNet</vt:lpstr>
      <vt:lpstr>Part 3: ResNet</vt:lpstr>
      <vt:lpstr>Part 3: ResNet</vt:lpstr>
      <vt:lpstr>Part 3: ResNet</vt:lpstr>
      <vt:lpstr>Part 4: Multi-label Scene Attributes</vt:lpstr>
      <vt:lpstr>Part 4: Multi-label Scene Attributes</vt:lpstr>
      <vt:lpstr>Part 4: Multi-label Scene Attributes</vt:lpstr>
      <vt:lpstr>Part 4: Multi-label Scene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4</dc:title>
  <cp:lastModifiedBy>Karthik, Sooraj</cp:lastModifiedBy>
  <cp:revision>14</cp:revision>
  <dcterms:modified xsi:type="dcterms:W3CDTF">2023-10-27T14:20:53Z</dcterms:modified>
</cp:coreProperties>
</file>