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8504511-ADF9-4589-B6E0-718055DFAC29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1A9B1A8-5ED9-4B04-9545-D21DBB76DEA7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833F05E-D943-40F9-801B-F6DEDD79CCE5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664280" y="115236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016800" y="115236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1664280" y="293688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3016800" y="293688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2D7F16A-D9D2-4C38-A31A-71EF9FADEFFE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884B19-2340-4B51-A48E-1E8DEB9787E1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43203D-A3C0-444A-B9F5-074AAA739640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E8B1CE-A107-47FE-849C-A28D1EF3FC13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C63B0A-0BEA-47DD-AF47-58D07BF93072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80EE97-248E-4FF0-9E6D-B5A22CE9BEF2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43BEAE-7B85-4F9B-B537-C39C7910BC9F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06A77A-E3C5-4E76-BB19-E38439A2E8F9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6F92392-96F9-472F-A4F8-E10308CD578D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8AF526-1928-485D-8F4B-E7CF3E48E7FC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435B14-7942-43A3-BD48-F95B7B85AC27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53590D-00A1-46EE-BC2F-43AA2E7070D5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D9529C-F03B-4FC0-9442-4D97AADCE569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1664280" y="115236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3016800" y="115236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1664280" y="293688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3016800" y="293688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180402-9761-464E-B860-6D577B3426B4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C6B2E3-814A-463F-AF2D-0D61A4928F33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06A193-1478-401B-9492-1E62B5E02104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17162F-7412-447E-8131-6F0252F32FE3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95F69D-3D78-49A6-A385-901791218E13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539F7C-1979-4893-A8E1-6BD47139518D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EC622D0-A9C3-4907-9DF3-A6FEE839F208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2DF21C-00C6-4FBD-ACE6-E3664E1FD809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EB2F21-0535-45CE-A125-B7781D708479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9DDD6F-FF2D-444A-B4ED-5B9708DE4B36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BA93D9-7A34-458F-9AC0-72DD5C82D4D8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30AFF7-3AAE-4D63-84FE-B3C500D98501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AB1F4F-F56F-44A4-9E7D-1C32E4E7B12C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1664280" y="115236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016800" y="115236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1664280" y="293688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3016800" y="293688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15AD9B-7198-44BF-B709-F4104101A428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38E08EE-081A-4D8A-A9A4-0526BA8530E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EEAC694-C082-4754-BED7-6C286E9433A7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E835928-2C4D-43E9-818F-A6FF1BCC6CE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03CD2BE-5E28-45AA-AB00-6C191ADCB7F9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B5A3870-8A0F-411A-BC4D-D5CC44C2D0B4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5C8966D-28A8-4E31-B271-D1FC6A91358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BAB8A21-63B5-4E68-B19D-9FECC1A5D247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FEE8505-3CD9-4045-9538-B7FBC2016F94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0DC50BB-6B82-4B2C-98A6-D0AC8C0B597D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CS 4476 Project 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[name]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[GT email]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[GT username]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[GT ID]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Parts 4 &amp; 5: mIoU of different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models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Add each of the following (keeping the changes as you move to the next row):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2" name="Google Shape;107;p26"/>
          <p:cNvGraphicFramePr/>
          <p:nvPr/>
        </p:nvGraphicFramePr>
        <p:xfrm>
          <a:off x="595440" y="1693440"/>
          <a:ext cx="7872480" cy="3058920"/>
        </p:xfrm>
        <a:graphic>
          <a:graphicData uri="http://schemas.openxmlformats.org/drawingml/2006/table">
            <a:tbl>
              <a:tblPr/>
              <a:tblGrid>
                <a:gridCol w="4955760"/>
                <a:gridCol w="1315440"/>
                <a:gridCol w="1601280"/>
              </a:tblGrid>
              <a:tr h="609480"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Training mIoU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Validation mIoU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96000">
                <a:tc>
                  <a:txBody>
                    <a:bodyPr lIns="91080" rIns="91080" tIns="91080" bIns="91080" anchor="t">
                      <a:noAutofit/>
                    </a:bodyPr>
                    <a:p>
                      <a:pPr marL="22860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Simple Segmentation Net (no pretrained weights)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96000"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+"/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ImageNet-Pretrained backbone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11120"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+"/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Data augmentation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36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   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ImageNet-Pretrained PSPNet w/ Data Aug. without PPM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96000"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+"/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PSPNet with PPM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96720">
                <a:tc>
                  <a:txBody>
                    <a:bodyPr lIns="91080" rIns="91080" tIns="91080" bIns="91080" anchor="t">
                      <a:noAutofit/>
                    </a:bodyPr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+"/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PSPNet with auxiliary loss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11484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Parts 4 &amp; 5: Per class IoUs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11760" y="622800"/>
            <a:ext cx="8520120" cy="656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Report your model’s IoU for the 11 Camvid classes (you can find the order they are listed in at dataset_lists/camvid-11/camvid-11_names.txt):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5" name="Google Shape;114;p27"/>
          <p:cNvGraphicFramePr/>
          <p:nvPr/>
        </p:nvGraphicFramePr>
        <p:xfrm>
          <a:off x="696600" y="1232280"/>
          <a:ext cx="7918560" cy="3261240"/>
        </p:xfrm>
        <a:graphic>
          <a:graphicData uri="http://schemas.openxmlformats.org/drawingml/2006/table">
            <a:tbl>
              <a:tblPr/>
              <a:tblGrid>
                <a:gridCol w="1238040"/>
                <a:gridCol w="1650600"/>
                <a:gridCol w="3241800"/>
                <a:gridCol w="1788120"/>
              </a:tblGrid>
              <a:tr h="2718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Class Index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Class name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Simple Segmentation Net Class IoU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PSPNet Class IoU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718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Building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718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Tree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718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Sky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718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Car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718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SignSymbol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718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Road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718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Pedestrian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718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Fence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718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Column_Pole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718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Sidewalk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718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Bicyclist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Parts 4 &amp; 5: Most difficult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classes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[Which classes have the lowest mIoU? Why might they be the most difficult? Provide an example RGB image from Camvid that illustrates your point]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4: Simple segmentation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net qualitative 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[Paste a figure of the generated semantic segmentation from Colab. It should be a 2x3 grid, with ground truth on the top row, and your predictions on the bottom row.]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5: PSPNet qualitative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[Paste a figure of the generated semantic segmentation from Colab. It should be a 2x3 grid, with ground truth on the top row, and your predictions on the bottom row.]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11760" y="41508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6: Transfer Learning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11760" y="1044360"/>
            <a:ext cx="8520120" cy="656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Report your model’s IoU for the Kitti Dataset.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4" name="Google Shape;114;p27"/>
          <p:cNvGraphicFramePr/>
          <p:nvPr/>
        </p:nvGraphicFramePr>
        <p:xfrm>
          <a:off x="629640" y="2790720"/>
          <a:ext cx="7918560" cy="815040"/>
        </p:xfrm>
        <a:graphic>
          <a:graphicData uri="http://schemas.openxmlformats.org/drawingml/2006/table">
            <a:tbl>
              <a:tblPr/>
              <a:tblGrid>
                <a:gridCol w="1238040"/>
                <a:gridCol w="1650240"/>
                <a:gridCol w="2441520"/>
                <a:gridCol w="2588760"/>
              </a:tblGrid>
              <a:tr h="2718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Class Index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Class name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iou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accuracy 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718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Road 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718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Not_Road 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5" name="Google Shape;114;p27"/>
          <p:cNvGraphicFramePr/>
          <p:nvPr/>
        </p:nvGraphicFramePr>
        <p:xfrm>
          <a:off x="648360" y="1666440"/>
          <a:ext cx="7918560" cy="815040"/>
        </p:xfrm>
        <a:graphic>
          <a:graphicData uri="http://schemas.openxmlformats.org/drawingml/2006/table">
            <a:tbl>
              <a:tblPr/>
              <a:tblGrid>
                <a:gridCol w="1238040"/>
                <a:gridCol w="1650240"/>
                <a:gridCol w="2382480"/>
                <a:gridCol w="2647800"/>
              </a:tblGrid>
              <a:tr h="271800"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mIoU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mAcc/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allAcc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718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Train result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718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Val result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3744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Part 6: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Transf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er 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Learni</a:t>
            </a: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11760" y="882360"/>
            <a:ext cx="8520120" cy="656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4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Compare the training loss generated when training on Kitti dataset and Camvid dataset. Which decreases at a faster rate? If Camvid or Kitti training loss decreases at a faster rate than the other, why do you think this happened? Or, if the loss decreases at a similar rate, why do you think that is so?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2023-11-17T15:34:30Z</dcterms:modified>
  <cp:revision>74</cp:revision>
  <dc:subject/>
  <dc:title>CS 6476 Project 6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(16:9)</vt:lpwstr>
  </property>
  <property fmtid="{D5CDD505-2E9C-101B-9397-08002B2CF9AE}" pid="4" name="Slides">
    <vt:i4>8</vt:i4>
  </property>
</Properties>
</file>