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1FEF71E-7020-4BAA-B930-B71AFA28E09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6AE8BFA-69C8-4EAC-B5F2-F9A115E264C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38E6903-8DC3-4BD3-86E2-D4CF9CCDE3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08632A5-ABAD-43F3-B6CE-A048D8476D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62410-6D8A-4DF7-BC0B-9D7E6928A30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7B18-B5C1-449C-8E0B-51096B60CF8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DCE456-50E0-4926-9F25-935A394A996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1D6840-FE0F-406B-A56E-30E61397ED4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93946D-D495-4CD0-840C-7DCE6EE7FDF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273FBF4-BC3D-494A-BAD6-6B95D2DAB8C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DF3C62A-4527-40E8-9172-2E543D7595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DA07E47-AC44-4C1B-A4E6-14B2AF8C0C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16B05F-910E-4759-BEDF-31659D48847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DB10BA0-EDCC-42AD-9368-EA70BD0E2FF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F84A81-3CE1-4C1A-8249-2C034558AF0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8DCF1C-5517-4A1F-B0F6-EC6A6BBD676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698263A-7429-4D38-8CF2-41749C43576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9B92AB6-4E9C-4C6D-ADD5-FA61AE4CDBF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5FAB9D-8F3A-49B8-8B9A-3DE114039B3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68B927-23B0-4E75-9B39-799635FC554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C7B2B4-B7D1-4B38-A055-5E7CDB3F02C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C1027F-E1B6-43F1-8E87-DEAFC95BB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E5D6D70-3718-43A9-A0DD-5AC9A466507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964181-6817-4A29-84DF-E1516FF6CAA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E6D9200-5546-46E5-B4AF-09E6B3D909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2B454E-584B-4B4E-B6A4-CC54B22D5E0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41EB9D-8F92-4812-B67F-194E23BB32C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7DE3841-1A26-42B1-AE77-FDB18D6903A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3F20A5-C59A-4A0B-927E-114D3554A6B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79B22D-3EA4-4766-9ABF-102310A198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C3030FC-D8E3-4683-80A2-92178344C65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E9F13C0-4BF6-4A82-A5C5-1456EF65BBE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DB3A533-87D1-4EA0-8CCC-744466BB3D0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296943A-CC2C-4759-B1BF-2595E6A1062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C4C319A-A935-48B9-9E65-0D3BD6562E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3327B7D-9FD5-48AB-BA36-1C492CF825F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445622B-CC5D-49A3-97CC-48CC3D0C0C14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B1E0EC9-D61B-422B-B689-F145E8B9904F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DD967C8-F1C8-4081-996E-584150687D2D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58;p1"/>
          <p:cNvSpPr/>
          <p:nvPr/>
        </p:nvSpPr>
        <p:spPr>
          <a:xfrm>
            <a:off x="311760" y="230400"/>
            <a:ext cx="8518680" cy="205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200" b="0" strike="noStrike" spc="-1">
                <a:solidFill>
                  <a:srgbClr val="000000"/>
                </a:solidFill>
                <a:latin typeface="Arial"/>
                <a:ea typeface="Arial"/>
              </a:rPr>
              <a:t>CS 4476 Project 6</a:t>
            </a:r>
            <a:endParaRPr lang="en-US" sz="5200" b="0" strike="noStrike" spc="-1">
              <a:latin typeface="Arial"/>
            </a:endParaRPr>
          </a:p>
        </p:txBody>
      </p:sp>
      <p:sp>
        <p:nvSpPr>
          <p:cNvPr id="119" name="Google Shape;59;p1"/>
          <p:cNvSpPr/>
          <p:nvPr/>
        </p:nvSpPr>
        <p:spPr>
          <a:xfrm>
            <a:off x="311760" y="2320200"/>
            <a:ext cx="8518680" cy="17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[name] Nakul </a:t>
            </a:r>
            <a:r>
              <a:rPr lang="en" sz="2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Kuttua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[GT email] nkuttua3@gatech.edu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[GT username] nkuttua3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[GTID] 903520821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2: Voxel Baseline Model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[insert confusion matrix for baseline model on test dataset]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2: Voxel Baseline Model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18190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[Which classes does this baseline perform well for? Why?]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[Which mode (count or occupancy) achieves higher accuracy? Why do you think this is the case?]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5" name="Google Shape;93;p 1"/>
          <p:cNvSpPr/>
          <p:nvPr/>
        </p:nvSpPr>
        <p:spPr>
          <a:xfrm>
            <a:off x="228600" y="3060720"/>
            <a:ext cx="3999240" cy="181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[What are some ways we can improve this voxel based model?]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3: Simplified PointNet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[insert confusion matrix for PointNet model on test dataset]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3: Simplified PointNet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[Which classes does this model perform well for? Why?]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</a:t>
            </a: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ic</a:t>
            </a: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h classes are </a:t>
            </a: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most misclassified</a:t>
            </a: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? What were they classified as and why do you think this is the case?]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4: Analysis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[insert visualization of critical points on the PEDESTRIAN/11.txt point cloud]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4: Analysis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[insert visualization critical points on one other point cloud, why would it make sense for these to be selected as critical points?] </a:t>
            </a:r>
            <a:endParaRPr lang="en-US" sz="1400" b="0" strike="noStrike" spc="-1">
              <a:latin typeface="Arial"/>
            </a:endParaRPr>
          </a:p>
          <a:p>
            <a:pPr marL="114480"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5: PointNet + Positional Encoding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[insert confusion matrix for PointNet with positional encoding on test dataset]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5: PointNet + Positional Encoding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[What is the motivation behind using positional encoding in PointNet?]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9" name="Google Shape;93;p6"/>
          <p:cNvSpPr/>
          <p:nvPr/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buNone/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[Which classes saw the most improvement from including positional encoding? Why do you think this is the case?]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262</Words>
  <Application>Microsoft Macintosh PowerPoint</Application>
  <PresentationFormat>On-screen Show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Part 2: Voxel Baseline Model</vt:lpstr>
      <vt:lpstr>Part 2: Voxel Baseline Model</vt:lpstr>
      <vt:lpstr>Part 3: Simplified PointNet</vt:lpstr>
      <vt:lpstr>Part 3: Simplified PointNet</vt:lpstr>
      <vt:lpstr>Part 4: Analysis</vt:lpstr>
      <vt:lpstr>Part 4: Analysis</vt:lpstr>
      <vt:lpstr>Part 5: PointNet + Positional Encoding</vt:lpstr>
      <vt:lpstr>Part 5: PointNet + Positional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Kuttua, Nakul</cp:lastModifiedBy>
  <cp:revision>7</cp:revision>
  <dcterms:modified xsi:type="dcterms:W3CDTF">2023-12-04T23:04:15Z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9</vt:i4>
  </property>
</Properties>
</file>