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57" r:id="rId3"/>
    <p:sldId id="260" r:id="rId4"/>
    <p:sldId id="261" r:id="rId5"/>
    <p:sldId id="262" r:id="rId6"/>
    <p:sldId id="263" r:id="rId7"/>
    <p:sldId id="273" r:id="rId8"/>
    <p:sldId id="303" r:id="rId9"/>
    <p:sldId id="269" r:id="rId10"/>
    <p:sldId id="282" r:id="rId11"/>
    <p:sldId id="283" r:id="rId12"/>
    <p:sldId id="284" r:id="rId13"/>
    <p:sldId id="285" r:id="rId14"/>
    <p:sldId id="286" r:id="rId15"/>
    <p:sldId id="287" r:id="rId16"/>
    <p:sldId id="278" r:id="rId17"/>
    <p:sldId id="293" r:id="rId18"/>
    <p:sldId id="295" r:id="rId19"/>
    <p:sldId id="296" r:id="rId20"/>
    <p:sldId id="297" r:id="rId21"/>
    <p:sldId id="298" r:id="rId22"/>
    <p:sldId id="294" r:id="rId23"/>
    <p:sldId id="270" r:id="rId24"/>
    <p:sldId id="271" r:id="rId25"/>
    <p:sldId id="272" r:id="rId26"/>
    <p:sldId id="299" r:id="rId27"/>
    <p:sldId id="274" r:id="rId28"/>
    <p:sldId id="300" r:id="rId29"/>
    <p:sldId id="277" r:id="rId30"/>
    <p:sldId id="301" r:id="rId31"/>
    <p:sldId id="302" r:id="rId32"/>
    <p:sldId id="276" r:id="rId33"/>
    <p:sldId id="279" r:id="rId34"/>
    <p:sldId id="280" r:id="rId35"/>
    <p:sldId id="281" r:id="rId36"/>
    <p:sldId id="304" r:id="rId37"/>
    <p:sldId id="305" r:id="rId38"/>
    <p:sldId id="306" r:id="rId39"/>
    <p:sldId id="307" r:id="rId40"/>
    <p:sldId id="308" r:id="rId41"/>
    <p:sldId id="309" r:id="rId42"/>
    <p:sldId id="311"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1" autoAdjust="0"/>
    <p:restoredTop sz="94700" autoAdjust="0"/>
  </p:normalViewPr>
  <p:slideViewPr>
    <p:cSldViewPr snapToGrid="0">
      <p:cViewPr varScale="1">
        <p:scale>
          <a:sx n="109" d="100"/>
          <a:sy n="109" d="100"/>
        </p:scale>
        <p:origin x="80" y="132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faadb563bfecab1d" providerId="LiveId" clId="{71F755D0-A131-4ED4-81AE-DF69D534EE04}"/>
    <pc:docChg chg="undo custSel addSld delSld modSld sldOrd">
      <pc:chgData name="" userId="faadb563bfecab1d" providerId="LiveId" clId="{71F755D0-A131-4ED4-81AE-DF69D534EE04}" dt="2021-06-17T01:51:56.863" v="858" actId="207"/>
      <pc:docMkLst>
        <pc:docMk/>
      </pc:docMkLst>
      <pc:sldChg chg="delSp modSp">
        <pc:chgData name="" userId="faadb563bfecab1d" providerId="LiveId" clId="{71F755D0-A131-4ED4-81AE-DF69D534EE04}" dt="2021-06-17T01:04:34.623" v="30"/>
        <pc:sldMkLst>
          <pc:docMk/>
          <pc:sldMk cId="3330577137" sldId="256"/>
        </pc:sldMkLst>
        <pc:spChg chg="mod">
          <ac:chgData name="" userId="faadb563bfecab1d" providerId="LiveId" clId="{71F755D0-A131-4ED4-81AE-DF69D534EE04}" dt="2021-06-17T01:04:34.623" v="30"/>
          <ac:spMkLst>
            <pc:docMk/>
            <pc:sldMk cId="3330577137" sldId="256"/>
            <ac:spMk id="10" creationId="{C50F78CB-ACFA-4D63-AAA1-C8ADABDC89C9}"/>
          </ac:spMkLst>
        </pc:spChg>
        <pc:picChg chg="del">
          <ac:chgData name="" userId="faadb563bfecab1d" providerId="LiveId" clId="{71F755D0-A131-4ED4-81AE-DF69D534EE04}" dt="2021-06-17T01:04:13.359" v="0" actId="478"/>
          <ac:picMkLst>
            <pc:docMk/>
            <pc:sldMk cId="3330577137" sldId="256"/>
            <ac:picMk id="12" creationId="{E478B10B-50A4-4FDD-BE69-B0475075E27E}"/>
          </ac:picMkLst>
        </pc:picChg>
      </pc:sldChg>
      <pc:sldChg chg="del">
        <pc:chgData name="" userId="faadb563bfecab1d" providerId="LiveId" clId="{71F755D0-A131-4ED4-81AE-DF69D534EE04}" dt="2021-06-17T01:05:17.681" v="31" actId="2696"/>
        <pc:sldMkLst>
          <pc:docMk/>
          <pc:sldMk cId="1961565477" sldId="258"/>
        </pc:sldMkLst>
      </pc:sldChg>
      <pc:sldChg chg="del">
        <pc:chgData name="" userId="faadb563bfecab1d" providerId="LiveId" clId="{71F755D0-A131-4ED4-81AE-DF69D534EE04}" dt="2021-06-17T01:05:31.835" v="32" actId="2696"/>
        <pc:sldMkLst>
          <pc:docMk/>
          <pc:sldMk cId="3994452270" sldId="264"/>
        </pc:sldMkLst>
      </pc:sldChg>
      <pc:sldChg chg="del">
        <pc:chgData name="" userId="faadb563bfecab1d" providerId="LiveId" clId="{71F755D0-A131-4ED4-81AE-DF69D534EE04}" dt="2021-06-17T01:05:33.406" v="33" actId="2696"/>
        <pc:sldMkLst>
          <pc:docMk/>
          <pc:sldMk cId="190233952" sldId="265"/>
        </pc:sldMkLst>
      </pc:sldChg>
      <pc:sldChg chg="del">
        <pc:chgData name="" userId="faadb563bfecab1d" providerId="LiveId" clId="{71F755D0-A131-4ED4-81AE-DF69D534EE04}" dt="2021-06-17T01:05:34" v="34" actId="2696"/>
        <pc:sldMkLst>
          <pc:docMk/>
          <pc:sldMk cId="1361868591" sldId="266"/>
        </pc:sldMkLst>
      </pc:sldChg>
      <pc:sldChg chg="del">
        <pc:chgData name="" userId="faadb563bfecab1d" providerId="LiveId" clId="{71F755D0-A131-4ED4-81AE-DF69D534EE04}" dt="2021-06-17T01:05:35.533" v="35" actId="2696"/>
        <pc:sldMkLst>
          <pc:docMk/>
          <pc:sldMk cId="254329549" sldId="267"/>
        </pc:sldMkLst>
      </pc:sldChg>
      <pc:sldChg chg="del">
        <pc:chgData name="" userId="faadb563bfecab1d" providerId="LiveId" clId="{71F755D0-A131-4ED4-81AE-DF69D534EE04}" dt="2021-06-17T01:05:38.682" v="36" actId="2696"/>
        <pc:sldMkLst>
          <pc:docMk/>
          <pc:sldMk cId="533761505" sldId="268"/>
        </pc:sldMkLst>
      </pc:sldChg>
      <pc:sldChg chg="ord">
        <pc:chgData name="" userId="faadb563bfecab1d" providerId="LiveId" clId="{71F755D0-A131-4ED4-81AE-DF69D534EE04}" dt="2021-06-17T01:09:21.800" v="69"/>
        <pc:sldMkLst>
          <pc:docMk/>
          <pc:sldMk cId="1217000940" sldId="269"/>
        </pc:sldMkLst>
      </pc:sldChg>
      <pc:sldChg chg="add">
        <pc:chgData name="" userId="faadb563bfecab1d" providerId="LiveId" clId="{71F755D0-A131-4ED4-81AE-DF69D534EE04}" dt="2021-06-17T01:14:20.149" v="95"/>
        <pc:sldMkLst>
          <pc:docMk/>
          <pc:sldMk cId="3590254181" sldId="270"/>
        </pc:sldMkLst>
      </pc:sldChg>
      <pc:sldChg chg="del">
        <pc:chgData name="" userId="faadb563bfecab1d" providerId="LiveId" clId="{71F755D0-A131-4ED4-81AE-DF69D534EE04}" dt="2021-06-17T01:07:01.521" v="44" actId="2696"/>
        <pc:sldMkLst>
          <pc:docMk/>
          <pc:sldMk cId="1030028449" sldId="271"/>
        </pc:sldMkLst>
      </pc:sldChg>
      <pc:sldChg chg="modSp add">
        <pc:chgData name="" userId="faadb563bfecab1d" providerId="LiveId" clId="{71F755D0-A131-4ED4-81AE-DF69D534EE04}" dt="2021-06-17T01:48:14.738" v="849" actId="113"/>
        <pc:sldMkLst>
          <pc:docMk/>
          <pc:sldMk cId="2412466993" sldId="271"/>
        </pc:sldMkLst>
        <pc:spChg chg="mod">
          <ac:chgData name="" userId="faadb563bfecab1d" providerId="LiveId" clId="{71F755D0-A131-4ED4-81AE-DF69D534EE04}" dt="2021-06-17T01:48:14.738" v="849" actId="113"/>
          <ac:spMkLst>
            <pc:docMk/>
            <pc:sldMk cId="2412466993" sldId="271"/>
            <ac:spMk id="3" creationId="{A045DEC6-5189-4D76-9010-7CCF676718FD}"/>
          </ac:spMkLst>
        </pc:spChg>
      </pc:sldChg>
      <pc:sldChg chg="modSp add">
        <pc:chgData name="" userId="faadb563bfecab1d" providerId="LiveId" clId="{71F755D0-A131-4ED4-81AE-DF69D534EE04}" dt="2021-06-17T01:48:59.047" v="857" actId="113"/>
        <pc:sldMkLst>
          <pc:docMk/>
          <pc:sldMk cId="764594327" sldId="272"/>
        </pc:sldMkLst>
        <pc:spChg chg="mod">
          <ac:chgData name="" userId="faadb563bfecab1d" providerId="LiveId" clId="{71F755D0-A131-4ED4-81AE-DF69D534EE04}" dt="2021-06-17T01:48:59.047" v="857" actId="113"/>
          <ac:spMkLst>
            <pc:docMk/>
            <pc:sldMk cId="764594327" sldId="272"/>
            <ac:spMk id="3" creationId="{1008FC28-51E8-47A1-A2BD-CCD92CB28813}"/>
          </ac:spMkLst>
        </pc:spChg>
      </pc:sldChg>
      <pc:sldChg chg="del">
        <pc:chgData name="" userId="faadb563bfecab1d" providerId="LiveId" clId="{71F755D0-A131-4ED4-81AE-DF69D534EE04}" dt="2021-06-17T01:05:51.762" v="37" actId="2696"/>
        <pc:sldMkLst>
          <pc:docMk/>
          <pc:sldMk cId="4057997790" sldId="272"/>
        </pc:sldMkLst>
      </pc:sldChg>
      <pc:sldChg chg="addSp delSp modSp">
        <pc:chgData name="" userId="faadb563bfecab1d" providerId="LiveId" clId="{71F755D0-A131-4ED4-81AE-DF69D534EE04}" dt="2021-06-17T01:10:21.086" v="94" actId="1076"/>
        <pc:sldMkLst>
          <pc:docMk/>
          <pc:sldMk cId="998263919" sldId="273"/>
        </pc:sldMkLst>
        <pc:spChg chg="add mod">
          <ac:chgData name="" userId="faadb563bfecab1d" providerId="LiveId" clId="{71F755D0-A131-4ED4-81AE-DF69D534EE04}" dt="2021-06-17T01:10:07.277" v="84" actId="1076"/>
          <ac:spMkLst>
            <pc:docMk/>
            <pc:sldMk cId="998263919" sldId="273"/>
            <ac:spMk id="2" creationId="{62BA1B68-3B3A-4755-B931-3D801F1A8735}"/>
          </ac:spMkLst>
        </pc:spChg>
        <pc:spChg chg="add del">
          <ac:chgData name="" userId="faadb563bfecab1d" providerId="LiveId" clId="{71F755D0-A131-4ED4-81AE-DF69D534EE04}" dt="2021-06-17T01:10:09.052" v="86"/>
          <ac:spMkLst>
            <pc:docMk/>
            <pc:sldMk cId="998263919" sldId="273"/>
            <ac:spMk id="7" creationId="{FC29DF0A-474E-4409-884D-987DAFE65E77}"/>
          </ac:spMkLst>
        </pc:spChg>
        <pc:spChg chg="add del">
          <ac:chgData name="" userId="faadb563bfecab1d" providerId="LiveId" clId="{71F755D0-A131-4ED4-81AE-DF69D534EE04}" dt="2021-06-17T01:10:09.052" v="86"/>
          <ac:spMkLst>
            <pc:docMk/>
            <pc:sldMk cId="998263919" sldId="273"/>
            <ac:spMk id="8" creationId="{4FC3B4B5-AEA9-4C4E-9927-C024481C0FA4}"/>
          </ac:spMkLst>
        </pc:spChg>
        <pc:spChg chg="add del">
          <ac:chgData name="" userId="faadb563bfecab1d" providerId="LiveId" clId="{71F755D0-A131-4ED4-81AE-DF69D534EE04}" dt="2021-06-17T01:10:09.052" v="86"/>
          <ac:spMkLst>
            <pc:docMk/>
            <pc:sldMk cId="998263919" sldId="273"/>
            <ac:spMk id="9" creationId="{3CE426A4-CAFB-4FED-8968-B99676A69FDB}"/>
          </ac:spMkLst>
        </pc:spChg>
        <pc:spChg chg="add mod">
          <ac:chgData name="" userId="faadb563bfecab1d" providerId="LiveId" clId="{71F755D0-A131-4ED4-81AE-DF69D534EE04}" dt="2021-06-17T01:10:21.086" v="94" actId="1076"/>
          <ac:spMkLst>
            <pc:docMk/>
            <pc:sldMk cId="998263919" sldId="273"/>
            <ac:spMk id="10" creationId="{A04D8BB7-41F9-4397-96FE-EFC7174239AD}"/>
          </ac:spMkLst>
        </pc:spChg>
        <pc:picChg chg="add del">
          <ac:chgData name="" userId="faadb563bfecab1d" providerId="LiveId" clId="{71F755D0-A131-4ED4-81AE-DF69D534EE04}" dt="2021-06-17T01:10:09.052" v="86"/>
          <ac:picMkLst>
            <pc:docMk/>
            <pc:sldMk cId="998263919" sldId="273"/>
            <ac:picMk id="6" creationId="{1B8457FC-6A1D-4559-B6ED-9720E15193F1}"/>
          </ac:picMkLst>
        </pc:picChg>
      </pc:sldChg>
      <pc:sldChg chg="del">
        <pc:chgData name="" userId="faadb563bfecab1d" providerId="LiveId" clId="{71F755D0-A131-4ED4-81AE-DF69D534EE04}" dt="2021-06-17T01:07:16.386" v="45" actId="2696"/>
        <pc:sldMkLst>
          <pc:docMk/>
          <pc:sldMk cId="238956269" sldId="274"/>
        </pc:sldMkLst>
      </pc:sldChg>
      <pc:sldChg chg="add">
        <pc:chgData name="" userId="faadb563bfecab1d" providerId="LiveId" clId="{71F755D0-A131-4ED4-81AE-DF69D534EE04}" dt="2021-06-17T01:14:47.043" v="97"/>
        <pc:sldMkLst>
          <pc:docMk/>
          <pc:sldMk cId="1067738464" sldId="274"/>
        </pc:sldMkLst>
      </pc:sldChg>
      <pc:sldChg chg="del">
        <pc:chgData name="" userId="faadb563bfecab1d" providerId="LiveId" clId="{71F755D0-A131-4ED4-81AE-DF69D534EE04}" dt="2021-06-17T01:06:11.538" v="38" actId="2696"/>
        <pc:sldMkLst>
          <pc:docMk/>
          <pc:sldMk cId="2745978836" sldId="275"/>
        </pc:sldMkLst>
      </pc:sldChg>
      <pc:sldChg chg="add">
        <pc:chgData name="" userId="faadb563bfecab1d" providerId="LiveId" clId="{71F755D0-A131-4ED4-81AE-DF69D534EE04}" dt="2021-06-17T01:19:56.893" v="109"/>
        <pc:sldMkLst>
          <pc:docMk/>
          <pc:sldMk cId="1728368898" sldId="276"/>
        </pc:sldMkLst>
      </pc:sldChg>
      <pc:sldChg chg="del">
        <pc:chgData name="" userId="faadb563bfecab1d" providerId="LiveId" clId="{71F755D0-A131-4ED4-81AE-DF69D534EE04}" dt="2021-06-17T01:06:12.886" v="39" actId="2696"/>
        <pc:sldMkLst>
          <pc:docMk/>
          <pc:sldMk cId="2114899384" sldId="276"/>
        </pc:sldMkLst>
      </pc:sldChg>
      <pc:sldChg chg="add">
        <pc:chgData name="" userId="faadb563bfecab1d" providerId="LiveId" clId="{71F755D0-A131-4ED4-81AE-DF69D534EE04}" dt="2021-06-17T01:14:53.449" v="98"/>
        <pc:sldMkLst>
          <pc:docMk/>
          <pc:sldMk cId="535754711" sldId="277"/>
        </pc:sldMkLst>
      </pc:sldChg>
      <pc:sldChg chg="del">
        <pc:chgData name="" userId="faadb563bfecab1d" providerId="LiveId" clId="{71F755D0-A131-4ED4-81AE-DF69D534EE04}" dt="2021-06-17T01:06:13.824" v="40" actId="2696"/>
        <pc:sldMkLst>
          <pc:docMk/>
          <pc:sldMk cId="3013486703" sldId="277"/>
        </pc:sldMkLst>
      </pc:sldChg>
      <pc:sldChg chg="modSp ord">
        <pc:chgData name="" userId="faadb563bfecab1d" providerId="LiveId" clId="{71F755D0-A131-4ED4-81AE-DF69D534EE04}" dt="2021-06-17T01:08:30.636" v="56" actId="207"/>
        <pc:sldMkLst>
          <pc:docMk/>
          <pc:sldMk cId="691899327" sldId="278"/>
        </pc:sldMkLst>
        <pc:spChg chg="mod">
          <ac:chgData name="" userId="faadb563bfecab1d" providerId="LiveId" clId="{71F755D0-A131-4ED4-81AE-DF69D534EE04}" dt="2021-06-17T01:08:30.636" v="56" actId="207"/>
          <ac:spMkLst>
            <pc:docMk/>
            <pc:sldMk cId="691899327" sldId="278"/>
            <ac:spMk id="3" creationId="{454D424D-C48F-4684-974A-923824DA40F5}"/>
          </ac:spMkLst>
        </pc:spChg>
      </pc:sldChg>
      <pc:sldChg chg="add">
        <pc:chgData name="" userId="faadb563bfecab1d" providerId="LiveId" clId="{71F755D0-A131-4ED4-81AE-DF69D534EE04}" dt="2021-06-17T01:19:56.893" v="109"/>
        <pc:sldMkLst>
          <pc:docMk/>
          <pc:sldMk cId="3715378532" sldId="279"/>
        </pc:sldMkLst>
      </pc:sldChg>
      <pc:sldChg chg="del">
        <pc:chgData name="" userId="faadb563bfecab1d" providerId="LiveId" clId="{71F755D0-A131-4ED4-81AE-DF69D534EE04}" dt="2021-06-17T01:06:20.833" v="41" actId="2696"/>
        <pc:sldMkLst>
          <pc:docMk/>
          <pc:sldMk cId="3872787731" sldId="279"/>
        </pc:sldMkLst>
      </pc:sldChg>
      <pc:sldChg chg="del">
        <pc:chgData name="" userId="faadb563bfecab1d" providerId="LiveId" clId="{71F755D0-A131-4ED4-81AE-DF69D534EE04}" dt="2021-06-17T01:06:21.802" v="42" actId="2696"/>
        <pc:sldMkLst>
          <pc:docMk/>
          <pc:sldMk cId="2722240579" sldId="280"/>
        </pc:sldMkLst>
      </pc:sldChg>
      <pc:sldChg chg="add">
        <pc:chgData name="" userId="faadb563bfecab1d" providerId="LiveId" clId="{71F755D0-A131-4ED4-81AE-DF69D534EE04}" dt="2021-06-17T01:19:56.893" v="109"/>
        <pc:sldMkLst>
          <pc:docMk/>
          <pc:sldMk cId="3501953443" sldId="280"/>
        </pc:sldMkLst>
      </pc:sldChg>
      <pc:sldChg chg="add">
        <pc:chgData name="" userId="faadb563bfecab1d" providerId="LiveId" clId="{71F755D0-A131-4ED4-81AE-DF69D534EE04}" dt="2021-06-17T01:19:56.893" v="109"/>
        <pc:sldMkLst>
          <pc:docMk/>
          <pc:sldMk cId="1099364732" sldId="281"/>
        </pc:sldMkLst>
      </pc:sldChg>
      <pc:sldChg chg="del">
        <pc:chgData name="" userId="faadb563bfecab1d" providerId="LiveId" clId="{71F755D0-A131-4ED4-81AE-DF69D534EE04}" dt="2021-06-17T01:06:22.599" v="43" actId="2696"/>
        <pc:sldMkLst>
          <pc:docMk/>
          <pc:sldMk cId="3796369259" sldId="281"/>
        </pc:sldMkLst>
      </pc:sldChg>
      <pc:sldChg chg="modSp">
        <pc:chgData name="" userId="faadb563bfecab1d" providerId="LiveId" clId="{71F755D0-A131-4ED4-81AE-DF69D534EE04}" dt="2021-06-17T01:09:29.490" v="75"/>
        <pc:sldMkLst>
          <pc:docMk/>
          <pc:sldMk cId="3615500079" sldId="282"/>
        </pc:sldMkLst>
        <pc:spChg chg="mod">
          <ac:chgData name="" userId="faadb563bfecab1d" providerId="LiveId" clId="{71F755D0-A131-4ED4-81AE-DF69D534EE04}" dt="2021-06-17T01:09:29.490" v="75"/>
          <ac:spMkLst>
            <pc:docMk/>
            <pc:sldMk cId="3615500079" sldId="282"/>
            <ac:spMk id="4" creationId="{6606EABF-38CE-4468-865B-23FEFE8A0A18}"/>
          </ac:spMkLst>
        </pc:spChg>
      </pc:sldChg>
      <pc:sldChg chg="del">
        <pc:chgData name="" userId="faadb563bfecab1d" providerId="LiveId" clId="{71F755D0-A131-4ED4-81AE-DF69D534EE04}" dt="2021-06-17T01:08:09.181" v="48" actId="2696"/>
        <pc:sldMkLst>
          <pc:docMk/>
          <pc:sldMk cId="2455936128" sldId="288"/>
        </pc:sldMkLst>
      </pc:sldChg>
      <pc:sldChg chg="del">
        <pc:chgData name="" userId="faadb563bfecab1d" providerId="LiveId" clId="{71F755D0-A131-4ED4-81AE-DF69D534EE04}" dt="2021-06-17T01:08:09.928" v="49" actId="2696"/>
        <pc:sldMkLst>
          <pc:docMk/>
          <pc:sldMk cId="1697333688" sldId="289"/>
        </pc:sldMkLst>
      </pc:sldChg>
      <pc:sldChg chg="del">
        <pc:chgData name="" userId="faadb563bfecab1d" providerId="LiveId" clId="{71F755D0-A131-4ED4-81AE-DF69D534EE04}" dt="2021-06-17T01:08:10.917" v="50" actId="2696"/>
        <pc:sldMkLst>
          <pc:docMk/>
          <pc:sldMk cId="3483055328" sldId="290"/>
        </pc:sldMkLst>
      </pc:sldChg>
      <pc:sldChg chg="del">
        <pc:chgData name="" userId="faadb563bfecab1d" providerId="LiveId" clId="{71F755D0-A131-4ED4-81AE-DF69D534EE04}" dt="2021-06-17T01:08:11.540" v="51" actId="2696"/>
        <pc:sldMkLst>
          <pc:docMk/>
          <pc:sldMk cId="3783119480" sldId="291"/>
        </pc:sldMkLst>
      </pc:sldChg>
      <pc:sldChg chg="del">
        <pc:chgData name="" userId="faadb563bfecab1d" providerId="LiveId" clId="{71F755D0-A131-4ED4-81AE-DF69D534EE04}" dt="2021-06-17T01:08:12.655" v="52" actId="2696"/>
        <pc:sldMkLst>
          <pc:docMk/>
          <pc:sldMk cId="1562647229" sldId="292"/>
        </pc:sldMkLst>
      </pc:sldChg>
      <pc:sldChg chg="modSp add del">
        <pc:chgData name="" userId="faadb563bfecab1d" providerId="LiveId" clId="{71F755D0-A131-4ED4-81AE-DF69D534EE04}" dt="2021-06-17T01:08:24.156" v="55" actId="207"/>
        <pc:sldMkLst>
          <pc:docMk/>
          <pc:sldMk cId="2430287171" sldId="293"/>
        </pc:sldMkLst>
        <pc:spChg chg="mod">
          <ac:chgData name="" userId="faadb563bfecab1d" providerId="LiveId" clId="{71F755D0-A131-4ED4-81AE-DF69D534EE04}" dt="2021-06-17T01:08:24.156" v="55" actId="207"/>
          <ac:spMkLst>
            <pc:docMk/>
            <pc:sldMk cId="2430287171" sldId="293"/>
            <ac:spMk id="3" creationId="{6537B2FA-960F-4DB1-ABE4-E94E998FC304}"/>
          </ac:spMkLst>
        </pc:spChg>
      </pc:sldChg>
      <pc:sldChg chg="modSp add del ord">
        <pc:chgData name="" userId="faadb563bfecab1d" providerId="LiveId" clId="{71F755D0-A131-4ED4-81AE-DF69D534EE04}" dt="2021-06-17T01:08:59.889" v="68" actId="2696"/>
        <pc:sldMkLst>
          <pc:docMk/>
          <pc:sldMk cId="3260743118" sldId="294"/>
        </pc:sldMkLst>
        <pc:spChg chg="mod">
          <ac:chgData name="" userId="faadb563bfecab1d" providerId="LiveId" clId="{71F755D0-A131-4ED4-81AE-DF69D534EE04}" dt="2021-06-17T01:08:39.180" v="57" actId="207"/>
          <ac:spMkLst>
            <pc:docMk/>
            <pc:sldMk cId="3260743118" sldId="294"/>
            <ac:spMk id="3" creationId="{DB378662-3EA4-426D-AC61-BBF130F85935}"/>
          </ac:spMkLst>
        </pc:spChg>
      </pc:sldChg>
      <pc:sldChg chg="add">
        <pc:chgData name="" userId="faadb563bfecab1d" providerId="LiveId" clId="{71F755D0-A131-4ED4-81AE-DF69D534EE04}" dt="2021-06-17T01:14:34.916" v="96"/>
        <pc:sldMkLst>
          <pc:docMk/>
          <pc:sldMk cId="912289093" sldId="299"/>
        </pc:sldMkLst>
      </pc:sldChg>
      <pc:sldChg chg="del">
        <pc:chgData name="" userId="faadb563bfecab1d" providerId="LiveId" clId="{71F755D0-A131-4ED4-81AE-DF69D534EE04}" dt="2021-06-17T01:08:53.052" v="59" actId="2696"/>
        <pc:sldMkLst>
          <pc:docMk/>
          <pc:sldMk cId="3554630409" sldId="299"/>
        </pc:sldMkLst>
      </pc:sldChg>
      <pc:sldChg chg="add">
        <pc:chgData name="" userId="faadb563bfecab1d" providerId="LiveId" clId="{71F755D0-A131-4ED4-81AE-DF69D534EE04}" dt="2021-06-17T01:14:53.449" v="98"/>
        <pc:sldMkLst>
          <pc:docMk/>
          <pc:sldMk cId="2896726405" sldId="300"/>
        </pc:sldMkLst>
      </pc:sldChg>
      <pc:sldChg chg="del">
        <pc:chgData name="" userId="faadb563bfecab1d" providerId="LiveId" clId="{71F755D0-A131-4ED4-81AE-DF69D534EE04}" dt="2021-06-17T01:08:53.914" v="60" actId="2696"/>
        <pc:sldMkLst>
          <pc:docMk/>
          <pc:sldMk cId="3462435020" sldId="300"/>
        </pc:sldMkLst>
      </pc:sldChg>
      <pc:sldChg chg="del">
        <pc:chgData name="" userId="faadb563bfecab1d" providerId="LiveId" clId="{71F755D0-A131-4ED4-81AE-DF69D534EE04}" dt="2021-06-17T01:08:55.476" v="61" actId="2696"/>
        <pc:sldMkLst>
          <pc:docMk/>
          <pc:sldMk cId="1353516965" sldId="301"/>
        </pc:sldMkLst>
      </pc:sldChg>
      <pc:sldChg chg="add">
        <pc:chgData name="" userId="faadb563bfecab1d" providerId="LiveId" clId="{71F755D0-A131-4ED4-81AE-DF69D534EE04}" dt="2021-06-17T01:14:53.449" v="98"/>
        <pc:sldMkLst>
          <pc:docMk/>
          <pc:sldMk cId="3092263435" sldId="301"/>
        </pc:sldMkLst>
      </pc:sldChg>
      <pc:sldChg chg="add">
        <pc:chgData name="" userId="faadb563bfecab1d" providerId="LiveId" clId="{71F755D0-A131-4ED4-81AE-DF69D534EE04}" dt="2021-06-17T01:15:36.370" v="101"/>
        <pc:sldMkLst>
          <pc:docMk/>
          <pc:sldMk cId="1312282296" sldId="302"/>
        </pc:sldMkLst>
      </pc:sldChg>
      <pc:sldChg chg="del">
        <pc:chgData name="" userId="faadb563bfecab1d" providerId="LiveId" clId="{71F755D0-A131-4ED4-81AE-DF69D534EE04}" dt="2021-06-17T01:08:55.497" v="62" actId="2696"/>
        <pc:sldMkLst>
          <pc:docMk/>
          <pc:sldMk cId="2170837273" sldId="302"/>
        </pc:sldMkLst>
      </pc:sldChg>
      <pc:sldChg chg="add del">
        <pc:chgData name="" userId="faadb563bfecab1d" providerId="LiveId" clId="{71F755D0-A131-4ED4-81AE-DF69D534EE04}" dt="2021-06-17T01:15:35.381" v="100" actId="2696"/>
        <pc:sldMkLst>
          <pc:docMk/>
          <pc:sldMk cId="3673961505" sldId="302"/>
        </pc:sldMkLst>
      </pc:sldChg>
      <pc:sldChg chg="add del">
        <pc:chgData name="" userId="faadb563bfecab1d" providerId="LiveId" clId="{71F755D0-A131-4ED4-81AE-DF69D534EE04}" dt="2021-06-17T01:18:05.004" v="105"/>
        <pc:sldMkLst>
          <pc:docMk/>
          <pc:sldMk cId="1097269176" sldId="303"/>
        </pc:sldMkLst>
      </pc:sldChg>
      <pc:sldChg chg="add del">
        <pc:chgData name="" userId="faadb563bfecab1d" providerId="LiveId" clId="{71F755D0-A131-4ED4-81AE-DF69D534EE04}" dt="2021-06-17T01:18:10.001" v="107"/>
        <pc:sldMkLst>
          <pc:docMk/>
          <pc:sldMk cId="1814096123" sldId="303"/>
        </pc:sldMkLst>
      </pc:sldChg>
      <pc:sldChg chg="add del">
        <pc:chgData name="" userId="faadb563bfecab1d" providerId="LiveId" clId="{71F755D0-A131-4ED4-81AE-DF69D534EE04}" dt="2021-06-17T01:17:57.867" v="103"/>
        <pc:sldMkLst>
          <pc:docMk/>
          <pc:sldMk cId="2534720089" sldId="303"/>
        </pc:sldMkLst>
      </pc:sldChg>
      <pc:sldChg chg="del">
        <pc:chgData name="" userId="faadb563bfecab1d" providerId="LiveId" clId="{71F755D0-A131-4ED4-81AE-DF69D534EE04}" dt="2021-06-17T01:08:55.606" v="63" actId="2696"/>
        <pc:sldMkLst>
          <pc:docMk/>
          <pc:sldMk cId="3343089564" sldId="303"/>
        </pc:sldMkLst>
      </pc:sldChg>
      <pc:sldChg chg="add">
        <pc:chgData name="" userId="faadb563bfecab1d" providerId="LiveId" clId="{71F755D0-A131-4ED4-81AE-DF69D534EE04}" dt="2021-06-17T01:18:16.198" v="108"/>
        <pc:sldMkLst>
          <pc:docMk/>
          <pc:sldMk cId="3380272727" sldId="303"/>
        </pc:sldMkLst>
      </pc:sldChg>
      <pc:sldChg chg="del">
        <pc:chgData name="" userId="faadb563bfecab1d" providerId="LiveId" clId="{71F755D0-A131-4ED4-81AE-DF69D534EE04}" dt="2021-06-17T01:08:56.541" v="64" actId="2696"/>
        <pc:sldMkLst>
          <pc:docMk/>
          <pc:sldMk cId="254458662" sldId="304"/>
        </pc:sldMkLst>
      </pc:sldChg>
      <pc:sldChg chg="add">
        <pc:chgData name="" userId="faadb563bfecab1d" providerId="LiveId" clId="{71F755D0-A131-4ED4-81AE-DF69D534EE04}" dt="2021-06-17T01:19:56.893" v="109"/>
        <pc:sldMkLst>
          <pc:docMk/>
          <pc:sldMk cId="3343557274" sldId="304"/>
        </pc:sldMkLst>
      </pc:sldChg>
      <pc:sldChg chg="add">
        <pc:chgData name="" userId="faadb563bfecab1d" providerId="LiveId" clId="{71F755D0-A131-4ED4-81AE-DF69D534EE04}" dt="2021-06-17T01:19:56.893" v="109"/>
        <pc:sldMkLst>
          <pc:docMk/>
          <pc:sldMk cId="358889652" sldId="305"/>
        </pc:sldMkLst>
      </pc:sldChg>
      <pc:sldChg chg="del">
        <pc:chgData name="" userId="faadb563bfecab1d" providerId="LiveId" clId="{71F755D0-A131-4ED4-81AE-DF69D534EE04}" dt="2021-06-17T01:08:57.008" v="65" actId="2696"/>
        <pc:sldMkLst>
          <pc:docMk/>
          <pc:sldMk cId="970859038" sldId="305"/>
        </pc:sldMkLst>
      </pc:sldChg>
      <pc:sldChg chg="add">
        <pc:chgData name="" userId="faadb563bfecab1d" providerId="LiveId" clId="{71F755D0-A131-4ED4-81AE-DF69D534EE04}" dt="2021-06-17T01:19:56.893" v="109"/>
        <pc:sldMkLst>
          <pc:docMk/>
          <pc:sldMk cId="1902936860" sldId="306"/>
        </pc:sldMkLst>
      </pc:sldChg>
      <pc:sldChg chg="del">
        <pc:chgData name="" userId="faadb563bfecab1d" providerId="LiveId" clId="{71F755D0-A131-4ED4-81AE-DF69D534EE04}" dt="2021-06-17T01:08:57.332" v="66" actId="2696"/>
        <pc:sldMkLst>
          <pc:docMk/>
          <pc:sldMk cId="2494841645" sldId="306"/>
        </pc:sldMkLst>
      </pc:sldChg>
      <pc:sldChg chg="add">
        <pc:chgData name="" userId="faadb563bfecab1d" providerId="LiveId" clId="{71F755D0-A131-4ED4-81AE-DF69D534EE04}" dt="2021-06-17T01:19:56.893" v="109"/>
        <pc:sldMkLst>
          <pc:docMk/>
          <pc:sldMk cId="2877371925" sldId="307"/>
        </pc:sldMkLst>
      </pc:sldChg>
      <pc:sldChg chg="modSp add">
        <pc:chgData name="" userId="faadb563bfecab1d" providerId="LiveId" clId="{71F755D0-A131-4ED4-81AE-DF69D534EE04}" dt="2021-06-17T01:51:56.863" v="858" actId="207"/>
        <pc:sldMkLst>
          <pc:docMk/>
          <pc:sldMk cId="182654321" sldId="308"/>
        </pc:sldMkLst>
        <pc:spChg chg="mod">
          <ac:chgData name="" userId="faadb563bfecab1d" providerId="LiveId" clId="{71F755D0-A131-4ED4-81AE-DF69D534EE04}" dt="2021-06-17T01:51:56.863" v="858" actId="207"/>
          <ac:spMkLst>
            <pc:docMk/>
            <pc:sldMk cId="182654321" sldId="308"/>
            <ac:spMk id="3" creationId="{0AB7A2B6-EAD5-421C-8746-DA17433EFCAF}"/>
          </ac:spMkLst>
        </pc:spChg>
      </pc:sldChg>
      <pc:sldChg chg="add">
        <pc:chgData name="" userId="faadb563bfecab1d" providerId="LiveId" clId="{71F755D0-A131-4ED4-81AE-DF69D534EE04}" dt="2021-06-17T01:21:43.085" v="110"/>
        <pc:sldMkLst>
          <pc:docMk/>
          <pc:sldMk cId="297697639" sldId="309"/>
        </pc:sldMkLst>
      </pc:sldChg>
      <pc:sldChg chg="add del">
        <pc:chgData name="" userId="faadb563bfecab1d" providerId="LiveId" clId="{71F755D0-A131-4ED4-81AE-DF69D534EE04}" dt="2021-06-17T01:21:57.163" v="113" actId="2696"/>
        <pc:sldMkLst>
          <pc:docMk/>
          <pc:sldMk cId="2581003882" sldId="310"/>
        </pc:sldMkLst>
      </pc:sldChg>
      <pc:sldChg chg="addSp delSp modSp add">
        <pc:chgData name="" userId="faadb563bfecab1d" providerId="LiveId" clId="{71F755D0-A131-4ED4-81AE-DF69D534EE04}" dt="2021-06-17T01:46:59.550" v="847" actId="1076"/>
        <pc:sldMkLst>
          <pc:docMk/>
          <pc:sldMk cId="1403307704" sldId="311"/>
        </pc:sldMkLst>
        <pc:spChg chg="mod">
          <ac:chgData name="" userId="faadb563bfecab1d" providerId="LiveId" clId="{71F755D0-A131-4ED4-81AE-DF69D534EE04}" dt="2021-06-17T01:22:21.336" v="136"/>
          <ac:spMkLst>
            <pc:docMk/>
            <pc:sldMk cId="1403307704" sldId="311"/>
            <ac:spMk id="2" creationId="{D2BDF83B-1E92-4B06-BC80-11C82411217A}"/>
          </ac:spMkLst>
        </pc:spChg>
        <pc:spChg chg="del">
          <ac:chgData name="" userId="faadb563bfecab1d" providerId="LiveId" clId="{71F755D0-A131-4ED4-81AE-DF69D534EE04}" dt="2021-06-17T01:22:27.312" v="139" actId="478"/>
          <ac:spMkLst>
            <pc:docMk/>
            <pc:sldMk cId="1403307704" sldId="311"/>
            <ac:spMk id="5" creationId="{255ECC87-646E-4618-AE45-246F42CE49F8}"/>
          </ac:spMkLst>
        </pc:spChg>
        <pc:spChg chg="del">
          <ac:chgData name="" userId="faadb563bfecab1d" providerId="LiveId" clId="{71F755D0-A131-4ED4-81AE-DF69D534EE04}" dt="2021-06-17T01:22:27.312" v="139" actId="478"/>
          <ac:spMkLst>
            <pc:docMk/>
            <pc:sldMk cId="1403307704" sldId="311"/>
            <ac:spMk id="6" creationId="{03CAE591-6CF6-4FFB-BA18-F3E1C5A6CB7E}"/>
          </ac:spMkLst>
        </pc:spChg>
        <pc:spChg chg="del">
          <ac:chgData name="" userId="faadb563bfecab1d" providerId="LiveId" clId="{71F755D0-A131-4ED4-81AE-DF69D534EE04}" dt="2021-06-17T01:22:27.312" v="139" actId="478"/>
          <ac:spMkLst>
            <pc:docMk/>
            <pc:sldMk cId="1403307704" sldId="311"/>
            <ac:spMk id="7" creationId="{8B8D6951-5779-48BE-AF1D-60EAAD19F925}"/>
          </ac:spMkLst>
        </pc:spChg>
        <pc:spChg chg="del mod">
          <ac:chgData name="" userId="faadb563bfecab1d" providerId="LiveId" clId="{71F755D0-A131-4ED4-81AE-DF69D534EE04}" dt="2021-06-17T01:22:27.312" v="139" actId="478"/>
          <ac:spMkLst>
            <pc:docMk/>
            <pc:sldMk cId="1403307704" sldId="311"/>
            <ac:spMk id="8" creationId="{E318E504-58AF-4E0D-964D-E2E384186D6B}"/>
          </ac:spMkLst>
        </pc:spChg>
        <pc:spChg chg="add mod">
          <ac:chgData name="" userId="faadb563bfecab1d" providerId="LiveId" clId="{71F755D0-A131-4ED4-81AE-DF69D534EE04}" dt="2021-06-17T01:46:43.462" v="834" actId="6549"/>
          <ac:spMkLst>
            <pc:docMk/>
            <pc:sldMk cId="1403307704" sldId="311"/>
            <ac:spMk id="9" creationId="{FB796F17-C765-4B5C-B5FE-3DF3111572FA}"/>
          </ac:spMkLst>
        </pc:spChg>
        <pc:spChg chg="add mod">
          <ac:chgData name="" userId="faadb563bfecab1d" providerId="LiveId" clId="{71F755D0-A131-4ED4-81AE-DF69D534EE04}" dt="2021-06-17T01:46:59.550" v="847" actId="1076"/>
          <ac:spMkLst>
            <pc:docMk/>
            <pc:sldMk cId="1403307704" sldId="311"/>
            <ac:spMk id="10" creationId="{BD13FCCC-4462-4056-9C06-58171FCED5CE}"/>
          </ac:spMkLst>
        </pc:spChg>
        <pc:picChg chg="del">
          <ac:chgData name="" userId="faadb563bfecab1d" providerId="LiveId" clId="{71F755D0-A131-4ED4-81AE-DF69D534EE04}" dt="2021-06-17T01:22:23.317" v="137" actId="478"/>
          <ac:picMkLst>
            <pc:docMk/>
            <pc:sldMk cId="1403307704" sldId="311"/>
            <ac:picMk id="4" creationId="{CEAA6B3E-3E5E-4FD2-9A41-0479D4BB94E3}"/>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5BC920-5309-4742-A987-6C69EC92D034}" type="datetimeFigureOut">
              <a:rPr lang="zh-CN" altLang="en-US" smtClean="0"/>
              <a:t>2021/6/17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78549-379A-4B0F-B0E8-31A4019A420C}" type="slidenum">
              <a:rPr lang="zh-CN" altLang="en-US" smtClean="0"/>
              <a:t>‹#›</a:t>
            </a:fld>
            <a:endParaRPr lang="zh-CN" altLang="en-US"/>
          </a:p>
        </p:txBody>
      </p:sp>
    </p:spTree>
    <p:extLst>
      <p:ext uri="{BB962C8B-B14F-4D97-AF65-F5344CB8AC3E}">
        <p14:creationId xmlns:p14="http://schemas.microsoft.com/office/powerpoint/2010/main" val="208886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78549-379A-4B0F-B0E8-31A4019A420C}" type="slidenum">
              <a:rPr lang="zh-CN" altLang="en-US" smtClean="0"/>
              <a:t>29</a:t>
            </a:fld>
            <a:endParaRPr lang="zh-CN" altLang="en-US"/>
          </a:p>
        </p:txBody>
      </p:sp>
    </p:spTree>
    <p:extLst>
      <p:ext uri="{BB962C8B-B14F-4D97-AF65-F5344CB8AC3E}">
        <p14:creationId xmlns:p14="http://schemas.microsoft.com/office/powerpoint/2010/main" val="342051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2EE8307-0B1D-440A-B77D-E27CDA010FB9}" type="datetimeFigureOut">
              <a:rPr lang="zh-CN" altLang="en-US" smtClean="0"/>
              <a:t>2021/6/17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919946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EE8307-0B1D-440A-B77D-E27CDA010FB9}" type="datetimeFigureOut">
              <a:rPr lang="zh-CN" altLang="en-US" smtClean="0"/>
              <a:t>2021/6/17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1852885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EE8307-0B1D-440A-B77D-E27CDA010FB9}" type="datetimeFigureOut">
              <a:rPr lang="zh-CN" altLang="en-US" smtClean="0"/>
              <a:t>2021/6/17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1698146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EE8307-0B1D-440A-B77D-E27CDA010FB9}" type="datetimeFigureOut">
              <a:rPr lang="zh-CN" altLang="en-US" smtClean="0"/>
              <a:t>2021/6/17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2751427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2EE8307-0B1D-440A-B77D-E27CDA010FB9}" type="datetimeFigureOut">
              <a:rPr lang="zh-CN" altLang="en-US" smtClean="0"/>
              <a:t>2021/6/17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2205791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2EE8307-0B1D-440A-B77D-E27CDA010FB9}" type="datetimeFigureOut">
              <a:rPr lang="zh-CN" altLang="en-US" smtClean="0"/>
              <a:t>2021/6/17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1204124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2EE8307-0B1D-440A-B77D-E27CDA010FB9}" type="datetimeFigureOut">
              <a:rPr lang="zh-CN" altLang="en-US" smtClean="0"/>
              <a:t>2021/6/17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1416241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2EE8307-0B1D-440A-B77D-E27CDA010FB9}" type="datetimeFigureOut">
              <a:rPr lang="zh-CN" altLang="en-US" smtClean="0"/>
              <a:t>2021/6/17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230320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EE8307-0B1D-440A-B77D-E27CDA010FB9}" type="datetimeFigureOut">
              <a:rPr lang="zh-CN" altLang="en-US" smtClean="0"/>
              <a:t>2021/6/17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1452914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F2EE8307-0B1D-440A-B77D-E27CDA010FB9}" type="datetimeFigureOut">
              <a:rPr lang="zh-CN" altLang="en-US" smtClean="0"/>
              <a:t>2021/6/17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4172403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F2EE8307-0B1D-440A-B77D-E27CDA010FB9}" type="datetimeFigureOut">
              <a:rPr lang="zh-CN" altLang="en-US" smtClean="0"/>
              <a:t>2021/6/17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3828061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EE8307-0B1D-440A-B77D-E27CDA010FB9}" type="datetimeFigureOut">
              <a:rPr lang="zh-CN" altLang="en-US" smtClean="0"/>
              <a:t>2021/6/17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36310371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3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hyperlink" Target="mailto:jyzhou@nankai.edu.cn"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AA350F4A-4F02-43FB-A7CA-1AD038D86FDD}"/>
              </a:ext>
            </a:extLst>
          </p:cNvPr>
          <p:cNvSpPr txBox="1">
            <a:spLocks noChangeArrowheads="1"/>
          </p:cNvSpPr>
          <p:nvPr/>
        </p:nvSpPr>
        <p:spPr bwMode="auto">
          <a:xfrm>
            <a:off x="2057400" y="1143000"/>
            <a:ext cx="662940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800" b="1" i="1" kern="1200">
                <a:solidFill>
                  <a:schemeClr val="tx2"/>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4800" b="1" i="0" u="none" strike="noStrike" kern="1200" cap="none" spc="0" normalizeH="0" baseline="0" noProof="0" dirty="0">
                <a:ln>
                  <a:noFill/>
                </a:ln>
                <a:solidFill>
                  <a:srgbClr val="330033"/>
                </a:solidFill>
                <a:effectLst/>
                <a:uLnTx/>
                <a:uFillTx/>
                <a:latin typeface="Times New Roman"/>
                <a:ea typeface="宋体"/>
                <a:cs typeface="Times New Roman"/>
              </a:rPr>
              <a:t>软件过程管理</a:t>
            </a:r>
          </a:p>
        </p:txBody>
      </p:sp>
      <p:sp>
        <p:nvSpPr>
          <p:cNvPr id="10" name="Rectangle 3">
            <a:extLst>
              <a:ext uri="{FF2B5EF4-FFF2-40B4-BE49-F238E27FC236}">
                <a16:creationId xmlns:a16="http://schemas.microsoft.com/office/drawing/2014/main" id="{C50F78CB-ACFA-4D63-AAA1-C8ADABDC89C9}"/>
              </a:ext>
            </a:extLst>
          </p:cNvPr>
          <p:cNvSpPr txBox="1">
            <a:spLocks noChangeArrowheads="1"/>
          </p:cNvSpPr>
          <p:nvPr/>
        </p:nvSpPr>
        <p:spPr bwMode="auto">
          <a:xfrm>
            <a:off x="1835150" y="2097088"/>
            <a:ext cx="6858000"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0" indent="0" algn="r" rtl="0" eaLnBrk="0" fontAlgn="base" hangingPunct="0">
              <a:spcBef>
                <a:spcPct val="20000"/>
              </a:spcBef>
              <a:spcAft>
                <a:spcPct val="0"/>
              </a:spcAft>
              <a:buClr>
                <a:schemeClr val="folHlink"/>
              </a:buClr>
              <a:buSzPct val="90000"/>
              <a:buFont typeface="Wingdings" panose="05000000000000000000" pitchFamily="2" charset="2"/>
              <a:defRPr sz="4000" b="1" i="1" kern="1200">
                <a:solidFill>
                  <a:srgbClr val="3366FF"/>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4000" b="1" i="0" u="none" strike="noStrike" kern="1200" cap="none" spc="0" normalizeH="0" baseline="0" noProof="0" dirty="0">
                <a:ln>
                  <a:noFill/>
                </a:ln>
                <a:solidFill>
                  <a:srgbClr val="3366FF"/>
                </a:solidFill>
                <a:effectLst/>
                <a:uLnTx/>
                <a:uFillTx/>
                <a:latin typeface="Times New Roman" panose="02020603050405020304" pitchFamily="18" charset="0"/>
                <a:ea typeface="宋体"/>
                <a:cs typeface="+mn-cs"/>
              </a:rPr>
              <a:t>-</a:t>
            </a:r>
            <a:r>
              <a:rPr lang="en-US" altLang="zh-CN" i="0" dirty="0">
                <a:ea typeface="宋体"/>
              </a:rPr>
              <a:t> </a:t>
            </a:r>
            <a:r>
              <a:rPr lang="zh-CN" altLang="en-US" i="0" dirty="0">
                <a:ea typeface="宋体"/>
              </a:rPr>
              <a:t>总复习与大作业</a:t>
            </a:r>
            <a:r>
              <a:rPr kumimoji="0" lang="zh-CN" altLang="en-US" sz="4000" b="1" i="0" u="none" strike="noStrike" kern="1200" cap="none" spc="0" normalizeH="0" baseline="0" noProof="0" dirty="0">
                <a:ln>
                  <a:noFill/>
                </a:ln>
                <a:solidFill>
                  <a:srgbClr val="3366FF"/>
                </a:solidFill>
                <a:effectLst/>
                <a:uLnTx/>
                <a:uFillTx/>
                <a:latin typeface="Times New Roman" panose="02020603050405020304" pitchFamily="18" charset="0"/>
                <a:ea typeface="宋体"/>
                <a:cs typeface="+mn-cs"/>
              </a:rPr>
              <a:t> </a:t>
            </a:r>
          </a:p>
        </p:txBody>
      </p:sp>
      <p:sp>
        <p:nvSpPr>
          <p:cNvPr id="11" name="文本框 10">
            <a:extLst>
              <a:ext uri="{FF2B5EF4-FFF2-40B4-BE49-F238E27FC236}">
                <a16:creationId xmlns:a16="http://schemas.microsoft.com/office/drawing/2014/main" id="{9FD20C2F-963D-453C-9CB1-EC89147EF6EF}"/>
              </a:ext>
            </a:extLst>
          </p:cNvPr>
          <p:cNvSpPr txBox="1"/>
          <p:nvPr/>
        </p:nvSpPr>
        <p:spPr>
          <a:xfrm>
            <a:off x="6083808" y="4836205"/>
            <a:ext cx="2040943" cy="830997"/>
          </a:xfrm>
          <a:prstGeom prst="rect">
            <a:avLst/>
          </a:prstGeom>
          <a:noFill/>
        </p:spPr>
        <p:txBody>
          <a:bodyPr wrap="none" rtlCol="0">
            <a:spAutoFit/>
          </a:bodyPr>
          <a:lstStyle/>
          <a:p>
            <a:r>
              <a:rPr lang="zh-CN" altLang="en-US" sz="4800" b="1" dirty="0">
                <a:solidFill>
                  <a:srgbClr val="330033"/>
                </a:solidFill>
                <a:latin typeface="Times New Roman"/>
                <a:ea typeface="宋体"/>
                <a:cs typeface="Times New Roman"/>
              </a:rPr>
              <a:t>周建宇</a:t>
            </a:r>
          </a:p>
        </p:txBody>
      </p:sp>
    </p:spTree>
    <p:extLst>
      <p:ext uri="{BB962C8B-B14F-4D97-AF65-F5344CB8AC3E}">
        <p14:creationId xmlns:p14="http://schemas.microsoft.com/office/powerpoint/2010/main" val="3330577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606EABF-38CE-4468-865B-23FEFE8A0A18}"/>
              </a:ext>
            </a:extLst>
          </p:cNvPr>
          <p:cNvSpPr txBox="1">
            <a:spLocks noChangeArrowheads="1"/>
          </p:cNvSpPr>
          <p:nvPr/>
        </p:nvSpPr>
        <p:spPr bwMode="auto">
          <a:xfrm>
            <a:off x="684213" y="476250"/>
            <a:ext cx="77724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srgbClr val="990033"/>
                </a:solidFill>
                <a:effectLst/>
                <a:uLnTx/>
                <a:uFillTx/>
                <a:latin typeface="Times New Roman"/>
                <a:ea typeface="宋体"/>
                <a:cs typeface="Times New Roman"/>
              </a:rPr>
              <a:t>1.3.1 </a:t>
            </a:r>
            <a:r>
              <a:rPr kumimoji="0" lang="zh-CN" altLang="en-US" sz="3600" b="1" i="0" u="none" strike="noStrike" kern="1200" cap="none" spc="0" normalizeH="0" baseline="0" noProof="0" dirty="0">
                <a:ln>
                  <a:noFill/>
                </a:ln>
                <a:solidFill>
                  <a:srgbClr val="990033"/>
                </a:solidFill>
                <a:effectLst/>
                <a:uLnTx/>
                <a:uFillTx/>
                <a:latin typeface="Times New Roman"/>
                <a:ea typeface="宋体"/>
                <a:cs typeface="Times New Roman"/>
              </a:rPr>
              <a:t>软件工程（实现）过程</a:t>
            </a:r>
          </a:p>
        </p:txBody>
      </p:sp>
      <p:sp>
        <p:nvSpPr>
          <p:cNvPr id="5" name="Rectangle 3">
            <a:extLst>
              <a:ext uri="{FF2B5EF4-FFF2-40B4-BE49-F238E27FC236}">
                <a16:creationId xmlns:a16="http://schemas.microsoft.com/office/drawing/2014/main" id="{9C63DB6D-1D85-4FDD-85F0-C4A5CA2CB913}"/>
              </a:ext>
            </a:extLst>
          </p:cNvPr>
          <p:cNvSpPr txBox="1">
            <a:spLocks noChangeArrowheads="1"/>
          </p:cNvSpPr>
          <p:nvPr/>
        </p:nvSpPr>
        <p:spPr bwMode="auto">
          <a:xfrm>
            <a:off x="827088" y="1916113"/>
            <a:ext cx="7772400" cy="352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5334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zh-CN" altLang="en-US" sz="2400" b="1" i="0" u="none" strike="noStrike" kern="1200" cap="none" spc="0" normalizeH="0" baseline="0" noProof="0" dirty="0">
                <a:ln>
                  <a:noFill/>
                </a:ln>
                <a:solidFill>
                  <a:srgbClr val="000000"/>
                </a:solidFill>
                <a:effectLst/>
                <a:uLnTx/>
                <a:uFillTx/>
                <a:latin typeface="Arial"/>
                <a:ea typeface="楷体_GB2312" pitchFamily="49" charset="-122"/>
                <a:cs typeface="+mn-cs"/>
              </a:rPr>
              <a:t>工程过程是软件系统、产品的定义、设计、实现以及维护的过程。</a:t>
            </a:r>
            <a:endParaRPr kumimoji="0" lang="en-US" altLang="zh-CN" sz="2400" b="1" i="0" u="none" strike="noStrike" kern="1200" cap="none" spc="0" normalizeH="0" baseline="0" noProof="0" dirty="0">
              <a:ln>
                <a:noFill/>
              </a:ln>
              <a:solidFill>
                <a:srgbClr val="000000"/>
              </a:solidFill>
              <a:effectLst/>
              <a:uLnTx/>
              <a:uFillTx/>
              <a:latin typeface="Arial"/>
              <a:ea typeface="楷体_GB2312" pitchFamily="49" charset="-122"/>
              <a:cs typeface="+mn-cs"/>
            </a:endParaRPr>
          </a:p>
          <a:p>
            <a:pPr marL="0" marR="0" lvl="0" indent="5334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endParaRPr kumimoji="0" lang="zh-CN" altLang="en-US" sz="2400" b="1" i="0" u="none" strike="noStrike" kern="1200" cap="none" spc="0" normalizeH="0" baseline="0" noProof="0" dirty="0">
              <a:ln>
                <a:noFill/>
              </a:ln>
              <a:solidFill>
                <a:srgbClr val="000000"/>
              </a:solidFill>
              <a:effectLst/>
              <a:uLnTx/>
              <a:uFillTx/>
              <a:latin typeface="Arial"/>
              <a:ea typeface="楷体_GB2312" pitchFamily="49" charset="-122"/>
              <a:cs typeface="+mn-cs"/>
            </a:endParaRPr>
          </a:p>
          <a:p>
            <a:pPr marL="0" marR="0" lvl="0" indent="533400" algn="l" defTabSz="914400" rtl="0" eaLnBrk="1" fontAlgn="base" latinLnBrk="0" hangingPunct="1">
              <a:lnSpc>
                <a:spcPct val="100000"/>
              </a:lnSpc>
              <a:spcBef>
                <a:spcPct val="20000"/>
              </a:spcBef>
              <a:spcAft>
                <a:spcPct val="0"/>
              </a:spcAft>
              <a:buClr>
                <a:srgbClr val="0066FF"/>
              </a:buClr>
              <a:buSzPct val="70000"/>
              <a:buFont typeface="Wingdings" panose="05000000000000000000" pitchFamily="2" charset="2"/>
              <a:buChar char="p"/>
              <a:tabLst/>
              <a:defRPr/>
            </a:pPr>
            <a:r>
              <a:rPr kumimoji="0" lang="zh-CN" altLang="en-US" sz="2400" i="0" u="none" strike="noStrike" kern="1200" cap="none" spc="0" normalizeH="0" baseline="0" noProof="0" dirty="0">
                <a:ln>
                  <a:noFill/>
                </a:ln>
                <a:solidFill>
                  <a:srgbClr val="000000"/>
                </a:solidFill>
                <a:effectLst/>
                <a:uLnTx/>
                <a:uFillTx/>
                <a:latin typeface="Arial"/>
                <a:ea typeface="宋体"/>
                <a:cs typeface="+mn-cs"/>
              </a:rPr>
              <a:t>开发过程</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：定义并开发软件产品的活动过程，包括</a:t>
            </a:r>
            <a:r>
              <a:rPr kumimoji="0" lang="zh-CN" altLang="en-US" sz="2400" b="0" i="0" u="none" strike="noStrike" kern="1200" cap="none" spc="0" normalizeH="0" baseline="0" noProof="0" dirty="0">
                <a:ln>
                  <a:noFill/>
                </a:ln>
                <a:solidFill>
                  <a:srgbClr val="FF0000"/>
                </a:solidFill>
                <a:effectLst/>
                <a:uLnTx/>
                <a:uFillTx/>
                <a:latin typeface="Arial"/>
                <a:ea typeface="宋体"/>
                <a:cs typeface="+mn-cs"/>
              </a:rPr>
              <a:t>需求分析、软件设计和编程</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等。</a:t>
            </a:r>
            <a:endParaRPr kumimoji="0" lang="en-US" altLang="zh-CN" sz="2400" b="0" i="0" u="none" strike="noStrike" kern="1200" cap="none" spc="0" normalizeH="0" baseline="0" noProof="0" dirty="0">
              <a:ln>
                <a:noFill/>
              </a:ln>
              <a:solidFill>
                <a:srgbClr val="000000"/>
              </a:solidFill>
              <a:effectLst/>
              <a:uLnTx/>
              <a:uFillTx/>
              <a:latin typeface="Arial"/>
              <a:ea typeface="宋体"/>
              <a:cs typeface="+mn-cs"/>
            </a:endParaRPr>
          </a:p>
          <a:p>
            <a:pPr marL="400050" lvl="1" indent="533400" defTabSz="914400" eaLnBrk="1" hangingPunct="1">
              <a:buClr>
                <a:srgbClr val="0066FF"/>
              </a:buClr>
              <a:buSzPct val="70000"/>
              <a:buFont typeface="Wingdings" panose="05000000000000000000" pitchFamily="2" charset="2"/>
              <a:buChar char="p"/>
            </a:pPr>
            <a:endParaRPr kumimoji="0" lang="zh-CN" altLang="en-US" sz="1400" b="0" i="0" u="none" strike="noStrike" kern="1200" cap="none" spc="0" normalizeH="0" baseline="0" noProof="0" dirty="0">
              <a:ln>
                <a:noFill/>
              </a:ln>
              <a:solidFill>
                <a:srgbClr val="000000"/>
              </a:solidFill>
              <a:effectLst/>
              <a:uLnTx/>
              <a:uFillTx/>
              <a:latin typeface="Arial"/>
              <a:ea typeface="宋体"/>
              <a:cs typeface="+mn-cs"/>
            </a:endParaRPr>
          </a:p>
          <a:p>
            <a:pPr marL="0" marR="0" lvl="0" indent="533400" algn="l" defTabSz="914400" rtl="0" eaLnBrk="1" fontAlgn="base" latinLnBrk="0" hangingPunct="1">
              <a:lnSpc>
                <a:spcPct val="100000"/>
              </a:lnSpc>
              <a:spcBef>
                <a:spcPct val="20000"/>
              </a:spcBef>
              <a:spcAft>
                <a:spcPct val="0"/>
              </a:spcAft>
              <a:buClr>
                <a:srgbClr val="0066FF"/>
              </a:buClr>
              <a:buSzPct val="70000"/>
              <a:buFont typeface="Wingdings" panose="05000000000000000000" pitchFamily="2" charset="2"/>
              <a:buChar char="p"/>
              <a:tabLst/>
              <a:defRPr/>
            </a:pPr>
            <a:r>
              <a:rPr kumimoji="0" lang="zh-CN" altLang="en-US" sz="2400" i="0" u="none" strike="noStrike" kern="1200" cap="none" spc="0" normalizeH="0" baseline="0" noProof="0" dirty="0">
                <a:ln>
                  <a:noFill/>
                </a:ln>
                <a:solidFill>
                  <a:srgbClr val="000000"/>
                </a:solidFill>
                <a:effectLst/>
                <a:uLnTx/>
                <a:uFillTx/>
                <a:latin typeface="Arial"/>
                <a:ea typeface="宋体"/>
                <a:cs typeface="+mn-cs"/>
              </a:rPr>
              <a:t>运行过程</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：在规定的环境中为其用户提供运行计算机系统服务的活动过程，包括</a:t>
            </a:r>
            <a:r>
              <a:rPr kumimoji="0" lang="zh-CN" altLang="en-US" sz="2400" b="0" i="0" u="none" strike="noStrike" kern="1200" cap="none" spc="0" normalizeH="0" baseline="0" noProof="0" dirty="0">
                <a:ln>
                  <a:noFill/>
                </a:ln>
                <a:solidFill>
                  <a:srgbClr val="FF0000"/>
                </a:solidFill>
                <a:effectLst/>
                <a:uLnTx/>
                <a:uFillTx/>
                <a:latin typeface="Arial"/>
                <a:ea typeface="宋体"/>
                <a:cs typeface="+mn-cs"/>
              </a:rPr>
              <a:t>软件部署</a:t>
            </a:r>
            <a:endParaRPr kumimoji="0" lang="en-US" altLang="zh-CN" sz="2400" b="0" i="0" u="none" strike="noStrike" kern="1200" cap="none" spc="0" normalizeH="0" baseline="0" noProof="0" dirty="0">
              <a:ln>
                <a:noFill/>
              </a:ln>
              <a:solidFill>
                <a:srgbClr val="FF0000"/>
              </a:solidFill>
              <a:effectLst/>
              <a:uLnTx/>
              <a:uFillTx/>
              <a:latin typeface="Arial"/>
              <a:ea typeface="宋体"/>
              <a:cs typeface="+mn-cs"/>
            </a:endParaRPr>
          </a:p>
          <a:p>
            <a:pPr marL="400050" lvl="1" indent="533400" defTabSz="914400" eaLnBrk="1" hangingPunct="1">
              <a:buClr>
                <a:srgbClr val="0066FF"/>
              </a:buClr>
              <a:buSzPct val="70000"/>
              <a:buFont typeface="Wingdings" panose="05000000000000000000" pitchFamily="2" charset="2"/>
              <a:buChar char="p"/>
            </a:pPr>
            <a:endParaRPr kumimoji="0" lang="zh-CN" altLang="en-US" sz="1400" b="0" i="0" u="none" strike="noStrike" kern="1200" cap="none" spc="0" normalizeH="0" baseline="0" noProof="0" dirty="0">
              <a:ln>
                <a:noFill/>
              </a:ln>
              <a:solidFill>
                <a:srgbClr val="000000"/>
              </a:solidFill>
              <a:effectLst/>
              <a:uLnTx/>
              <a:uFillTx/>
              <a:latin typeface="Arial"/>
              <a:ea typeface="宋体"/>
              <a:cs typeface="+mn-cs"/>
            </a:endParaRPr>
          </a:p>
          <a:p>
            <a:pPr marL="0" marR="0" lvl="0" indent="533400" algn="l" defTabSz="914400" rtl="0" eaLnBrk="1" fontAlgn="base" latinLnBrk="0" hangingPunct="1">
              <a:lnSpc>
                <a:spcPct val="100000"/>
              </a:lnSpc>
              <a:spcBef>
                <a:spcPct val="20000"/>
              </a:spcBef>
              <a:spcAft>
                <a:spcPct val="0"/>
              </a:spcAft>
              <a:buClr>
                <a:srgbClr val="0066FF"/>
              </a:buClr>
              <a:buSzPct val="70000"/>
              <a:buFont typeface="Wingdings" panose="05000000000000000000" pitchFamily="2" charset="2"/>
              <a:buChar char="p"/>
              <a:tabLst/>
              <a:defRPr/>
            </a:pPr>
            <a:r>
              <a:rPr kumimoji="0" lang="zh-CN" altLang="en-US" sz="2400" i="0" u="none" strike="noStrike" kern="1200" cap="none" spc="0" normalizeH="0" baseline="0" noProof="0" dirty="0">
                <a:ln>
                  <a:noFill/>
                </a:ln>
                <a:solidFill>
                  <a:srgbClr val="000000"/>
                </a:solidFill>
                <a:effectLst/>
                <a:uLnTx/>
                <a:uFillTx/>
                <a:latin typeface="Arial"/>
                <a:ea typeface="宋体"/>
                <a:cs typeface="+mn-cs"/>
              </a:rPr>
              <a:t>维护过程</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：提供维护软件产品服务的活动过程，也就是通过软件的修改、变更，使软件系统保持合适的运行状态，这一过程包括</a:t>
            </a:r>
            <a:r>
              <a:rPr kumimoji="0" lang="zh-CN" altLang="en-US" sz="2400" b="0" i="0" u="none" strike="noStrike" kern="1200" cap="none" spc="0" normalizeH="0" baseline="0" noProof="0" dirty="0">
                <a:ln>
                  <a:noFill/>
                </a:ln>
                <a:solidFill>
                  <a:srgbClr val="FF0000"/>
                </a:solidFill>
                <a:effectLst/>
                <a:uLnTx/>
                <a:uFillTx/>
                <a:latin typeface="Arial"/>
                <a:ea typeface="宋体"/>
                <a:cs typeface="+mn-cs"/>
              </a:rPr>
              <a:t>软件产品的移植和退役</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  </a:t>
            </a:r>
          </a:p>
        </p:txBody>
      </p:sp>
    </p:spTree>
    <p:extLst>
      <p:ext uri="{BB962C8B-B14F-4D97-AF65-F5344CB8AC3E}">
        <p14:creationId xmlns:p14="http://schemas.microsoft.com/office/powerpoint/2010/main" val="3615500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 calcmode="lin" valueType="num">
                                      <p:cBhvr additive="base">
                                        <p:cTn id="1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 calcmode="lin" valueType="num">
                                      <p:cBhvr additive="base">
                                        <p:cTn id="19"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624582F-A956-4469-8009-322E68589173}"/>
              </a:ext>
            </a:extLst>
          </p:cNvPr>
          <p:cNvSpPr txBox="1">
            <a:spLocks noChangeArrowheads="1"/>
          </p:cNvSpPr>
          <p:nvPr/>
        </p:nvSpPr>
        <p:spPr bwMode="auto">
          <a:xfrm>
            <a:off x="684213" y="476250"/>
            <a:ext cx="77724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1.3.2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软件支持过程</a:t>
            </a:r>
          </a:p>
        </p:txBody>
      </p:sp>
      <p:sp>
        <p:nvSpPr>
          <p:cNvPr id="3" name="Rectangle 3">
            <a:extLst>
              <a:ext uri="{FF2B5EF4-FFF2-40B4-BE49-F238E27FC236}">
                <a16:creationId xmlns:a16="http://schemas.microsoft.com/office/drawing/2014/main" id="{7BFB92CA-7972-42CB-8ACC-A308BB9BDCA1}"/>
              </a:ext>
            </a:extLst>
          </p:cNvPr>
          <p:cNvSpPr txBox="1">
            <a:spLocks noChangeArrowheads="1"/>
          </p:cNvSpPr>
          <p:nvPr/>
        </p:nvSpPr>
        <p:spPr bwMode="auto">
          <a:xfrm>
            <a:off x="900113" y="1628775"/>
            <a:ext cx="77724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endParaRPr kumimoji="0" lang="en-US" altLang="zh-CN" sz="2800" b="1" i="1" u="none" strike="noStrike" kern="1200" cap="none" spc="0" normalizeH="0" baseline="0" noProof="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endParaRPr kumimoji="0" lang="en-US" altLang="zh-CN" sz="2800" b="1" i="1" u="none" strike="noStrike" kern="1200" cap="none" spc="0" normalizeH="0" baseline="0" noProof="0">
              <a:ln>
                <a:noFill/>
              </a:ln>
              <a:solidFill>
                <a:srgbClr val="000000"/>
              </a:solidFill>
              <a:effectLst/>
              <a:uLnTx/>
              <a:uFillTx/>
              <a:latin typeface="Arial"/>
              <a:ea typeface="宋体"/>
              <a:cs typeface="+mn-cs"/>
            </a:endParaRPr>
          </a:p>
        </p:txBody>
      </p:sp>
      <p:sp>
        <p:nvSpPr>
          <p:cNvPr id="4" name="Rectangle 4">
            <a:extLst>
              <a:ext uri="{FF2B5EF4-FFF2-40B4-BE49-F238E27FC236}">
                <a16:creationId xmlns:a16="http://schemas.microsoft.com/office/drawing/2014/main" id="{52A82AA8-018B-42F7-BF1C-FE95B76595C9}"/>
              </a:ext>
            </a:extLst>
          </p:cNvPr>
          <p:cNvSpPr>
            <a:spLocks noChangeArrowheads="1"/>
          </p:cNvSpPr>
          <p:nvPr/>
        </p:nvSpPr>
        <p:spPr bwMode="auto">
          <a:xfrm>
            <a:off x="1331913" y="1700213"/>
            <a:ext cx="1800225" cy="4316412"/>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r">
              <a:defRPr>
                <a:solidFill>
                  <a:schemeClr val="tx1"/>
                </a:solidFill>
                <a:latin typeface="Arial" panose="020B0604020202020204" pitchFamily="34" charset="0"/>
                <a:ea typeface="宋体" panose="02010600030101010101" pitchFamily="2" charset="-122"/>
              </a:defRPr>
            </a:lvl1pPr>
            <a:lvl2pPr marL="742950" indent="-285750" algn="r">
              <a:defRPr>
                <a:solidFill>
                  <a:schemeClr val="tx1"/>
                </a:solidFill>
                <a:latin typeface="Arial" panose="020B0604020202020204" pitchFamily="34" charset="0"/>
                <a:ea typeface="宋体" panose="02010600030101010101" pitchFamily="2" charset="-122"/>
              </a:defRPr>
            </a:lvl2pPr>
            <a:lvl3pPr marL="1143000" indent="-228600" algn="r">
              <a:defRPr>
                <a:solidFill>
                  <a:schemeClr val="tx1"/>
                </a:solidFill>
                <a:latin typeface="Arial" panose="020B0604020202020204" pitchFamily="34" charset="0"/>
                <a:ea typeface="宋体" panose="02010600030101010101" pitchFamily="2" charset="-122"/>
              </a:defRPr>
            </a:lvl3pPr>
            <a:lvl4pPr marL="1600200" indent="-228600" algn="r">
              <a:defRPr>
                <a:solidFill>
                  <a:schemeClr val="tx1"/>
                </a:solidFill>
                <a:latin typeface="Arial" panose="020B0604020202020204" pitchFamily="34" charset="0"/>
                <a:ea typeface="宋体" panose="02010600030101010101" pitchFamily="2" charset="-122"/>
              </a:defRPr>
            </a:lvl4pPr>
            <a:lvl5pPr marL="2057400" indent="-228600" algn="r">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base" latinLnBrk="0" hangingPunct="1">
              <a:lnSpc>
                <a:spcPct val="100000"/>
              </a:lnSpc>
              <a:spcBef>
                <a:spcPct val="30000"/>
              </a:spcBef>
              <a:spcAft>
                <a:spcPct val="0"/>
              </a:spcAft>
              <a:buClr>
                <a:srgbClr val="0066FF"/>
              </a:buClr>
              <a:buSzPct val="70000"/>
              <a:buFont typeface="Wingdings" panose="05000000000000000000" pitchFamily="2" charset="2"/>
              <a:buChar char="p"/>
              <a:tabLst/>
              <a:defRPr/>
            </a:pPr>
            <a:r>
              <a:rPr kumimoji="0" lang="en-US" altLang="zh-CN"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r>
              <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文档编制</a:t>
            </a:r>
          </a:p>
          <a:p>
            <a:pPr marL="0" marR="0" lvl="0" indent="0" algn="l" defTabSz="914400" eaLnBrk="1" fontAlgn="base" latinLnBrk="0" hangingPunct="1">
              <a:lnSpc>
                <a:spcPct val="100000"/>
              </a:lnSpc>
              <a:spcBef>
                <a:spcPct val="30000"/>
              </a:spcBef>
              <a:spcAft>
                <a:spcPct val="0"/>
              </a:spcAft>
              <a:buClr>
                <a:srgbClr val="0066FF"/>
              </a:buClr>
              <a:buSzPct val="70000"/>
              <a:buFont typeface="Wingdings" panose="05000000000000000000" pitchFamily="2" charset="2"/>
              <a:buChar char="p"/>
              <a:tabLst/>
              <a:defRPr/>
            </a:pPr>
            <a:r>
              <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配置管理</a:t>
            </a:r>
          </a:p>
          <a:p>
            <a:pPr marL="0" marR="0" lvl="0" indent="0" algn="l" defTabSz="914400" eaLnBrk="1" fontAlgn="base" latinLnBrk="0" hangingPunct="1">
              <a:lnSpc>
                <a:spcPct val="100000"/>
              </a:lnSpc>
              <a:spcBef>
                <a:spcPct val="30000"/>
              </a:spcBef>
              <a:spcAft>
                <a:spcPct val="0"/>
              </a:spcAft>
              <a:buClr>
                <a:srgbClr val="0066FF"/>
              </a:buClr>
              <a:buSzPct val="70000"/>
              <a:buFont typeface="Wingdings" panose="05000000000000000000" pitchFamily="2" charset="2"/>
              <a:buChar char="p"/>
              <a:tabLst/>
              <a:defRPr/>
            </a:pPr>
            <a:r>
              <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质量保证</a:t>
            </a:r>
          </a:p>
          <a:p>
            <a:pPr marL="0" marR="0" lvl="0" indent="0" algn="l" defTabSz="914400" eaLnBrk="1" fontAlgn="base" latinLnBrk="0" hangingPunct="1">
              <a:lnSpc>
                <a:spcPct val="100000"/>
              </a:lnSpc>
              <a:spcBef>
                <a:spcPct val="30000"/>
              </a:spcBef>
              <a:spcAft>
                <a:spcPct val="0"/>
              </a:spcAft>
              <a:buClr>
                <a:srgbClr val="0066FF"/>
              </a:buClr>
              <a:buSzPct val="70000"/>
              <a:buFont typeface="Wingdings" panose="05000000000000000000" pitchFamily="2" charset="2"/>
              <a:buChar char="p"/>
              <a:tabLst/>
              <a:defRPr/>
            </a:pPr>
            <a:r>
              <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验证</a:t>
            </a:r>
          </a:p>
          <a:p>
            <a:pPr marL="0" marR="0" lvl="0" indent="0" algn="l" defTabSz="914400" eaLnBrk="1" fontAlgn="base" latinLnBrk="0" hangingPunct="1">
              <a:lnSpc>
                <a:spcPct val="100000"/>
              </a:lnSpc>
              <a:spcBef>
                <a:spcPct val="30000"/>
              </a:spcBef>
              <a:spcAft>
                <a:spcPct val="0"/>
              </a:spcAft>
              <a:buClr>
                <a:srgbClr val="0066FF"/>
              </a:buClr>
              <a:buSzPct val="70000"/>
              <a:buFont typeface="Wingdings" panose="05000000000000000000" pitchFamily="2" charset="2"/>
              <a:buChar char="p"/>
              <a:tabLst/>
              <a:defRPr/>
            </a:pPr>
            <a:r>
              <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确认</a:t>
            </a:r>
          </a:p>
          <a:p>
            <a:pPr marL="0" marR="0" lvl="0" indent="0" algn="l" defTabSz="914400" eaLnBrk="1" fontAlgn="base" latinLnBrk="0" hangingPunct="1">
              <a:lnSpc>
                <a:spcPct val="100000"/>
              </a:lnSpc>
              <a:spcBef>
                <a:spcPct val="30000"/>
              </a:spcBef>
              <a:spcAft>
                <a:spcPct val="0"/>
              </a:spcAft>
              <a:buClr>
                <a:srgbClr val="0066FF"/>
              </a:buClr>
              <a:buSzPct val="70000"/>
              <a:buFont typeface="Wingdings" panose="05000000000000000000" pitchFamily="2" charset="2"/>
              <a:buChar char="p"/>
              <a:tabLst/>
              <a:defRPr/>
            </a:pPr>
            <a:r>
              <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联合评审</a:t>
            </a:r>
          </a:p>
          <a:p>
            <a:pPr marL="0" marR="0" lvl="0" indent="0" algn="l" defTabSz="914400" eaLnBrk="1" fontAlgn="base" latinLnBrk="0" hangingPunct="1">
              <a:lnSpc>
                <a:spcPct val="100000"/>
              </a:lnSpc>
              <a:spcBef>
                <a:spcPct val="30000"/>
              </a:spcBef>
              <a:spcAft>
                <a:spcPct val="0"/>
              </a:spcAft>
              <a:buClr>
                <a:srgbClr val="0066FF"/>
              </a:buClr>
              <a:buSzPct val="70000"/>
              <a:buFont typeface="Wingdings" panose="05000000000000000000" pitchFamily="2" charset="2"/>
              <a:buChar char="p"/>
              <a:tabLst/>
              <a:defRPr/>
            </a:pPr>
            <a:r>
              <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审核</a:t>
            </a:r>
          </a:p>
          <a:p>
            <a:pPr marL="0" marR="0" lvl="0" indent="0" algn="l" defTabSz="914400" eaLnBrk="1" fontAlgn="base" latinLnBrk="0" hangingPunct="1">
              <a:lnSpc>
                <a:spcPct val="100000"/>
              </a:lnSpc>
              <a:spcBef>
                <a:spcPct val="30000"/>
              </a:spcBef>
              <a:spcAft>
                <a:spcPct val="0"/>
              </a:spcAft>
              <a:buClr>
                <a:srgbClr val="0066FF"/>
              </a:buClr>
              <a:buSzPct val="70000"/>
              <a:buFont typeface="Wingdings" panose="05000000000000000000" pitchFamily="2" charset="2"/>
              <a:buChar char="p"/>
              <a:tabLst/>
              <a:defRPr/>
            </a:pPr>
            <a:r>
              <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问题解决</a:t>
            </a: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p>
        </p:txBody>
      </p:sp>
      <p:sp>
        <p:nvSpPr>
          <p:cNvPr id="5" name="AutoShape 5">
            <a:extLst>
              <a:ext uri="{FF2B5EF4-FFF2-40B4-BE49-F238E27FC236}">
                <a16:creationId xmlns:a16="http://schemas.microsoft.com/office/drawing/2014/main" id="{630A05D9-FB00-41EF-A87E-32D11531335F}"/>
              </a:ext>
            </a:extLst>
          </p:cNvPr>
          <p:cNvSpPr>
            <a:spLocks noChangeArrowheads="1"/>
          </p:cNvSpPr>
          <p:nvPr/>
        </p:nvSpPr>
        <p:spPr bwMode="auto">
          <a:xfrm>
            <a:off x="3779838" y="1916113"/>
            <a:ext cx="4537075" cy="2376487"/>
          </a:xfrm>
          <a:prstGeom prst="wedgeRoundRectCallout">
            <a:avLst>
              <a:gd name="adj1" fmla="val -65569"/>
              <a:gd name="adj2" fmla="val -51269"/>
              <a:gd name="adj3" fmla="val 16667"/>
            </a:avLst>
          </a:prstGeom>
          <a:solidFill>
            <a:srgbClr val="CCFFFF">
              <a:alpha val="50195"/>
            </a:srgbClr>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55600" indent="-266700">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992188"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71575"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55600" marR="0" lvl="0" indent="-266700" defTabSz="914400" eaLnBrk="1" fontAlgn="base" latinLnBrk="0" hangingPunct="1">
              <a:lnSpc>
                <a:spcPct val="100000"/>
              </a:lnSpc>
              <a:spcBef>
                <a:spcPct val="0"/>
              </a:spcBef>
              <a:spcAft>
                <a:spcPct val="0"/>
              </a:spcAft>
              <a:buClr>
                <a:srgbClr val="990033"/>
              </a:buClr>
              <a:buSzPct val="60000"/>
              <a:buFont typeface="Wingdings" panose="05000000000000000000" pitchFamily="2" charset="2"/>
              <a:buChar char="p"/>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明确并定义文档开发中所采用的标准、软件过程中所需要的各类文档。</a:t>
            </a:r>
          </a:p>
          <a:p>
            <a:pPr marL="355600" marR="0" lvl="0" indent="-266700" defTabSz="914400" eaLnBrk="1" fontAlgn="base" latinLnBrk="0" hangingPunct="1">
              <a:lnSpc>
                <a:spcPct val="100000"/>
              </a:lnSpc>
              <a:spcBef>
                <a:spcPct val="0"/>
              </a:spcBef>
              <a:spcAft>
                <a:spcPct val="0"/>
              </a:spcAft>
              <a:buClr>
                <a:srgbClr val="990033"/>
              </a:buClr>
              <a:buSzPct val="60000"/>
              <a:buFont typeface="Wingdings" panose="05000000000000000000" pitchFamily="2" charset="2"/>
              <a:buChar char="p"/>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详细说明所有文档的内容、目的及相关的输出产品。</a:t>
            </a:r>
          </a:p>
          <a:p>
            <a:pPr marL="355600" marR="0" lvl="0" indent="-266700" defTabSz="914400" eaLnBrk="1" fontAlgn="base" latinLnBrk="0" hangingPunct="1">
              <a:lnSpc>
                <a:spcPct val="100000"/>
              </a:lnSpc>
              <a:spcBef>
                <a:spcPct val="0"/>
              </a:spcBef>
              <a:spcAft>
                <a:spcPct val="0"/>
              </a:spcAft>
              <a:buClr>
                <a:srgbClr val="990033"/>
              </a:buClr>
              <a:buSzPct val="60000"/>
              <a:buFont typeface="Wingdings" panose="05000000000000000000" pitchFamily="2" charset="2"/>
              <a:buChar char="p"/>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根据定义的标准与已确定的计划来编写、审查、修改和发布所有文档。</a:t>
            </a:r>
          </a:p>
          <a:p>
            <a:pPr marL="355600" marR="0" lvl="0" indent="-266700" defTabSz="914400" eaLnBrk="1" fontAlgn="base" latinLnBrk="0" hangingPunct="1">
              <a:lnSpc>
                <a:spcPct val="100000"/>
              </a:lnSpc>
              <a:spcBef>
                <a:spcPct val="0"/>
              </a:spcBef>
              <a:spcAft>
                <a:spcPct val="0"/>
              </a:spcAft>
              <a:buClr>
                <a:srgbClr val="990033"/>
              </a:buClr>
              <a:buSzPct val="60000"/>
              <a:buFont typeface="Wingdings" panose="05000000000000000000" pitchFamily="2" charset="2"/>
              <a:buChar char="p"/>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按已定义的标准和具体的规则维护文档。 </a:t>
            </a:r>
          </a:p>
        </p:txBody>
      </p:sp>
      <p:sp>
        <p:nvSpPr>
          <p:cNvPr id="6" name="AutoShape 6">
            <a:extLst>
              <a:ext uri="{FF2B5EF4-FFF2-40B4-BE49-F238E27FC236}">
                <a16:creationId xmlns:a16="http://schemas.microsoft.com/office/drawing/2014/main" id="{5F138739-4ED3-4408-8229-EF539A674CAD}"/>
              </a:ext>
            </a:extLst>
          </p:cNvPr>
          <p:cNvSpPr>
            <a:spLocks noChangeArrowheads="1"/>
          </p:cNvSpPr>
          <p:nvPr/>
        </p:nvSpPr>
        <p:spPr bwMode="auto">
          <a:xfrm>
            <a:off x="3995738" y="2205038"/>
            <a:ext cx="4752975" cy="3168650"/>
          </a:xfrm>
          <a:prstGeom prst="wedgeRoundRectCallout">
            <a:avLst>
              <a:gd name="adj1" fmla="val -68972"/>
              <a:gd name="adj2" fmla="val -44190"/>
              <a:gd name="adj3" fmla="val 16667"/>
            </a:avLst>
          </a:prstGeom>
          <a:solidFill>
            <a:srgbClr val="00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55600" indent="-355600">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992188"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71575"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55600" marR="0" lvl="0" indent="-355600" defTabSz="914400" eaLnBrk="1" fontAlgn="base" latinLnBrk="0" hangingPunct="1">
              <a:lnSpc>
                <a:spcPct val="100000"/>
              </a:lnSpc>
              <a:spcBef>
                <a:spcPct val="0"/>
              </a:spcBef>
              <a:spcAft>
                <a:spcPct val="0"/>
              </a:spcAft>
              <a:buClr>
                <a:srgbClr val="990033"/>
              </a:buClr>
              <a:buSzPct val="60000"/>
              <a:buFont typeface="Wingdings" panose="05000000000000000000" pitchFamily="2" charset="2"/>
              <a:buChar char="p"/>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软件过程或项目中的配置项（如程序、文件和数据等有关内容）被标识、定义。</a:t>
            </a:r>
          </a:p>
          <a:p>
            <a:pPr marL="355600" marR="0" lvl="0" indent="-355600" defTabSz="914400" eaLnBrk="1" fontAlgn="base" latinLnBrk="0" hangingPunct="1">
              <a:lnSpc>
                <a:spcPct val="100000"/>
              </a:lnSpc>
              <a:spcBef>
                <a:spcPct val="0"/>
              </a:spcBef>
              <a:spcAft>
                <a:spcPct val="0"/>
              </a:spcAft>
              <a:buClr>
                <a:srgbClr val="990033"/>
              </a:buClr>
              <a:buSzPct val="60000"/>
              <a:buFont typeface="Wingdings" panose="05000000000000000000" pitchFamily="2" charset="2"/>
              <a:buChar char="p"/>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根据已定义的配置项建立基线，以便对更改与发布进行有效的控制，并控制配置项的存储、处理与分发，确保配置项的完全性与一致性。</a:t>
            </a:r>
          </a:p>
          <a:p>
            <a:pPr marL="355600" marR="0" lvl="0" indent="-355600" defTabSz="914400" eaLnBrk="1" fontAlgn="base" latinLnBrk="0" hangingPunct="1">
              <a:lnSpc>
                <a:spcPct val="100000"/>
              </a:lnSpc>
              <a:spcBef>
                <a:spcPct val="0"/>
              </a:spcBef>
              <a:spcAft>
                <a:spcPct val="0"/>
              </a:spcAft>
              <a:buClr>
                <a:srgbClr val="990033"/>
              </a:buClr>
              <a:buSzPct val="60000"/>
              <a:buFont typeface="Wingdings" panose="05000000000000000000" pitchFamily="2" charset="2"/>
              <a:buChar char="p"/>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记录并报告配置项的状态以及已发生变更的需求。 </a:t>
            </a:r>
          </a:p>
        </p:txBody>
      </p:sp>
      <p:sp>
        <p:nvSpPr>
          <p:cNvPr id="7" name="AutoShape 7">
            <a:extLst>
              <a:ext uri="{FF2B5EF4-FFF2-40B4-BE49-F238E27FC236}">
                <a16:creationId xmlns:a16="http://schemas.microsoft.com/office/drawing/2014/main" id="{43DD17DA-7E89-4859-8C20-452E6BE3A679}"/>
              </a:ext>
            </a:extLst>
          </p:cNvPr>
          <p:cNvSpPr>
            <a:spLocks noChangeArrowheads="1"/>
          </p:cNvSpPr>
          <p:nvPr/>
        </p:nvSpPr>
        <p:spPr bwMode="auto">
          <a:xfrm>
            <a:off x="3851275" y="2349500"/>
            <a:ext cx="4932363" cy="3671888"/>
          </a:xfrm>
          <a:prstGeom prst="wedgeRoundRectCallout">
            <a:avLst>
              <a:gd name="adj1" fmla="val -64421"/>
              <a:gd name="adj2" fmla="val -32880"/>
              <a:gd name="adj3" fmla="val 16667"/>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55600" indent="-355600">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992188"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71575"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55600" marR="0" lvl="0" indent="-355600" defTabSz="914400" eaLnBrk="1" fontAlgn="base" latinLnBrk="0" hangingPunct="1">
              <a:lnSpc>
                <a:spcPct val="100000"/>
              </a:lnSpc>
              <a:spcBef>
                <a:spcPct val="0"/>
              </a:spcBef>
              <a:spcAft>
                <a:spcPct val="0"/>
              </a:spcAft>
              <a:buClr>
                <a:srgbClr val="3399FF"/>
              </a:buClr>
              <a:buSzPct val="60000"/>
              <a:buFont typeface="Wingdings" panose="05000000000000000000" pitchFamily="2" charset="2"/>
              <a:buChar char="p"/>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针对过程或项目确定质量保证活动、制定出相应的计划与进度表。</a:t>
            </a:r>
          </a:p>
          <a:p>
            <a:pPr marL="355600" marR="0" lvl="0" indent="-355600" defTabSz="914400" eaLnBrk="1" fontAlgn="base" latinLnBrk="0" hangingPunct="1">
              <a:lnSpc>
                <a:spcPct val="100000"/>
              </a:lnSpc>
              <a:spcBef>
                <a:spcPct val="0"/>
              </a:spcBef>
              <a:spcAft>
                <a:spcPct val="0"/>
              </a:spcAft>
              <a:buClr>
                <a:srgbClr val="3399FF"/>
              </a:buClr>
              <a:buSzPct val="60000"/>
              <a:buFont typeface="Wingdings" panose="05000000000000000000" pitchFamily="2" charset="2"/>
              <a:buChar char="p"/>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确定质量保证活动的有关标准、方法、规程与工具。</a:t>
            </a:r>
          </a:p>
          <a:p>
            <a:pPr marL="355600" marR="0" lvl="0" indent="-355600" defTabSz="914400" eaLnBrk="1" fontAlgn="base" latinLnBrk="0" hangingPunct="1">
              <a:lnSpc>
                <a:spcPct val="100000"/>
              </a:lnSpc>
              <a:spcBef>
                <a:spcPct val="0"/>
              </a:spcBef>
              <a:spcAft>
                <a:spcPct val="0"/>
              </a:spcAft>
              <a:buClr>
                <a:srgbClr val="3399FF"/>
              </a:buClr>
              <a:buSzPct val="60000"/>
              <a:buFont typeface="Wingdings" panose="05000000000000000000" pitchFamily="2" charset="2"/>
              <a:buChar char="p"/>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确定进行质量保证活动所需的资源、组织及其组织成员的职责。</a:t>
            </a:r>
          </a:p>
          <a:p>
            <a:pPr marL="355600" marR="0" lvl="0" indent="-355600" defTabSz="914400" eaLnBrk="1" fontAlgn="base" latinLnBrk="0" hangingPunct="1">
              <a:lnSpc>
                <a:spcPct val="100000"/>
              </a:lnSpc>
              <a:spcBef>
                <a:spcPct val="0"/>
              </a:spcBef>
              <a:spcAft>
                <a:spcPct val="0"/>
              </a:spcAft>
              <a:buClr>
                <a:srgbClr val="3399FF"/>
              </a:buClr>
              <a:buSzPct val="60000"/>
              <a:buFont typeface="Wingdings" panose="05000000000000000000" pitchFamily="2" charset="2"/>
              <a:buChar char="p"/>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有足够的能力确保必要的质量保证活动独立于管理者以及过程实际执行者之外进行开展和实施。</a:t>
            </a:r>
          </a:p>
          <a:p>
            <a:pPr marL="355600" marR="0" lvl="0" indent="-355600" defTabSz="914400" eaLnBrk="1" fontAlgn="base" latinLnBrk="0" hangingPunct="1">
              <a:lnSpc>
                <a:spcPct val="100000"/>
              </a:lnSpc>
              <a:spcBef>
                <a:spcPct val="0"/>
              </a:spcBef>
              <a:spcAft>
                <a:spcPct val="0"/>
              </a:spcAft>
              <a:buClr>
                <a:srgbClr val="3399FF"/>
              </a:buClr>
              <a:buSzPct val="60000"/>
              <a:buFont typeface="Wingdings" panose="05000000000000000000" pitchFamily="2" charset="2"/>
              <a:buChar char="p"/>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在与各类相关的计划进度保持一致的前提下，实施所制定的质量保证活动 。 </a:t>
            </a:r>
          </a:p>
        </p:txBody>
      </p:sp>
      <p:sp>
        <p:nvSpPr>
          <p:cNvPr id="8" name="AutoShape 8">
            <a:extLst>
              <a:ext uri="{FF2B5EF4-FFF2-40B4-BE49-F238E27FC236}">
                <a16:creationId xmlns:a16="http://schemas.microsoft.com/office/drawing/2014/main" id="{93E1F195-8F6D-4BC2-8B13-F049115125CB}"/>
              </a:ext>
            </a:extLst>
          </p:cNvPr>
          <p:cNvSpPr>
            <a:spLocks noChangeArrowheads="1"/>
          </p:cNvSpPr>
          <p:nvPr/>
        </p:nvSpPr>
        <p:spPr bwMode="auto">
          <a:xfrm>
            <a:off x="3492500" y="3213100"/>
            <a:ext cx="5148263" cy="1871663"/>
          </a:xfrm>
          <a:prstGeom prst="wedgeRoundRectCallout">
            <a:avLst>
              <a:gd name="adj1" fmla="val -70907"/>
              <a:gd name="adj2" fmla="val -29306"/>
              <a:gd name="adj3" fmla="val 16667"/>
            </a:avLst>
          </a:prstGeom>
          <a:solidFill>
            <a:srgbClr val="FF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55600" indent="-355600">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992188"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71575"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55600" marR="0" lvl="0" indent="-355600" defTabSz="914400" eaLnBrk="1" fontAlgn="base" latinLnBrk="0" hangingPunct="1">
              <a:lnSpc>
                <a:spcPct val="100000"/>
              </a:lnSpc>
              <a:spcBef>
                <a:spcPct val="40000"/>
              </a:spcBef>
              <a:spcAft>
                <a:spcPct val="0"/>
              </a:spcAft>
              <a:buClr>
                <a:srgbClr val="990033"/>
              </a:buClr>
              <a:buSzPct val="70000"/>
              <a:buFont typeface="Wingdings" panose="05000000000000000000" pitchFamily="2" charset="2"/>
              <a:buChar char="p"/>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根据需要验证的工作产品所制定的规范（如产品规格说明书）实施必要的检验活动：</a:t>
            </a:r>
          </a:p>
          <a:p>
            <a:pPr marL="355600" marR="0" lvl="0" indent="-355600" defTabSz="914400" eaLnBrk="1" fontAlgn="base" latinLnBrk="0" hangingPunct="1">
              <a:lnSpc>
                <a:spcPct val="100000"/>
              </a:lnSpc>
              <a:spcBef>
                <a:spcPct val="40000"/>
              </a:spcBef>
              <a:spcAft>
                <a:spcPct val="0"/>
              </a:spcAft>
              <a:buClr>
                <a:srgbClr val="990033"/>
              </a:buClr>
              <a:buSzPct val="70000"/>
              <a:buFont typeface="Wingdings" panose="05000000000000000000" pitchFamily="2" charset="2"/>
              <a:buChar char="p"/>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有效地发现各类阶段性产品所存在的缺陷，并跟踪和消除缺陷。</a:t>
            </a:r>
          </a:p>
        </p:txBody>
      </p:sp>
      <p:sp>
        <p:nvSpPr>
          <p:cNvPr id="9" name="AutoShape 9">
            <a:extLst>
              <a:ext uri="{FF2B5EF4-FFF2-40B4-BE49-F238E27FC236}">
                <a16:creationId xmlns:a16="http://schemas.microsoft.com/office/drawing/2014/main" id="{B758F374-DD24-4D39-8C1C-263FD4EFAB2F}"/>
              </a:ext>
            </a:extLst>
          </p:cNvPr>
          <p:cNvSpPr>
            <a:spLocks noChangeArrowheads="1"/>
          </p:cNvSpPr>
          <p:nvPr/>
        </p:nvSpPr>
        <p:spPr bwMode="auto">
          <a:xfrm>
            <a:off x="3419475" y="3860800"/>
            <a:ext cx="5148263" cy="1871663"/>
          </a:xfrm>
          <a:prstGeom prst="wedgeRoundRectCallout">
            <a:avLst>
              <a:gd name="adj1" fmla="val -70227"/>
              <a:gd name="adj2" fmla="val -32019"/>
              <a:gd name="adj3" fmla="val 16667"/>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55600" indent="-355600">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992188"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71575"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55600" marR="0" lvl="0" indent="-355600" defTabSz="914400" eaLnBrk="1" fontAlgn="base" latinLnBrk="0" hangingPunct="1">
              <a:lnSpc>
                <a:spcPct val="100000"/>
              </a:lnSpc>
              <a:spcBef>
                <a:spcPct val="40000"/>
              </a:spcBef>
              <a:spcAft>
                <a:spcPct val="0"/>
              </a:spcAft>
              <a:buClr>
                <a:srgbClr val="990033"/>
              </a:buClr>
              <a:buSzPct val="70000"/>
              <a:buFont typeface="Wingdings" panose="05000000000000000000" pitchFamily="2" charset="2"/>
              <a:buChar char="p"/>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根据客户实际需求，确认所有工作产品相应的质量准则，并实施必需的确认活动。</a:t>
            </a:r>
          </a:p>
          <a:p>
            <a:pPr marL="355600" marR="0" lvl="0" indent="-355600" defTabSz="914400" eaLnBrk="1" fontAlgn="base" latinLnBrk="0" hangingPunct="1">
              <a:lnSpc>
                <a:spcPct val="100000"/>
              </a:lnSpc>
              <a:spcBef>
                <a:spcPct val="40000"/>
              </a:spcBef>
              <a:spcAft>
                <a:spcPct val="0"/>
              </a:spcAft>
              <a:buClr>
                <a:srgbClr val="990033"/>
              </a:buClr>
              <a:buSzPct val="70000"/>
              <a:buFont typeface="Wingdings" panose="05000000000000000000" pitchFamily="2" charset="2"/>
              <a:buChar char="p"/>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提供有关证据，以证明开发出的工作产品满足或适合指定的需求。</a:t>
            </a:r>
          </a:p>
        </p:txBody>
      </p:sp>
      <p:sp>
        <p:nvSpPr>
          <p:cNvPr id="10" name="AutoShape 10">
            <a:extLst>
              <a:ext uri="{FF2B5EF4-FFF2-40B4-BE49-F238E27FC236}">
                <a16:creationId xmlns:a16="http://schemas.microsoft.com/office/drawing/2014/main" id="{683F9009-4DFA-4C1A-AF91-66084CA0FE93}"/>
              </a:ext>
            </a:extLst>
          </p:cNvPr>
          <p:cNvSpPr>
            <a:spLocks noChangeArrowheads="1"/>
          </p:cNvSpPr>
          <p:nvPr/>
        </p:nvSpPr>
        <p:spPr bwMode="auto">
          <a:xfrm>
            <a:off x="3995738" y="3213100"/>
            <a:ext cx="4824412" cy="1728788"/>
          </a:xfrm>
          <a:prstGeom prst="wedgeRoundRectCallout">
            <a:avLst>
              <a:gd name="adj1" fmla="val -68690"/>
              <a:gd name="adj2" fmla="val 36319"/>
              <a:gd name="adj3" fmla="val 16667"/>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55600" indent="-355600">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992188"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71575"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55600" marR="0" lvl="0" indent="-355600" defTabSz="914400" eaLnBrk="1" fontAlgn="base" latinLnBrk="0" hangingPunct="1">
              <a:lnSpc>
                <a:spcPct val="100000"/>
              </a:lnSpc>
              <a:spcBef>
                <a:spcPct val="40000"/>
              </a:spcBef>
              <a:spcAft>
                <a:spcPct val="0"/>
              </a:spcAft>
              <a:buClr>
                <a:srgbClr val="990033"/>
              </a:buClr>
              <a:buSzPct val="70000"/>
              <a:buFont typeface="Wingdings" panose="05000000000000000000" pitchFamily="2" charset="2"/>
              <a:buChar char="p"/>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与客户、供应商以及其他利益相关方（或独立的第三方）对开发的活动和产品进行评估 。</a:t>
            </a:r>
          </a:p>
          <a:p>
            <a:pPr marL="355600" marR="0" lvl="0" indent="-355600" defTabSz="914400" eaLnBrk="1" fontAlgn="base" latinLnBrk="0" hangingPunct="1">
              <a:lnSpc>
                <a:spcPct val="100000"/>
              </a:lnSpc>
              <a:spcBef>
                <a:spcPct val="40000"/>
              </a:spcBef>
              <a:spcAft>
                <a:spcPct val="0"/>
              </a:spcAft>
              <a:buClr>
                <a:srgbClr val="990033"/>
              </a:buClr>
              <a:buSzPct val="70000"/>
              <a:buFont typeface="Wingdings" panose="05000000000000000000" pitchFamily="2" charset="2"/>
              <a:buChar char="p"/>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为联合评审的实施制定相应的计划与进度，跟踪评审活动，直至结束 。</a:t>
            </a:r>
          </a:p>
        </p:txBody>
      </p:sp>
      <p:sp>
        <p:nvSpPr>
          <p:cNvPr id="11" name="AutoShape 11">
            <a:extLst>
              <a:ext uri="{FF2B5EF4-FFF2-40B4-BE49-F238E27FC236}">
                <a16:creationId xmlns:a16="http://schemas.microsoft.com/office/drawing/2014/main" id="{D0152D27-5040-4CEB-818C-5C7BE89779F9}"/>
              </a:ext>
            </a:extLst>
          </p:cNvPr>
          <p:cNvSpPr>
            <a:spLocks noChangeArrowheads="1"/>
          </p:cNvSpPr>
          <p:nvPr/>
        </p:nvSpPr>
        <p:spPr bwMode="auto">
          <a:xfrm>
            <a:off x="3635375" y="4221163"/>
            <a:ext cx="4968875" cy="1944687"/>
          </a:xfrm>
          <a:prstGeom prst="wedgeRoundRectCallout">
            <a:avLst>
              <a:gd name="adj1" fmla="val -75208"/>
              <a:gd name="adj2" fmla="val 4287"/>
              <a:gd name="adj3" fmla="val 16667"/>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55600" indent="-355600">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992188"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71575"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55600" marR="0" lvl="0" indent="-355600" defTabSz="914400" eaLnBrk="1" fontAlgn="base" latinLnBrk="0" hangingPunct="1">
              <a:lnSpc>
                <a:spcPct val="100000"/>
              </a:lnSpc>
              <a:spcBef>
                <a:spcPct val="40000"/>
              </a:spcBef>
              <a:spcAft>
                <a:spcPct val="0"/>
              </a:spcAft>
              <a:buClr>
                <a:srgbClr val="990033"/>
              </a:buClr>
              <a:buSzPct val="70000"/>
              <a:buFont typeface="Wingdings" panose="05000000000000000000" pitchFamily="2" charset="2"/>
              <a:buChar char="p"/>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判断是否与指定的需求、计划以及合同相一致 。</a:t>
            </a:r>
          </a:p>
          <a:p>
            <a:pPr marL="355600" marR="0" lvl="0" indent="-355600" defTabSz="914400" eaLnBrk="1" fontAlgn="base" latinLnBrk="0" hangingPunct="1">
              <a:lnSpc>
                <a:spcPct val="100000"/>
              </a:lnSpc>
              <a:spcBef>
                <a:spcPct val="40000"/>
              </a:spcBef>
              <a:spcAft>
                <a:spcPct val="0"/>
              </a:spcAft>
              <a:buClr>
                <a:srgbClr val="990033"/>
              </a:buClr>
              <a:buSzPct val="70000"/>
              <a:buFont typeface="Wingdings" panose="05000000000000000000" pitchFamily="2" charset="2"/>
              <a:buChar char="p"/>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由合适的、独立的一方来安排对产品或过程的审核工作 。</a:t>
            </a:r>
          </a:p>
          <a:p>
            <a:pPr marL="355600" marR="0" lvl="0" indent="-355600" defTabSz="914400" eaLnBrk="1" fontAlgn="base" latinLnBrk="0" hangingPunct="1">
              <a:lnSpc>
                <a:spcPct val="100000"/>
              </a:lnSpc>
              <a:spcBef>
                <a:spcPct val="40000"/>
              </a:spcBef>
              <a:spcAft>
                <a:spcPct val="0"/>
              </a:spcAft>
              <a:buClr>
                <a:srgbClr val="990033"/>
              </a:buClr>
              <a:buSzPct val="70000"/>
              <a:buFont typeface="Wingdings" panose="05000000000000000000" pitchFamily="2" charset="2"/>
              <a:buChar char="p"/>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以确定其是否符合特定需求 </a:t>
            </a:r>
          </a:p>
        </p:txBody>
      </p:sp>
      <p:sp>
        <p:nvSpPr>
          <p:cNvPr id="12" name="AutoShape 12">
            <a:extLst>
              <a:ext uri="{FF2B5EF4-FFF2-40B4-BE49-F238E27FC236}">
                <a16:creationId xmlns:a16="http://schemas.microsoft.com/office/drawing/2014/main" id="{04A90F49-055B-4F63-9BE9-1FEC1E5428EE}"/>
              </a:ext>
            </a:extLst>
          </p:cNvPr>
          <p:cNvSpPr>
            <a:spLocks noChangeArrowheads="1"/>
          </p:cNvSpPr>
          <p:nvPr/>
        </p:nvSpPr>
        <p:spPr bwMode="auto">
          <a:xfrm>
            <a:off x="3851275" y="4437063"/>
            <a:ext cx="4968875" cy="1944687"/>
          </a:xfrm>
          <a:prstGeom prst="wedgeRoundRectCallout">
            <a:avLst>
              <a:gd name="adj1" fmla="val -64472"/>
              <a:gd name="adj2" fmla="val 23222"/>
              <a:gd name="adj3" fmla="val 16667"/>
            </a:avLst>
          </a:prstGeom>
          <a:solidFill>
            <a:srgbClr val="CC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55600" indent="-355600">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992188"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71575"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55600" marR="0" lvl="0" indent="-355600" defTabSz="914400" eaLnBrk="1" fontAlgn="base" latinLnBrk="0" hangingPunct="1">
              <a:lnSpc>
                <a:spcPct val="100000"/>
              </a:lnSpc>
              <a:spcBef>
                <a:spcPct val="40000"/>
              </a:spcBef>
              <a:spcAft>
                <a:spcPct val="0"/>
              </a:spcAft>
              <a:buClr>
                <a:srgbClr val="990033"/>
              </a:buClr>
              <a:buSzPct val="70000"/>
              <a:buFont typeface="Wingdings" panose="05000000000000000000" pitchFamily="2" charset="2"/>
              <a:buChar char="p"/>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提供及时的、有明确职责的以及文档化的方式，以确保所有发现的问题都经过相应的分析并得到解决 。</a:t>
            </a:r>
          </a:p>
          <a:p>
            <a:pPr marL="355600" marR="0" lvl="0" indent="-355600" defTabSz="914400" eaLnBrk="1" fontAlgn="base" latinLnBrk="0" hangingPunct="1">
              <a:lnSpc>
                <a:spcPct val="100000"/>
              </a:lnSpc>
              <a:spcBef>
                <a:spcPct val="40000"/>
              </a:spcBef>
              <a:spcAft>
                <a:spcPct val="0"/>
              </a:spcAft>
              <a:buClr>
                <a:srgbClr val="990033"/>
              </a:buClr>
              <a:buSzPct val="70000"/>
              <a:buFont typeface="Wingdings" panose="05000000000000000000" pitchFamily="2" charset="2"/>
              <a:buChar char="p"/>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提供一种相应的机制，以识别所发现的问题并根据相应的趋势采取行动 。</a:t>
            </a:r>
          </a:p>
        </p:txBody>
      </p:sp>
    </p:spTree>
    <p:extLst>
      <p:ext uri="{BB962C8B-B14F-4D97-AF65-F5344CB8AC3E}">
        <p14:creationId xmlns:p14="http://schemas.microsoft.com/office/powerpoint/2010/main" val="255092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2" fill="hold" grpId="1" nodeType="clickEffect">
                                  <p:stCondLst>
                                    <p:cond delay="0"/>
                                  </p:stCondLst>
                                  <p:childTnLst>
                                    <p:anim calcmode="lin" valueType="num">
                                      <p:cBhvr additive="base">
                                        <p:cTn id="11" dur="500"/>
                                        <p:tgtEl>
                                          <p:spTgt spid="5"/>
                                        </p:tgtEl>
                                        <p:attrNameLst>
                                          <p:attrName>ppt_x</p:attrName>
                                        </p:attrNameLst>
                                      </p:cBhvr>
                                      <p:tavLst>
                                        <p:tav tm="0">
                                          <p:val>
                                            <p:strVal val="ppt_x"/>
                                          </p:val>
                                        </p:tav>
                                        <p:tav tm="100000">
                                          <p:val>
                                            <p:strVal val="1+ppt_w/2"/>
                                          </p:val>
                                        </p:tav>
                                      </p:tavLst>
                                    </p:anim>
                                    <p:anim calcmode="lin" valueType="num">
                                      <p:cBhvr additive="base">
                                        <p:cTn id="12" dur="500"/>
                                        <p:tgtEl>
                                          <p:spTgt spid="5"/>
                                        </p:tgtEl>
                                        <p:attrNameLst>
                                          <p:attrName>ppt_y</p:attrName>
                                        </p:attrNameLst>
                                      </p:cBhvr>
                                      <p:tavLst>
                                        <p:tav tm="0">
                                          <p:val>
                                            <p:strVal val="ppt_y"/>
                                          </p:val>
                                        </p:tav>
                                        <p:tav tm="100000">
                                          <p:val>
                                            <p:strVal val="ppt_y"/>
                                          </p:val>
                                        </p:tav>
                                      </p:tavLst>
                                    </p:anim>
                                    <p:set>
                                      <p:cBhvr>
                                        <p:cTn id="13" dur="1" fill="hold">
                                          <p:stCondLst>
                                            <p:cond delay="499"/>
                                          </p:stCondLst>
                                        </p:cTn>
                                        <p:tgtEl>
                                          <p:spTgt spid="5"/>
                                        </p:tgtEl>
                                        <p:attrNameLst>
                                          <p:attrName>style.visibility</p:attrName>
                                        </p:attrNameLst>
                                      </p:cBhvr>
                                      <p:to>
                                        <p:strVal val="hidden"/>
                                      </p:to>
                                    </p:set>
                                  </p:childTnLst>
                                </p:cTn>
                              </p:par>
                              <p:par>
                                <p:cTn id="14" presetID="22" presetClass="entr" presetSubtype="8"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xit" presetSubtype="2" fill="hold" grpId="1" nodeType="clickEffect">
                                  <p:stCondLst>
                                    <p:cond delay="0"/>
                                  </p:stCondLst>
                                  <p:childTnLst>
                                    <p:anim calcmode="lin" valueType="num">
                                      <p:cBhvr additive="base">
                                        <p:cTn id="20" dur="500"/>
                                        <p:tgtEl>
                                          <p:spTgt spid="6"/>
                                        </p:tgtEl>
                                        <p:attrNameLst>
                                          <p:attrName>ppt_x</p:attrName>
                                        </p:attrNameLst>
                                      </p:cBhvr>
                                      <p:tavLst>
                                        <p:tav tm="0">
                                          <p:val>
                                            <p:strVal val="ppt_x"/>
                                          </p:val>
                                        </p:tav>
                                        <p:tav tm="100000">
                                          <p:val>
                                            <p:strVal val="1+ppt_w/2"/>
                                          </p:val>
                                        </p:tav>
                                      </p:tavLst>
                                    </p:anim>
                                    <p:anim calcmode="lin" valueType="num">
                                      <p:cBhvr additive="base">
                                        <p:cTn id="21" dur="500"/>
                                        <p:tgtEl>
                                          <p:spTgt spid="6"/>
                                        </p:tgtEl>
                                        <p:attrNameLst>
                                          <p:attrName>ppt_y</p:attrName>
                                        </p:attrNameLst>
                                      </p:cBhvr>
                                      <p:tavLst>
                                        <p:tav tm="0">
                                          <p:val>
                                            <p:strVal val="ppt_y"/>
                                          </p:val>
                                        </p:tav>
                                        <p:tav tm="100000">
                                          <p:val>
                                            <p:strVal val="ppt_y"/>
                                          </p:val>
                                        </p:tav>
                                      </p:tavLst>
                                    </p:anim>
                                    <p:set>
                                      <p:cBhvr>
                                        <p:cTn id="22" dur="1" fill="hold">
                                          <p:stCondLst>
                                            <p:cond delay="499"/>
                                          </p:stCondLst>
                                        </p:cTn>
                                        <p:tgtEl>
                                          <p:spTgt spid="6"/>
                                        </p:tgtEl>
                                        <p:attrNameLst>
                                          <p:attrName>style.visibility</p:attrName>
                                        </p:attrNameLst>
                                      </p:cBhvr>
                                      <p:to>
                                        <p:strVal val="hidden"/>
                                      </p:to>
                                    </p:set>
                                  </p:childTnLst>
                                </p:cTn>
                              </p:par>
                              <p:par>
                                <p:cTn id="23" presetID="22" presetClass="entr" presetSubtype="8"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xit" presetSubtype="2" fill="hold" grpId="1" nodeType="clickEffect">
                                  <p:stCondLst>
                                    <p:cond delay="0"/>
                                  </p:stCondLst>
                                  <p:childTnLst>
                                    <p:anim calcmode="lin" valueType="num">
                                      <p:cBhvr additive="base">
                                        <p:cTn id="29" dur="500"/>
                                        <p:tgtEl>
                                          <p:spTgt spid="7"/>
                                        </p:tgtEl>
                                        <p:attrNameLst>
                                          <p:attrName>ppt_x</p:attrName>
                                        </p:attrNameLst>
                                      </p:cBhvr>
                                      <p:tavLst>
                                        <p:tav tm="0">
                                          <p:val>
                                            <p:strVal val="ppt_x"/>
                                          </p:val>
                                        </p:tav>
                                        <p:tav tm="100000">
                                          <p:val>
                                            <p:strVal val="1+ppt_w/2"/>
                                          </p:val>
                                        </p:tav>
                                      </p:tavLst>
                                    </p:anim>
                                    <p:anim calcmode="lin" valueType="num">
                                      <p:cBhvr additive="base">
                                        <p:cTn id="30" dur="500"/>
                                        <p:tgtEl>
                                          <p:spTgt spid="7"/>
                                        </p:tgtEl>
                                        <p:attrNameLst>
                                          <p:attrName>ppt_y</p:attrName>
                                        </p:attrNameLst>
                                      </p:cBhvr>
                                      <p:tavLst>
                                        <p:tav tm="0">
                                          <p:val>
                                            <p:strVal val="ppt_y"/>
                                          </p:val>
                                        </p:tav>
                                        <p:tav tm="100000">
                                          <p:val>
                                            <p:strVal val="ppt_y"/>
                                          </p:val>
                                        </p:tav>
                                      </p:tavLst>
                                    </p:anim>
                                    <p:set>
                                      <p:cBhvr>
                                        <p:cTn id="31" dur="1" fill="hold">
                                          <p:stCondLst>
                                            <p:cond delay="499"/>
                                          </p:stCondLst>
                                        </p:cTn>
                                        <p:tgtEl>
                                          <p:spTgt spid="7"/>
                                        </p:tgtEl>
                                        <p:attrNameLst>
                                          <p:attrName>style.visibility</p:attrName>
                                        </p:attrNameLst>
                                      </p:cBhvr>
                                      <p:to>
                                        <p:strVal val="hidden"/>
                                      </p:to>
                                    </p:set>
                                  </p:childTnLst>
                                </p:cTn>
                              </p:par>
                              <p:par>
                                <p:cTn id="32" presetID="22" presetClass="entr" presetSubtype="8"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xit" presetSubtype="2" fill="hold" grpId="1" nodeType="clickEffect">
                                  <p:stCondLst>
                                    <p:cond delay="0"/>
                                  </p:stCondLst>
                                  <p:childTnLst>
                                    <p:anim calcmode="lin" valueType="num">
                                      <p:cBhvr additive="base">
                                        <p:cTn id="38" dur="500"/>
                                        <p:tgtEl>
                                          <p:spTgt spid="8"/>
                                        </p:tgtEl>
                                        <p:attrNameLst>
                                          <p:attrName>ppt_x</p:attrName>
                                        </p:attrNameLst>
                                      </p:cBhvr>
                                      <p:tavLst>
                                        <p:tav tm="0">
                                          <p:val>
                                            <p:strVal val="ppt_x"/>
                                          </p:val>
                                        </p:tav>
                                        <p:tav tm="100000">
                                          <p:val>
                                            <p:strVal val="1+ppt_w/2"/>
                                          </p:val>
                                        </p:tav>
                                      </p:tavLst>
                                    </p:anim>
                                    <p:anim calcmode="lin" valueType="num">
                                      <p:cBhvr additive="base">
                                        <p:cTn id="39" dur="500"/>
                                        <p:tgtEl>
                                          <p:spTgt spid="8"/>
                                        </p:tgtEl>
                                        <p:attrNameLst>
                                          <p:attrName>ppt_y</p:attrName>
                                        </p:attrNameLst>
                                      </p:cBhvr>
                                      <p:tavLst>
                                        <p:tav tm="0">
                                          <p:val>
                                            <p:strVal val="ppt_y"/>
                                          </p:val>
                                        </p:tav>
                                        <p:tav tm="100000">
                                          <p:val>
                                            <p:strVal val="ppt_y"/>
                                          </p:val>
                                        </p:tav>
                                      </p:tavLst>
                                    </p:anim>
                                    <p:set>
                                      <p:cBhvr>
                                        <p:cTn id="40" dur="1" fill="hold">
                                          <p:stCondLst>
                                            <p:cond delay="499"/>
                                          </p:stCondLst>
                                        </p:cTn>
                                        <p:tgtEl>
                                          <p:spTgt spid="8"/>
                                        </p:tgtEl>
                                        <p:attrNameLst>
                                          <p:attrName>style.visibility</p:attrName>
                                        </p:attrNameLst>
                                      </p:cBhvr>
                                      <p:to>
                                        <p:strVal val="hidden"/>
                                      </p:to>
                                    </p:set>
                                  </p:childTnLst>
                                </p:cTn>
                              </p:par>
                              <p:par>
                                <p:cTn id="41" presetID="22" presetClass="entr" presetSubtype="8"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left)">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xit" presetSubtype="2" fill="hold" grpId="1" nodeType="clickEffect">
                                  <p:stCondLst>
                                    <p:cond delay="0"/>
                                  </p:stCondLst>
                                  <p:childTnLst>
                                    <p:anim calcmode="lin" valueType="num">
                                      <p:cBhvr additive="base">
                                        <p:cTn id="47" dur="500"/>
                                        <p:tgtEl>
                                          <p:spTgt spid="9"/>
                                        </p:tgtEl>
                                        <p:attrNameLst>
                                          <p:attrName>ppt_x</p:attrName>
                                        </p:attrNameLst>
                                      </p:cBhvr>
                                      <p:tavLst>
                                        <p:tav tm="0">
                                          <p:val>
                                            <p:strVal val="ppt_x"/>
                                          </p:val>
                                        </p:tav>
                                        <p:tav tm="100000">
                                          <p:val>
                                            <p:strVal val="1+ppt_w/2"/>
                                          </p:val>
                                        </p:tav>
                                      </p:tavLst>
                                    </p:anim>
                                    <p:anim calcmode="lin" valueType="num">
                                      <p:cBhvr additive="base">
                                        <p:cTn id="48" dur="500"/>
                                        <p:tgtEl>
                                          <p:spTgt spid="9"/>
                                        </p:tgtEl>
                                        <p:attrNameLst>
                                          <p:attrName>ppt_y</p:attrName>
                                        </p:attrNameLst>
                                      </p:cBhvr>
                                      <p:tavLst>
                                        <p:tav tm="0">
                                          <p:val>
                                            <p:strVal val="ppt_y"/>
                                          </p:val>
                                        </p:tav>
                                        <p:tav tm="100000">
                                          <p:val>
                                            <p:strVal val="ppt_y"/>
                                          </p:val>
                                        </p:tav>
                                      </p:tavLst>
                                    </p:anim>
                                    <p:set>
                                      <p:cBhvr>
                                        <p:cTn id="49" dur="1" fill="hold">
                                          <p:stCondLst>
                                            <p:cond delay="499"/>
                                          </p:stCondLst>
                                        </p:cTn>
                                        <p:tgtEl>
                                          <p:spTgt spid="9"/>
                                        </p:tgtEl>
                                        <p:attrNameLst>
                                          <p:attrName>style.visibility</p:attrName>
                                        </p:attrNameLst>
                                      </p:cBhvr>
                                      <p:to>
                                        <p:strVal val="hidden"/>
                                      </p:to>
                                    </p:set>
                                  </p:childTnLst>
                                </p:cTn>
                              </p:par>
                              <p:par>
                                <p:cTn id="50" presetID="22" presetClass="entr" presetSubtype="8"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xit" presetSubtype="2" fill="hold" grpId="1" nodeType="clickEffect">
                                  <p:stCondLst>
                                    <p:cond delay="0"/>
                                  </p:stCondLst>
                                  <p:childTnLst>
                                    <p:anim calcmode="lin" valueType="num">
                                      <p:cBhvr additive="base">
                                        <p:cTn id="56" dur="500"/>
                                        <p:tgtEl>
                                          <p:spTgt spid="10"/>
                                        </p:tgtEl>
                                        <p:attrNameLst>
                                          <p:attrName>ppt_x</p:attrName>
                                        </p:attrNameLst>
                                      </p:cBhvr>
                                      <p:tavLst>
                                        <p:tav tm="0">
                                          <p:val>
                                            <p:strVal val="ppt_x"/>
                                          </p:val>
                                        </p:tav>
                                        <p:tav tm="100000">
                                          <p:val>
                                            <p:strVal val="1+ppt_w/2"/>
                                          </p:val>
                                        </p:tav>
                                      </p:tavLst>
                                    </p:anim>
                                    <p:anim calcmode="lin" valueType="num">
                                      <p:cBhvr additive="base">
                                        <p:cTn id="57" dur="500"/>
                                        <p:tgtEl>
                                          <p:spTgt spid="10"/>
                                        </p:tgtEl>
                                        <p:attrNameLst>
                                          <p:attrName>ppt_y</p:attrName>
                                        </p:attrNameLst>
                                      </p:cBhvr>
                                      <p:tavLst>
                                        <p:tav tm="0">
                                          <p:val>
                                            <p:strVal val="ppt_y"/>
                                          </p:val>
                                        </p:tav>
                                        <p:tav tm="100000">
                                          <p:val>
                                            <p:strVal val="ppt_y"/>
                                          </p:val>
                                        </p:tav>
                                      </p:tavLst>
                                    </p:anim>
                                    <p:set>
                                      <p:cBhvr>
                                        <p:cTn id="58" dur="1" fill="hold">
                                          <p:stCondLst>
                                            <p:cond delay="499"/>
                                          </p:stCondLst>
                                        </p:cTn>
                                        <p:tgtEl>
                                          <p:spTgt spid="10"/>
                                        </p:tgtEl>
                                        <p:attrNameLst>
                                          <p:attrName>style.visibility</p:attrName>
                                        </p:attrNameLst>
                                      </p:cBhvr>
                                      <p:to>
                                        <p:strVal val="hidden"/>
                                      </p:to>
                                    </p:set>
                                  </p:childTnLst>
                                </p:cTn>
                              </p:par>
                              <p:par>
                                <p:cTn id="59" presetID="22" presetClass="entr" presetSubtype="8"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left)">
                                      <p:cBhvr>
                                        <p:cTn id="61" dur="500"/>
                                        <p:tgtEl>
                                          <p:spTgt spid="11"/>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xit" presetSubtype="2" fill="hold" grpId="1" nodeType="clickEffect">
                                  <p:stCondLst>
                                    <p:cond delay="0"/>
                                  </p:stCondLst>
                                  <p:childTnLst>
                                    <p:anim calcmode="lin" valueType="num">
                                      <p:cBhvr additive="base">
                                        <p:cTn id="65" dur="500"/>
                                        <p:tgtEl>
                                          <p:spTgt spid="11"/>
                                        </p:tgtEl>
                                        <p:attrNameLst>
                                          <p:attrName>ppt_x</p:attrName>
                                        </p:attrNameLst>
                                      </p:cBhvr>
                                      <p:tavLst>
                                        <p:tav tm="0">
                                          <p:val>
                                            <p:strVal val="ppt_x"/>
                                          </p:val>
                                        </p:tav>
                                        <p:tav tm="100000">
                                          <p:val>
                                            <p:strVal val="1+ppt_w/2"/>
                                          </p:val>
                                        </p:tav>
                                      </p:tavLst>
                                    </p:anim>
                                    <p:anim calcmode="lin" valueType="num">
                                      <p:cBhvr additive="base">
                                        <p:cTn id="66" dur="500"/>
                                        <p:tgtEl>
                                          <p:spTgt spid="11"/>
                                        </p:tgtEl>
                                        <p:attrNameLst>
                                          <p:attrName>ppt_y</p:attrName>
                                        </p:attrNameLst>
                                      </p:cBhvr>
                                      <p:tavLst>
                                        <p:tav tm="0">
                                          <p:val>
                                            <p:strVal val="ppt_y"/>
                                          </p:val>
                                        </p:tav>
                                        <p:tav tm="100000">
                                          <p:val>
                                            <p:strVal val="ppt_y"/>
                                          </p:val>
                                        </p:tav>
                                      </p:tavLst>
                                    </p:anim>
                                    <p:set>
                                      <p:cBhvr>
                                        <p:cTn id="67" dur="1" fill="hold">
                                          <p:stCondLst>
                                            <p:cond delay="499"/>
                                          </p:stCondLst>
                                        </p:cTn>
                                        <p:tgtEl>
                                          <p:spTgt spid="11"/>
                                        </p:tgtEl>
                                        <p:attrNameLst>
                                          <p:attrName>style.visibility</p:attrName>
                                        </p:attrNameLst>
                                      </p:cBhvr>
                                      <p:to>
                                        <p:strVal val="hidden"/>
                                      </p:to>
                                    </p:set>
                                  </p:childTnLst>
                                </p:cTn>
                              </p:par>
                              <p:par>
                                <p:cTn id="68" presetID="22" presetClass="entr" presetSubtype="8" fill="hold" grpId="0" nodeType="withEffect">
                                  <p:stCondLst>
                                    <p:cond delay="0"/>
                                  </p:stCondLst>
                                  <p:childTnLst>
                                    <p:set>
                                      <p:cBhvr>
                                        <p:cTn id="69" dur="1" fill="hold">
                                          <p:stCondLst>
                                            <p:cond delay="0"/>
                                          </p:stCondLst>
                                        </p:cTn>
                                        <p:tgtEl>
                                          <p:spTgt spid="12"/>
                                        </p:tgtEl>
                                        <p:attrNameLst>
                                          <p:attrName>style.visibility</p:attrName>
                                        </p:attrNameLst>
                                      </p:cBhvr>
                                      <p:to>
                                        <p:strVal val="visible"/>
                                      </p:to>
                                    </p:set>
                                    <p:animEffect transition="in" filter="wipe(left)">
                                      <p:cBhvr>
                                        <p:cTn id="7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0349B80D-87DF-4A1C-9769-023E31519412}"/>
              </a:ext>
            </a:extLst>
          </p:cNvPr>
          <p:cNvSpPr txBox="1">
            <a:spLocks noChangeArrowheads="1"/>
          </p:cNvSpPr>
          <p:nvPr/>
        </p:nvSpPr>
        <p:spPr bwMode="auto">
          <a:xfrm>
            <a:off x="684213" y="476250"/>
            <a:ext cx="77724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1.3.3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软件管理过程</a:t>
            </a:r>
          </a:p>
        </p:txBody>
      </p:sp>
      <p:sp>
        <p:nvSpPr>
          <p:cNvPr id="6" name="Rectangle 6">
            <a:extLst>
              <a:ext uri="{FF2B5EF4-FFF2-40B4-BE49-F238E27FC236}">
                <a16:creationId xmlns:a16="http://schemas.microsoft.com/office/drawing/2014/main" id="{0750D256-8256-4331-8DAD-81FE8BAD2F3D}"/>
              </a:ext>
            </a:extLst>
          </p:cNvPr>
          <p:cNvSpPr>
            <a:spLocks noChangeArrowheads="1"/>
          </p:cNvSpPr>
          <p:nvPr/>
        </p:nvSpPr>
        <p:spPr bwMode="auto">
          <a:xfrm>
            <a:off x="0" y="2376488"/>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lgn="r">
              <a:defRPr>
                <a:solidFill>
                  <a:schemeClr val="tx1"/>
                </a:solidFill>
                <a:latin typeface="Arial" panose="020B0604020202020204" pitchFamily="34" charset="0"/>
                <a:ea typeface="宋体" panose="02010600030101010101" pitchFamily="2" charset="-122"/>
              </a:defRPr>
            </a:lvl1pPr>
            <a:lvl2pPr marL="742950" indent="-285750" algn="r">
              <a:defRPr>
                <a:solidFill>
                  <a:schemeClr val="tx1"/>
                </a:solidFill>
                <a:latin typeface="Arial" panose="020B0604020202020204" pitchFamily="34" charset="0"/>
                <a:ea typeface="宋体" panose="02010600030101010101" pitchFamily="2" charset="-122"/>
              </a:defRPr>
            </a:lvl2pPr>
            <a:lvl3pPr marL="1143000" indent="-228600" algn="r">
              <a:defRPr>
                <a:solidFill>
                  <a:schemeClr val="tx1"/>
                </a:solidFill>
                <a:latin typeface="Arial" panose="020B0604020202020204" pitchFamily="34" charset="0"/>
                <a:ea typeface="宋体" panose="02010600030101010101" pitchFamily="2" charset="-122"/>
              </a:defRPr>
            </a:lvl3pPr>
            <a:lvl4pPr marL="1600200" indent="-228600" algn="r">
              <a:defRPr>
                <a:solidFill>
                  <a:schemeClr val="tx1"/>
                </a:solidFill>
                <a:latin typeface="Arial" panose="020B0604020202020204" pitchFamily="34" charset="0"/>
                <a:ea typeface="宋体" panose="02010600030101010101" pitchFamily="2" charset="-122"/>
              </a:defRPr>
            </a:lvl4pPr>
            <a:lvl5pPr marL="2057400" indent="-228600" algn="r">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pic>
        <p:nvPicPr>
          <p:cNvPr id="7" name="Picture 5" descr="1-1">
            <a:extLst>
              <a:ext uri="{FF2B5EF4-FFF2-40B4-BE49-F238E27FC236}">
                <a16:creationId xmlns:a16="http://schemas.microsoft.com/office/drawing/2014/main" id="{139AD7AF-160C-47FF-A0AC-4714ECC692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989138"/>
            <a:ext cx="7705725" cy="351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932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20EDEAF-58EE-46FA-9935-97970D9BCA18}"/>
              </a:ext>
            </a:extLst>
          </p:cNvPr>
          <p:cNvSpPr txBox="1">
            <a:spLocks noChangeArrowheads="1"/>
          </p:cNvSpPr>
          <p:nvPr/>
        </p:nvSpPr>
        <p:spPr bwMode="auto">
          <a:xfrm>
            <a:off x="684213" y="476250"/>
            <a:ext cx="77724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1.3.3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软件的管理过程</a:t>
            </a:r>
          </a:p>
        </p:txBody>
      </p:sp>
      <p:sp>
        <p:nvSpPr>
          <p:cNvPr id="3" name="Rectangle 3">
            <a:extLst>
              <a:ext uri="{FF2B5EF4-FFF2-40B4-BE49-F238E27FC236}">
                <a16:creationId xmlns:a16="http://schemas.microsoft.com/office/drawing/2014/main" id="{54879611-9C32-4609-8B87-EDFCDAA5B32E}"/>
              </a:ext>
            </a:extLst>
          </p:cNvPr>
          <p:cNvSpPr txBox="1">
            <a:spLocks noChangeArrowheads="1"/>
          </p:cNvSpPr>
          <p:nvPr/>
        </p:nvSpPr>
        <p:spPr bwMode="auto">
          <a:xfrm>
            <a:off x="900113" y="1628775"/>
            <a:ext cx="77724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endParaRPr kumimoji="0" lang="en-US" altLang="zh-CN" sz="2800" b="1" i="1" u="none" strike="noStrike" kern="1200" cap="none" spc="0" normalizeH="0" baseline="0" noProof="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endParaRPr kumimoji="0" lang="en-US" altLang="zh-CN" sz="2800" b="1" i="1" u="none" strike="noStrike" kern="1200" cap="none" spc="0" normalizeH="0" baseline="0" noProof="0">
              <a:ln>
                <a:noFill/>
              </a:ln>
              <a:solidFill>
                <a:srgbClr val="000000"/>
              </a:solidFill>
              <a:effectLst/>
              <a:uLnTx/>
              <a:uFillTx/>
              <a:latin typeface="Arial"/>
              <a:ea typeface="宋体"/>
              <a:cs typeface="+mn-cs"/>
            </a:endParaRPr>
          </a:p>
        </p:txBody>
      </p:sp>
      <p:sp>
        <p:nvSpPr>
          <p:cNvPr id="4" name="Rectangle 4">
            <a:extLst>
              <a:ext uri="{FF2B5EF4-FFF2-40B4-BE49-F238E27FC236}">
                <a16:creationId xmlns:a16="http://schemas.microsoft.com/office/drawing/2014/main" id="{90933FC0-56CD-464F-AB6A-2F57679E9F59}"/>
              </a:ext>
            </a:extLst>
          </p:cNvPr>
          <p:cNvSpPr>
            <a:spLocks noChangeArrowheads="1"/>
          </p:cNvSpPr>
          <p:nvPr/>
        </p:nvSpPr>
        <p:spPr bwMode="auto">
          <a:xfrm>
            <a:off x="755650" y="1495133"/>
            <a:ext cx="7848600" cy="4755148"/>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r">
              <a:defRPr>
                <a:solidFill>
                  <a:schemeClr val="tx1"/>
                </a:solidFill>
                <a:latin typeface="Arial" panose="020B0604020202020204" pitchFamily="34" charset="0"/>
                <a:ea typeface="宋体" panose="02010600030101010101" pitchFamily="2" charset="-122"/>
              </a:defRPr>
            </a:lvl1pPr>
            <a:lvl2pPr marL="742950" indent="-285750" algn="r">
              <a:defRPr>
                <a:solidFill>
                  <a:schemeClr val="tx1"/>
                </a:solidFill>
                <a:latin typeface="Arial" panose="020B0604020202020204" pitchFamily="34" charset="0"/>
                <a:ea typeface="宋体" panose="02010600030101010101" pitchFamily="2" charset="-122"/>
              </a:defRPr>
            </a:lvl2pPr>
            <a:lvl3pPr marL="1143000" indent="-228600" algn="r">
              <a:defRPr>
                <a:solidFill>
                  <a:schemeClr val="tx1"/>
                </a:solidFill>
                <a:latin typeface="Arial" panose="020B0604020202020204" pitchFamily="34" charset="0"/>
                <a:ea typeface="宋体" panose="02010600030101010101" pitchFamily="2" charset="-122"/>
              </a:defRPr>
            </a:lvl3pPr>
            <a:lvl4pPr marL="1600200" indent="-228600" algn="r">
              <a:defRPr>
                <a:solidFill>
                  <a:schemeClr val="tx1"/>
                </a:solidFill>
                <a:latin typeface="Arial" panose="020B0604020202020204" pitchFamily="34" charset="0"/>
                <a:ea typeface="宋体" panose="02010600030101010101" pitchFamily="2" charset="-122"/>
              </a:defRPr>
            </a:lvl4pPr>
            <a:lvl5pPr marL="2057400" indent="-228600" algn="r">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defTabSz="914400" fontAlgn="base">
              <a:spcBef>
                <a:spcPts val="1800"/>
              </a:spcBef>
              <a:spcAft>
                <a:spcPct val="0"/>
              </a:spcAft>
              <a:buClr>
                <a:srgbClr val="0066FF"/>
              </a:buClr>
              <a:buSzPct val="70000"/>
              <a:buFont typeface="Wingdings" panose="05000000000000000000" pitchFamily="2" charset="2"/>
              <a:buChar char="p"/>
            </a:pPr>
            <a:r>
              <a:rPr lang="en-US" altLang="zh-CN" sz="2400" b="1" dirty="0">
                <a:solidFill>
                  <a:srgbClr val="000000"/>
                </a:solidFill>
                <a:latin typeface="楷体_GB2312" pitchFamily="49" charset="-122"/>
                <a:ea typeface="楷体_GB2312" pitchFamily="49" charset="-122"/>
              </a:rPr>
              <a:t> </a:t>
            </a:r>
            <a:r>
              <a:rPr lang="zh-CN" altLang="en-US" sz="2400" b="1" dirty="0">
                <a:solidFill>
                  <a:srgbClr val="000000"/>
                </a:solidFill>
                <a:latin typeface="楷体_GB2312" pitchFamily="49" charset="-122"/>
                <a:ea typeface="楷体_GB2312" pitchFamily="49" charset="-122"/>
              </a:rPr>
              <a:t>项目管理过程</a:t>
            </a:r>
            <a:r>
              <a:rPr lang="zh-CN" altLang="en-US" sz="2400" dirty="0">
                <a:solidFill>
                  <a:srgbClr val="000000"/>
                </a:solidFill>
                <a:latin typeface="楷体_GB2312" pitchFamily="49" charset="-122"/>
                <a:ea typeface="楷体_GB2312" pitchFamily="49" charset="-122"/>
              </a:rPr>
              <a:t>是计划、跟踪和协调项目执行及生产所需资源的管理过程。项目管理过程的活动，包括</a:t>
            </a:r>
            <a:r>
              <a:rPr lang="zh-CN" altLang="en-US" sz="2400" dirty="0">
                <a:solidFill>
                  <a:srgbClr val="FF0000"/>
                </a:solidFill>
                <a:latin typeface="楷体_GB2312" pitchFamily="49" charset="-122"/>
                <a:ea typeface="楷体_GB2312" pitchFamily="49" charset="-122"/>
              </a:rPr>
              <a:t>软件基本过程的范围确定、策划、执行和控制、评审和评价</a:t>
            </a:r>
            <a:r>
              <a:rPr lang="zh-CN" altLang="en-US" sz="2400" dirty="0">
                <a:solidFill>
                  <a:srgbClr val="000000"/>
                </a:solidFill>
                <a:latin typeface="楷体_GB2312" pitchFamily="49" charset="-122"/>
                <a:ea typeface="楷体_GB2312" pitchFamily="49" charset="-122"/>
              </a:rPr>
              <a:t>等。 </a:t>
            </a:r>
            <a:endParaRPr lang="zh-CN" altLang="en-US" sz="2400" b="1" dirty="0">
              <a:solidFill>
                <a:srgbClr val="000000"/>
              </a:solidFill>
              <a:latin typeface="楷体_GB2312" pitchFamily="49" charset="-122"/>
              <a:ea typeface="楷体_GB2312" pitchFamily="49" charset="-122"/>
            </a:endParaRPr>
          </a:p>
          <a:p>
            <a:pPr algn="l" defTabSz="914400" fontAlgn="base">
              <a:spcBef>
                <a:spcPts val="1800"/>
              </a:spcBef>
              <a:spcAft>
                <a:spcPct val="0"/>
              </a:spcAft>
              <a:buClr>
                <a:srgbClr val="0066FF"/>
              </a:buClr>
              <a:buSzPct val="70000"/>
              <a:buFont typeface="Wingdings" panose="05000000000000000000" pitchFamily="2" charset="2"/>
              <a:buChar char="p"/>
            </a:pPr>
            <a:r>
              <a:rPr lang="zh-CN" altLang="en-US" sz="2400" b="1" dirty="0">
                <a:solidFill>
                  <a:srgbClr val="000000"/>
                </a:solidFill>
                <a:latin typeface="楷体_GB2312" pitchFamily="49" charset="-122"/>
                <a:ea typeface="楷体_GB2312" pitchFamily="49" charset="-122"/>
              </a:rPr>
              <a:t> 质量管理过程</a:t>
            </a:r>
            <a:r>
              <a:rPr lang="zh-CN" altLang="en-US" sz="2400" dirty="0">
                <a:solidFill>
                  <a:srgbClr val="000000"/>
                </a:solidFill>
                <a:latin typeface="楷体_GB2312" pitchFamily="49" charset="-122"/>
                <a:ea typeface="楷体_GB2312" pitchFamily="49" charset="-122"/>
              </a:rPr>
              <a:t>是对项目产品和服务的质量加以管理，从而获得最大的客户满意度。此过程包括</a:t>
            </a:r>
            <a:r>
              <a:rPr lang="zh-CN" altLang="en-US" sz="2400" dirty="0">
                <a:solidFill>
                  <a:srgbClr val="FF0000"/>
                </a:solidFill>
                <a:latin typeface="楷体_GB2312" pitchFamily="49" charset="-122"/>
                <a:ea typeface="楷体_GB2312" pitchFamily="49" charset="-122"/>
              </a:rPr>
              <a:t>在项目以及组织层次上建立对产品和过程质量管理的关注 </a:t>
            </a:r>
            <a:endParaRPr lang="zh-CN" altLang="en-US" sz="2400" b="1" dirty="0">
              <a:solidFill>
                <a:srgbClr val="FF0000"/>
              </a:solidFill>
              <a:latin typeface="楷体_GB2312" pitchFamily="49" charset="-122"/>
              <a:ea typeface="楷体_GB2312" pitchFamily="49" charset="-122"/>
            </a:endParaRPr>
          </a:p>
          <a:p>
            <a:pPr algn="l" defTabSz="914400" fontAlgn="base">
              <a:spcBef>
                <a:spcPts val="1800"/>
              </a:spcBef>
              <a:spcAft>
                <a:spcPct val="0"/>
              </a:spcAft>
              <a:buClr>
                <a:srgbClr val="0066FF"/>
              </a:buClr>
              <a:buSzPct val="70000"/>
              <a:buFont typeface="Wingdings" panose="05000000000000000000" pitchFamily="2" charset="2"/>
              <a:buChar char="p"/>
            </a:pPr>
            <a:r>
              <a:rPr lang="zh-CN" altLang="en-US" sz="2400" b="1" dirty="0">
                <a:solidFill>
                  <a:srgbClr val="000000"/>
                </a:solidFill>
                <a:latin typeface="楷体_GB2312" pitchFamily="49" charset="-122"/>
                <a:ea typeface="楷体_GB2312" pitchFamily="49" charset="-122"/>
              </a:rPr>
              <a:t> 风险管理过程，</a:t>
            </a:r>
            <a:r>
              <a:rPr lang="zh-CN" altLang="en-US" sz="2400" dirty="0">
                <a:solidFill>
                  <a:srgbClr val="000000"/>
                </a:solidFill>
                <a:latin typeface="楷体_GB2312" pitchFamily="49" charset="-122"/>
                <a:ea typeface="楷体_GB2312" pitchFamily="49" charset="-122"/>
              </a:rPr>
              <a:t>在整个项目的生命周期中对</a:t>
            </a:r>
            <a:r>
              <a:rPr lang="zh-CN" altLang="en-US" sz="2400" dirty="0">
                <a:solidFill>
                  <a:srgbClr val="FF0000"/>
                </a:solidFill>
                <a:latin typeface="楷体_GB2312" pitchFamily="49" charset="-122"/>
                <a:ea typeface="楷体_GB2312" pitchFamily="49" charset="-122"/>
              </a:rPr>
              <a:t>风险不断的识别、诊断和分析，回避风险、降低风险或消除风险</a:t>
            </a:r>
            <a:r>
              <a:rPr lang="zh-CN" altLang="en-US" sz="2400" dirty="0">
                <a:solidFill>
                  <a:srgbClr val="000000"/>
                </a:solidFill>
                <a:latin typeface="楷体_GB2312" pitchFamily="49" charset="-122"/>
                <a:ea typeface="楷体_GB2312" pitchFamily="49" charset="-122"/>
              </a:rPr>
              <a:t>，并在项目以及组织层次上建立有效的风险管理机制 </a:t>
            </a:r>
          </a:p>
          <a:p>
            <a:pPr algn="l" defTabSz="914400" fontAlgn="base">
              <a:spcBef>
                <a:spcPts val="1800"/>
              </a:spcBef>
              <a:spcAft>
                <a:spcPct val="0"/>
              </a:spcAft>
              <a:buClr>
                <a:srgbClr val="0066FF"/>
              </a:buClr>
              <a:buSzPct val="70000"/>
              <a:buFont typeface="Wingdings" panose="05000000000000000000" pitchFamily="2" charset="2"/>
              <a:buChar char="p"/>
            </a:pPr>
            <a:r>
              <a:rPr lang="zh-CN" altLang="en-US" sz="2400" b="1" dirty="0">
                <a:solidFill>
                  <a:srgbClr val="000000"/>
                </a:solidFill>
                <a:latin typeface="楷体_GB2312" pitchFamily="49" charset="-122"/>
                <a:ea typeface="楷体_GB2312" pitchFamily="49" charset="-122"/>
              </a:rPr>
              <a:t> 子合同商管理过程，</a:t>
            </a:r>
            <a:r>
              <a:rPr lang="zh-CN" altLang="en-US" sz="2400" dirty="0">
                <a:solidFill>
                  <a:srgbClr val="000000"/>
                </a:solidFill>
                <a:latin typeface="楷体_GB2312" pitchFamily="49" charset="-122"/>
                <a:ea typeface="楷体_GB2312" pitchFamily="49" charset="-122"/>
              </a:rPr>
              <a:t>选择合格的</a:t>
            </a:r>
            <a:r>
              <a:rPr lang="zh-CN" altLang="en-US" sz="2400" dirty="0">
                <a:solidFill>
                  <a:srgbClr val="FF0000"/>
                </a:solidFill>
                <a:latin typeface="楷体_GB2312" pitchFamily="49" charset="-122"/>
                <a:ea typeface="楷体_GB2312" pitchFamily="49" charset="-122"/>
              </a:rPr>
              <a:t>子合同商并对其进行管理的过程 </a:t>
            </a:r>
          </a:p>
        </p:txBody>
      </p:sp>
    </p:spTree>
    <p:extLst>
      <p:ext uri="{BB962C8B-B14F-4D97-AF65-F5344CB8AC3E}">
        <p14:creationId xmlns:p14="http://schemas.microsoft.com/office/powerpoint/2010/main" val="1999282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up)">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up)">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up)">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44CD241-D2DD-4EF5-B500-E82BBBF85822}"/>
              </a:ext>
            </a:extLst>
          </p:cNvPr>
          <p:cNvSpPr txBox="1">
            <a:spLocks noChangeArrowheads="1"/>
          </p:cNvSpPr>
          <p:nvPr/>
        </p:nvSpPr>
        <p:spPr bwMode="auto">
          <a:xfrm>
            <a:off x="684213" y="476250"/>
            <a:ext cx="77724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1.3.4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软件组织过程</a:t>
            </a:r>
          </a:p>
        </p:txBody>
      </p:sp>
      <p:sp>
        <p:nvSpPr>
          <p:cNvPr id="5" name="Rectangle 3">
            <a:extLst>
              <a:ext uri="{FF2B5EF4-FFF2-40B4-BE49-F238E27FC236}">
                <a16:creationId xmlns:a16="http://schemas.microsoft.com/office/drawing/2014/main" id="{2A3E1D90-6D7A-4EC1-9788-B581FE174D88}"/>
              </a:ext>
            </a:extLst>
          </p:cNvPr>
          <p:cNvSpPr txBox="1">
            <a:spLocks noChangeArrowheads="1"/>
          </p:cNvSpPr>
          <p:nvPr/>
        </p:nvSpPr>
        <p:spPr bwMode="auto">
          <a:xfrm>
            <a:off x="438912" y="1628775"/>
            <a:ext cx="8233601"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457200" algn="l" defTabSz="914400" rtl="0" eaLnBrk="1" fontAlgn="base" latinLnBrk="0" hangingPunct="1">
              <a:lnSpc>
                <a:spcPct val="90000"/>
              </a:lnSpc>
              <a:spcBef>
                <a:spcPct val="20000"/>
              </a:spcBef>
              <a:spcAft>
                <a:spcPct val="0"/>
              </a:spcAft>
              <a:buClr>
                <a:srgbClr val="B2B2B2"/>
              </a:buClr>
              <a:buSzPct val="90000"/>
              <a:buFont typeface="Wingdings" panose="05000000000000000000" pitchFamily="2" charset="2"/>
              <a:buAutoNum type="circleNumDbPlain"/>
              <a:tabLst/>
              <a:defRPr/>
            </a:pPr>
            <a:r>
              <a:rPr kumimoji="0" lang="en-US" altLang="zh-CN" sz="2400" b="1" i="0" u="none" strike="noStrike" kern="1200" cap="none" spc="0" normalizeH="0" baseline="0" noProof="0" dirty="0">
                <a:ln>
                  <a:noFill/>
                </a:ln>
                <a:solidFill>
                  <a:srgbClr val="000000"/>
                </a:solidFill>
                <a:effectLst/>
                <a:uLnTx/>
                <a:uFillTx/>
                <a:latin typeface="Arial"/>
                <a:ea typeface="宋体"/>
                <a:cs typeface="+mn-cs"/>
              </a:rPr>
              <a:t> </a:t>
            </a:r>
            <a:r>
              <a:rPr kumimoji="0" lang="zh-CN" altLang="en-US" sz="24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业务规划过程</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是为组织与项目成员提供对愿景的描述以及企业文化的介绍，从而</a:t>
            </a:r>
            <a:r>
              <a:rPr kumimoji="0" lang="zh-CN" altLang="en-US" sz="2400" b="0"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rPr>
              <a:t>使项目成员能更有效地工作</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 </a:t>
            </a:r>
            <a:endPar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endParaRPr>
          </a:p>
          <a:p>
            <a:pPr marL="857250" lvl="1" indent="-457200" defTabSz="914400" eaLnBrk="1" hangingPunct="1">
              <a:lnSpc>
                <a:spcPct val="90000"/>
              </a:lnSpc>
              <a:buClr>
                <a:srgbClr val="B2B2B2"/>
              </a:buClr>
              <a:buSzPct val="90000"/>
              <a:buFont typeface="Wingdings" panose="05000000000000000000" pitchFamily="2" charset="2"/>
              <a:buAutoNum type="circleNumDbPlain"/>
            </a:pPr>
            <a:endParaRPr kumimoji="0" lang="zh-CN" altLang="en-US" sz="16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endParaRPr>
          </a:p>
          <a:p>
            <a:pPr marL="457200" marR="0" lvl="0" indent="-457200" algn="l" defTabSz="914400" rtl="0" eaLnBrk="1" fontAlgn="base" latinLnBrk="0" hangingPunct="1">
              <a:lnSpc>
                <a:spcPct val="90000"/>
              </a:lnSpc>
              <a:spcBef>
                <a:spcPct val="20000"/>
              </a:spcBef>
              <a:spcAft>
                <a:spcPct val="0"/>
              </a:spcAft>
              <a:buClr>
                <a:srgbClr val="B2B2B2"/>
              </a:buClr>
              <a:buSzPct val="90000"/>
              <a:buFont typeface="Wingdings" panose="05000000000000000000" pitchFamily="2" charset="2"/>
              <a:buAutoNum type="circleNumDbPlain"/>
              <a:tabLst/>
              <a:defRPr/>
            </a:pPr>
            <a:r>
              <a:rPr kumimoji="0" lang="zh-CN" altLang="en-US" sz="24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定义过程</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是建立一个可重复使用的过程定义库，从而对</a:t>
            </a:r>
            <a:r>
              <a:rPr kumimoji="0" lang="zh-CN" altLang="en-US" sz="2400" b="0"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rPr>
              <a:t>其它过程等提供指导、约束和支持</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a:t>
            </a:r>
            <a:endPar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endParaRPr>
          </a:p>
          <a:p>
            <a:pPr marL="857250" lvl="1" indent="-457200" defTabSz="914400" eaLnBrk="1" hangingPunct="1">
              <a:lnSpc>
                <a:spcPct val="90000"/>
              </a:lnSpc>
              <a:buClr>
                <a:srgbClr val="B2B2B2"/>
              </a:buClr>
              <a:buSzPct val="90000"/>
              <a:buFont typeface="Wingdings" panose="05000000000000000000" pitchFamily="2" charset="2"/>
              <a:buAutoNum type="circleNumDbPlain"/>
            </a:pPr>
            <a:endParaRPr kumimoji="0" lang="zh-CN" altLang="en-US" sz="16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endParaRPr>
          </a:p>
          <a:p>
            <a:pPr marL="457200" marR="0" lvl="0" indent="-457200" algn="l" defTabSz="914400" rtl="0" eaLnBrk="1" fontAlgn="base" latinLnBrk="0" hangingPunct="1">
              <a:lnSpc>
                <a:spcPct val="90000"/>
              </a:lnSpc>
              <a:spcBef>
                <a:spcPct val="20000"/>
              </a:spcBef>
              <a:spcAft>
                <a:spcPct val="0"/>
              </a:spcAft>
              <a:buClr>
                <a:srgbClr val="B2B2B2"/>
              </a:buClr>
              <a:buSzPct val="90000"/>
              <a:buFont typeface="Wingdings" panose="05000000000000000000" pitchFamily="2" charset="2"/>
              <a:buAutoNum type="circleNumDbPlain"/>
              <a:tabLst/>
              <a:defRPr/>
            </a:pPr>
            <a:r>
              <a:rPr kumimoji="0" lang="zh-CN" altLang="en-US" sz="24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改进过程</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是为了满足业务变化的需要，提高过程的效率与有效性，而对</a:t>
            </a:r>
            <a:r>
              <a:rPr kumimoji="0" lang="zh-CN" altLang="en-US" sz="2400" b="0"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rPr>
              <a:t>软件过程进行持续的评估、度量、控制和改善</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的过程。</a:t>
            </a:r>
            <a:endPar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endParaRPr>
          </a:p>
          <a:p>
            <a:pPr marL="857250" lvl="1" indent="-457200" defTabSz="914400" eaLnBrk="1" hangingPunct="1">
              <a:lnSpc>
                <a:spcPct val="90000"/>
              </a:lnSpc>
              <a:buClr>
                <a:srgbClr val="B2B2B2"/>
              </a:buClr>
              <a:buSzPct val="90000"/>
              <a:buFont typeface="Wingdings" panose="05000000000000000000" pitchFamily="2" charset="2"/>
              <a:buAutoNum type="circleNumDbPlain"/>
            </a:pPr>
            <a:endParaRPr kumimoji="0" lang="zh-CN" altLang="en-US" sz="16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endParaRPr>
          </a:p>
          <a:p>
            <a:pPr marL="457200" marR="0" lvl="0" indent="-457200" algn="l" defTabSz="914400" rtl="0" eaLnBrk="1" fontAlgn="base" latinLnBrk="0" hangingPunct="1">
              <a:lnSpc>
                <a:spcPct val="90000"/>
              </a:lnSpc>
              <a:spcBef>
                <a:spcPct val="20000"/>
              </a:spcBef>
              <a:spcAft>
                <a:spcPct val="0"/>
              </a:spcAft>
              <a:buClr>
                <a:srgbClr val="B2B2B2"/>
              </a:buClr>
              <a:buSzPct val="90000"/>
              <a:buFont typeface="Wingdings" panose="05000000000000000000" pitchFamily="2" charset="2"/>
              <a:buAutoNum type="circleNumDbPlain"/>
              <a:tabLst/>
              <a:defRPr/>
            </a:pPr>
            <a:r>
              <a:rPr kumimoji="0" lang="zh-CN" altLang="en-US" sz="24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人力资源和培训过程，</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为项目或其它组织过程</a:t>
            </a:r>
            <a:r>
              <a:rPr kumimoji="0" lang="zh-CN" altLang="en-US" sz="2400" b="0"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rPr>
              <a:t>提供培训合格的人员所需的活动</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a:t>
            </a:r>
            <a:r>
              <a:rPr kumimoji="0" lang="zh-CN" altLang="en-US" sz="24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 </a:t>
            </a:r>
            <a:endParaRPr kumimoji="0" lang="en-US" altLang="zh-CN" sz="24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endParaRPr>
          </a:p>
          <a:p>
            <a:pPr marL="857250" lvl="1" indent="-457200" defTabSz="914400" eaLnBrk="1" hangingPunct="1">
              <a:lnSpc>
                <a:spcPct val="90000"/>
              </a:lnSpc>
              <a:buClr>
                <a:srgbClr val="B2B2B2"/>
              </a:buClr>
              <a:buSzPct val="90000"/>
              <a:buFont typeface="Wingdings" panose="05000000000000000000" pitchFamily="2" charset="2"/>
              <a:buAutoNum type="circleNumDbPlain"/>
            </a:pPr>
            <a:endParaRPr kumimoji="0" lang="zh-CN" altLang="en-US" sz="16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endParaRPr>
          </a:p>
          <a:p>
            <a:pPr marL="457200" marR="0" lvl="0" indent="-457200" algn="l" defTabSz="914400" rtl="0" eaLnBrk="1" fontAlgn="base" latinLnBrk="0" hangingPunct="1">
              <a:lnSpc>
                <a:spcPct val="90000"/>
              </a:lnSpc>
              <a:spcBef>
                <a:spcPct val="20000"/>
              </a:spcBef>
              <a:spcAft>
                <a:spcPct val="0"/>
              </a:spcAft>
              <a:buClr>
                <a:srgbClr val="B2B2B2"/>
              </a:buClr>
              <a:buSzPct val="90000"/>
              <a:buFont typeface="Wingdings" panose="05000000000000000000" pitchFamily="2" charset="2"/>
              <a:buAutoNum type="circleNumDbPlain"/>
              <a:tabLst/>
              <a:defRPr/>
            </a:pPr>
            <a:r>
              <a:rPr kumimoji="0" lang="zh-CN" altLang="en-US" sz="24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基础设施过程</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是建立生存周期过程基础结构、</a:t>
            </a:r>
            <a:r>
              <a:rPr kumimoji="0" lang="zh-CN" altLang="en-US" sz="2400" b="0"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rPr>
              <a:t>为其他过程建立和维护所需基础设施</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的过程。</a:t>
            </a:r>
          </a:p>
        </p:txBody>
      </p:sp>
    </p:spTree>
    <p:extLst>
      <p:ext uri="{BB962C8B-B14F-4D97-AF65-F5344CB8AC3E}">
        <p14:creationId xmlns:p14="http://schemas.microsoft.com/office/powerpoint/2010/main" val="181655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 calcmode="lin" valueType="num">
                                      <p:cBhvr additive="base">
                                        <p:cTn id="1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 calcmode="lin" valueType="num">
                                      <p:cBhvr additive="base">
                                        <p:cTn id="19"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anim calcmode="lin" valueType="num">
                                      <p:cBhvr additive="base">
                                        <p:cTn id="25"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5094C06-0112-4FC8-A2AF-C0AB9265AB38}"/>
              </a:ext>
            </a:extLst>
          </p:cNvPr>
          <p:cNvSpPr txBox="1">
            <a:spLocks noChangeArrowheads="1"/>
          </p:cNvSpPr>
          <p:nvPr/>
        </p:nvSpPr>
        <p:spPr bwMode="auto">
          <a:xfrm>
            <a:off x="684213" y="476250"/>
            <a:ext cx="77724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1.3.5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软件客户－供应商的过程</a:t>
            </a:r>
          </a:p>
        </p:txBody>
      </p:sp>
      <p:sp>
        <p:nvSpPr>
          <p:cNvPr id="3" name="Rectangle 3">
            <a:extLst>
              <a:ext uri="{FF2B5EF4-FFF2-40B4-BE49-F238E27FC236}">
                <a16:creationId xmlns:a16="http://schemas.microsoft.com/office/drawing/2014/main" id="{49AD23D5-2220-43D2-B83F-B62DA7855D1A}"/>
              </a:ext>
            </a:extLst>
          </p:cNvPr>
          <p:cNvSpPr txBox="1">
            <a:spLocks noChangeArrowheads="1"/>
          </p:cNvSpPr>
          <p:nvPr/>
        </p:nvSpPr>
        <p:spPr bwMode="auto">
          <a:xfrm>
            <a:off x="900113" y="1628775"/>
            <a:ext cx="7772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客户－供应商过程</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是内部直接影响到客户、外部直接影响开发、向客户交付软件以及软件正确操作与使用的过程，包括</a:t>
            </a:r>
            <a:r>
              <a:rPr kumimoji="0" lang="zh-CN" altLang="en-US" sz="2400" i="0" u="none" strike="noStrike" kern="1200" cap="none" spc="0" normalizeH="0" baseline="0" noProof="0" dirty="0">
                <a:ln>
                  <a:noFill/>
                </a:ln>
                <a:solidFill>
                  <a:srgbClr val="FF0000"/>
                </a:solidFill>
                <a:effectLst/>
                <a:uLnTx/>
                <a:uFillTx/>
                <a:latin typeface="Arial"/>
                <a:ea typeface="宋体"/>
                <a:cs typeface="+mn-cs"/>
              </a:rPr>
              <a:t>软件获得、客户需求管理、提供软件、操作软件以及提供客户服务</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等</a:t>
            </a:r>
            <a:r>
              <a:rPr kumimoji="0" lang="en-US" altLang="zh-CN" sz="2400" b="0" i="0" u="none" strike="noStrike" kern="1200" cap="none" spc="0" normalizeH="0" baseline="0" noProof="0" dirty="0">
                <a:ln>
                  <a:noFill/>
                </a:ln>
                <a:solidFill>
                  <a:srgbClr val="000000"/>
                </a:solidFill>
                <a:effectLst/>
                <a:uLnTx/>
                <a:uFillTx/>
                <a:latin typeface="Arial"/>
                <a:ea typeface="宋体"/>
                <a:cs typeface="+mn-cs"/>
              </a:rPr>
              <a:t>5</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个子过程</a:t>
            </a:r>
          </a:p>
        </p:txBody>
      </p:sp>
      <p:sp>
        <p:nvSpPr>
          <p:cNvPr id="4" name="AutoShape 4">
            <a:extLst>
              <a:ext uri="{FF2B5EF4-FFF2-40B4-BE49-F238E27FC236}">
                <a16:creationId xmlns:a16="http://schemas.microsoft.com/office/drawing/2014/main" id="{77DA61C8-4FDE-4387-95F3-5E3CA9AD325E}"/>
              </a:ext>
            </a:extLst>
          </p:cNvPr>
          <p:cNvSpPr>
            <a:spLocks/>
          </p:cNvSpPr>
          <p:nvPr/>
        </p:nvSpPr>
        <p:spPr bwMode="auto">
          <a:xfrm>
            <a:off x="1709738" y="3500438"/>
            <a:ext cx="5310187" cy="2520950"/>
          </a:xfrm>
          <a:prstGeom prst="borderCallout2">
            <a:avLst>
              <a:gd name="adj1" fmla="val 4532"/>
              <a:gd name="adj2" fmla="val 35069"/>
              <a:gd name="adj3" fmla="val 4532"/>
              <a:gd name="adj4" fmla="val 35069"/>
              <a:gd name="adj5" fmla="val -30731"/>
              <a:gd name="adj6" fmla="val 35069"/>
            </a:avLst>
          </a:prstGeom>
          <a:solidFill>
            <a:srgbClr val="FFFF99">
              <a:alpha val="50195"/>
            </a:srgbClr>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indent="533400">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712788"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533400"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获取过程从确定需要获取的软件系统、产品或服务开始，然后制定和发布标书、选择供方和管理获取过程，直到验收软件系统、产品或服务 。</a:t>
            </a:r>
          </a:p>
          <a:p>
            <a:pPr marL="0" marR="0" lvl="0" indent="533400"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该过程的成功实施会导致最终生成一个明确的合同或条约，清楚地描述出客户与供应方的期望、职责与义务。 </a:t>
            </a:r>
          </a:p>
        </p:txBody>
      </p:sp>
      <p:sp>
        <p:nvSpPr>
          <p:cNvPr id="5" name="AutoShape 5">
            <a:extLst>
              <a:ext uri="{FF2B5EF4-FFF2-40B4-BE49-F238E27FC236}">
                <a16:creationId xmlns:a16="http://schemas.microsoft.com/office/drawing/2014/main" id="{281E2305-D352-40C6-AFB2-A4CCC82B0E2F}"/>
              </a:ext>
            </a:extLst>
          </p:cNvPr>
          <p:cNvSpPr>
            <a:spLocks/>
          </p:cNvSpPr>
          <p:nvPr/>
        </p:nvSpPr>
        <p:spPr bwMode="auto">
          <a:xfrm>
            <a:off x="1331913" y="4076700"/>
            <a:ext cx="3735387" cy="2160588"/>
          </a:xfrm>
          <a:prstGeom prst="borderCallout2">
            <a:avLst>
              <a:gd name="adj1" fmla="val 5292"/>
              <a:gd name="adj2" fmla="val 102042"/>
              <a:gd name="adj3" fmla="val 5292"/>
              <a:gd name="adj4" fmla="val 102931"/>
              <a:gd name="adj5" fmla="val -67894"/>
              <a:gd name="adj6" fmla="val 105056"/>
            </a:avLst>
          </a:prstGeom>
          <a:solidFill>
            <a:srgbClr val="FFFF99">
              <a:alpha val="50195"/>
            </a:srgbClr>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indent="533400">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712788"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533400"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在整个软件生命周期中，针对不断变化的客户需求加以收集、处理和跟踪，并建立软件需求的基准线，以作为项目中软件开发活动过程和产品度量和变更管理的基础 </a:t>
            </a:r>
          </a:p>
        </p:txBody>
      </p:sp>
      <p:sp>
        <p:nvSpPr>
          <p:cNvPr id="6" name="AutoShape 6">
            <a:extLst>
              <a:ext uri="{FF2B5EF4-FFF2-40B4-BE49-F238E27FC236}">
                <a16:creationId xmlns:a16="http://schemas.microsoft.com/office/drawing/2014/main" id="{6458EF4F-F11D-4C6A-9791-E70D2431A576}"/>
              </a:ext>
            </a:extLst>
          </p:cNvPr>
          <p:cNvSpPr>
            <a:spLocks/>
          </p:cNvSpPr>
          <p:nvPr/>
        </p:nvSpPr>
        <p:spPr bwMode="auto">
          <a:xfrm>
            <a:off x="3276600" y="4149725"/>
            <a:ext cx="3735388" cy="2160588"/>
          </a:xfrm>
          <a:prstGeom prst="borderCallout2">
            <a:avLst>
              <a:gd name="adj1" fmla="val 5292"/>
              <a:gd name="adj2" fmla="val 102042"/>
              <a:gd name="adj3" fmla="val 5292"/>
              <a:gd name="adj4" fmla="val 102931"/>
              <a:gd name="adj5" fmla="val -64218"/>
              <a:gd name="adj6" fmla="val 105014"/>
            </a:avLst>
          </a:prstGeom>
          <a:solidFill>
            <a:srgbClr val="FFFF99">
              <a:alpha val="50195"/>
            </a:srgbClr>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indent="533400">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712788"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533400" defTabSz="914400"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按客户、事先规定的要求对软件进行包装、发布与安装的活动过程 </a:t>
            </a:r>
          </a:p>
          <a:p>
            <a:pPr marL="0" marR="0" lvl="0" indent="533400" defTabSz="914400" eaLnBrk="1" fontAlgn="base" latinLnBrk="0" hangingPunct="1">
              <a:lnSpc>
                <a:spcPct val="100000"/>
              </a:lnSpc>
              <a:spcBef>
                <a:spcPct val="0"/>
              </a:spcBef>
              <a:spcAft>
                <a:spcPct val="0"/>
              </a:spcAft>
              <a:buClrTx/>
              <a:buSzTx/>
              <a:buFontTx/>
              <a:buChar char="•"/>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确定包装、发布以及安装软件的有关要求。</a:t>
            </a:r>
          </a:p>
          <a:p>
            <a:pPr marL="0" marR="0" lvl="0" indent="533400" defTabSz="914400" eaLnBrk="1" fontAlgn="base" latinLnBrk="0" hangingPunct="1">
              <a:lnSpc>
                <a:spcPct val="100000"/>
              </a:lnSpc>
              <a:spcBef>
                <a:spcPct val="0"/>
              </a:spcBef>
              <a:spcAft>
                <a:spcPct val="0"/>
              </a:spcAft>
              <a:buClrTx/>
              <a:buSzTx/>
              <a:buFontTx/>
              <a:buChar char="•"/>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软件有效地被安装与使用。</a:t>
            </a:r>
          </a:p>
          <a:p>
            <a:pPr marL="0" marR="0" lvl="0" indent="533400" defTabSz="914400" eaLnBrk="1" fontAlgn="base" latinLnBrk="0" hangingPunct="1">
              <a:lnSpc>
                <a:spcPct val="100000"/>
              </a:lnSpc>
              <a:spcBef>
                <a:spcPct val="0"/>
              </a:spcBef>
              <a:spcAft>
                <a:spcPct val="0"/>
              </a:spcAft>
              <a:buClrTx/>
              <a:buSzTx/>
              <a:buFontTx/>
              <a:buChar char="•"/>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软件达到需求定义中所规定的质量水平。</a:t>
            </a:r>
          </a:p>
        </p:txBody>
      </p:sp>
      <p:sp>
        <p:nvSpPr>
          <p:cNvPr id="7" name="AutoShape 7">
            <a:extLst>
              <a:ext uri="{FF2B5EF4-FFF2-40B4-BE49-F238E27FC236}">
                <a16:creationId xmlns:a16="http://schemas.microsoft.com/office/drawing/2014/main" id="{642BAAC4-F241-473E-B43F-DFF9393824D6}"/>
              </a:ext>
            </a:extLst>
          </p:cNvPr>
          <p:cNvSpPr>
            <a:spLocks/>
          </p:cNvSpPr>
          <p:nvPr/>
        </p:nvSpPr>
        <p:spPr bwMode="auto">
          <a:xfrm>
            <a:off x="2771775" y="4292600"/>
            <a:ext cx="3735388" cy="2160588"/>
          </a:xfrm>
          <a:prstGeom prst="borderCallout2">
            <a:avLst>
              <a:gd name="adj1" fmla="val 5292"/>
              <a:gd name="adj2" fmla="val -2042"/>
              <a:gd name="adj3" fmla="val 5292"/>
              <a:gd name="adj4" fmla="val -7181"/>
              <a:gd name="adj5" fmla="val -54370"/>
              <a:gd name="adj6" fmla="val -19167"/>
            </a:avLst>
          </a:prstGeom>
          <a:solidFill>
            <a:srgbClr val="FFFF99">
              <a:alpha val="50195"/>
            </a:srgbClr>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indent="533400">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712788"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533400" defTabSz="914400" eaLnBrk="1" fontAlgn="base" latinLnBrk="0" hangingPunct="1">
              <a:lnSpc>
                <a:spcPct val="100000"/>
              </a:lnSpc>
              <a:spcBef>
                <a:spcPct val="0"/>
              </a:spcBef>
              <a:spcAft>
                <a:spcPct val="0"/>
              </a:spcAft>
              <a:buClrTx/>
              <a:buSzTx/>
              <a:buFontTx/>
              <a:buChar char="•"/>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确定和管理由于引人并发操作软件而带来的操作上的风险。</a:t>
            </a:r>
          </a:p>
          <a:p>
            <a:pPr marL="0" marR="0" lvl="0" indent="533400" defTabSz="914400" eaLnBrk="1" fontAlgn="base" latinLnBrk="0" hangingPunct="1">
              <a:lnSpc>
                <a:spcPct val="100000"/>
              </a:lnSpc>
              <a:spcBef>
                <a:spcPct val="0"/>
              </a:spcBef>
              <a:spcAft>
                <a:spcPct val="0"/>
              </a:spcAft>
              <a:buClrTx/>
              <a:buSzTx/>
              <a:buFontTx/>
              <a:buChar char="•"/>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按要求的步骤和在要求的操作环境中运行软件。</a:t>
            </a:r>
          </a:p>
          <a:p>
            <a:pPr marL="0" marR="0" lvl="0" indent="533400" defTabSz="914400" eaLnBrk="1" fontAlgn="base" latinLnBrk="0" hangingPunct="1">
              <a:lnSpc>
                <a:spcPct val="100000"/>
              </a:lnSpc>
              <a:spcBef>
                <a:spcPct val="0"/>
              </a:spcBef>
              <a:spcAft>
                <a:spcPct val="0"/>
              </a:spcAft>
              <a:buClrTx/>
              <a:buSzTx/>
              <a:buFontTx/>
              <a:buChar char="•"/>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提供操作上的技术支持，以便解决操作过程个出现的问题．</a:t>
            </a:r>
          </a:p>
          <a:p>
            <a:pPr marL="0" marR="0" lvl="0" indent="533400" defTabSz="914400" eaLnBrk="1" fontAlgn="base" latinLnBrk="0" hangingPunct="1">
              <a:lnSpc>
                <a:spcPct val="100000"/>
              </a:lnSpc>
              <a:spcBef>
                <a:spcPct val="0"/>
              </a:spcBef>
              <a:spcAft>
                <a:spcPct val="0"/>
              </a:spcAft>
              <a:buClrTx/>
              <a:buSzTx/>
              <a:buFontTx/>
              <a:buChar char="•"/>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确保软件（或主机系统）有足够的能力满足用户的需求。</a:t>
            </a:r>
          </a:p>
        </p:txBody>
      </p:sp>
      <p:sp>
        <p:nvSpPr>
          <p:cNvPr id="8" name="AutoShape 8">
            <a:extLst>
              <a:ext uri="{FF2B5EF4-FFF2-40B4-BE49-F238E27FC236}">
                <a16:creationId xmlns:a16="http://schemas.microsoft.com/office/drawing/2014/main" id="{81C16E99-A793-4583-8C6A-7C6C1458C761}"/>
              </a:ext>
            </a:extLst>
          </p:cNvPr>
          <p:cNvSpPr>
            <a:spLocks/>
          </p:cNvSpPr>
          <p:nvPr/>
        </p:nvSpPr>
        <p:spPr bwMode="auto">
          <a:xfrm>
            <a:off x="4787900" y="4076700"/>
            <a:ext cx="3735388" cy="2160588"/>
          </a:xfrm>
          <a:prstGeom prst="borderCallout2">
            <a:avLst>
              <a:gd name="adj1" fmla="val 5292"/>
              <a:gd name="adj2" fmla="val -2042"/>
              <a:gd name="adj3" fmla="val 5292"/>
              <a:gd name="adj4" fmla="val -6546"/>
              <a:gd name="adj5" fmla="val -49671"/>
              <a:gd name="adj6" fmla="val -17042"/>
            </a:avLst>
          </a:prstGeom>
          <a:solidFill>
            <a:srgbClr val="FFFF99">
              <a:alpha val="50195"/>
            </a:srgbClr>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indent="533400">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712788"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533400" defTabSz="914400" eaLnBrk="1" fontAlgn="base" latinLnBrk="0" hangingPunct="1">
              <a:lnSpc>
                <a:spcPct val="100000"/>
              </a:lnSpc>
              <a:spcBef>
                <a:spcPct val="0"/>
              </a:spcBef>
              <a:spcAft>
                <a:spcPct val="0"/>
              </a:spcAft>
              <a:buClrTx/>
              <a:buSzTx/>
              <a:buFontTx/>
              <a:buChar char="•"/>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基于实施情况，确定客户所需要的支持服务。</a:t>
            </a:r>
          </a:p>
          <a:p>
            <a:pPr marL="0" marR="0" lvl="0" indent="533400" defTabSz="914400" eaLnBrk="1" fontAlgn="base" latinLnBrk="0" hangingPunct="1">
              <a:lnSpc>
                <a:spcPct val="100000"/>
              </a:lnSpc>
              <a:spcBef>
                <a:spcPct val="0"/>
              </a:spcBef>
              <a:spcAft>
                <a:spcPct val="0"/>
              </a:spcAft>
              <a:buClrTx/>
              <a:buSzTx/>
              <a:buFontTx/>
              <a:buChar char="•"/>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通过提供适当的服务来满足客户的需求。</a:t>
            </a:r>
          </a:p>
          <a:p>
            <a:pPr marL="0" marR="0" lvl="0" indent="533400" defTabSz="914400" eaLnBrk="1" fontAlgn="base" latinLnBrk="0" hangingPunct="1">
              <a:lnSpc>
                <a:spcPct val="100000"/>
              </a:lnSpc>
              <a:spcBef>
                <a:spcPct val="0"/>
              </a:spcBef>
              <a:spcAft>
                <a:spcPct val="0"/>
              </a:spcAft>
              <a:buClrTx/>
              <a:buSzTx/>
              <a:buFontTx/>
              <a:buChar char="•"/>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针对客户对产品本身及其相应的支持服务的满意程度进行持续的评估</a:t>
            </a:r>
          </a:p>
        </p:txBody>
      </p:sp>
    </p:spTree>
    <p:extLst>
      <p:ext uri="{BB962C8B-B14F-4D97-AF65-F5344CB8AC3E}">
        <p14:creationId xmlns:p14="http://schemas.microsoft.com/office/powerpoint/2010/main" val="3164811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8" presetClass="exit" presetSubtype="16" fill="hold" grpId="1" nodeType="clickEffect">
                                  <p:stCondLst>
                                    <p:cond delay="0"/>
                                  </p:stCondLst>
                                  <p:childTnLst>
                                    <p:animEffect transition="out" filter="diamond(in)">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23" presetClass="entr" presetSubtype="1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8" presetClass="exit" presetSubtype="16" fill="hold" grpId="1" nodeType="clickEffect">
                                  <p:stCondLst>
                                    <p:cond delay="0"/>
                                  </p:stCondLst>
                                  <p:childTnLst>
                                    <p:animEffect transition="out" filter="diamond(in)">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par>
                                <p:cTn id="23" presetID="23" presetClass="entr" presetSubtype="16"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8" presetClass="exit" presetSubtype="16" fill="hold" grpId="1" nodeType="clickEffect">
                                  <p:stCondLst>
                                    <p:cond delay="0"/>
                                  </p:stCondLst>
                                  <p:childTnLst>
                                    <p:animEffect transition="out" filter="diamond(in)">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par>
                                <p:cTn id="32" presetID="23" presetClass="entr" presetSubtype="16"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p:cTn id="34" dur="1000" fill="hold"/>
                                        <p:tgtEl>
                                          <p:spTgt spid="7"/>
                                        </p:tgtEl>
                                        <p:attrNameLst>
                                          <p:attrName>ppt_w</p:attrName>
                                        </p:attrNameLst>
                                      </p:cBhvr>
                                      <p:tavLst>
                                        <p:tav tm="0">
                                          <p:val>
                                            <p:fltVal val="0"/>
                                          </p:val>
                                        </p:tav>
                                        <p:tav tm="100000">
                                          <p:val>
                                            <p:strVal val="#ppt_w"/>
                                          </p:val>
                                        </p:tav>
                                      </p:tavLst>
                                    </p:anim>
                                    <p:anim calcmode="lin" valueType="num">
                                      <p:cBhvr>
                                        <p:cTn id="35" dur="1000" fill="hold"/>
                                        <p:tgtEl>
                                          <p:spTgt spid="7"/>
                                        </p:tgtEl>
                                        <p:attrNameLst>
                                          <p:attrName>ppt_h</p:attrName>
                                        </p:attrNameLst>
                                      </p:cBhvr>
                                      <p:tavLst>
                                        <p:tav tm="0">
                                          <p:val>
                                            <p:fltVal val="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8" presetClass="exit" presetSubtype="16" fill="hold" grpId="1" nodeType="clickEffect">
                                  <p:stCondLst>
                                    <p:cond delay="0"/>
                                  </p:stCondLst>
                                  <p:childTnLst>
                                    <p:animEffect transition="out" filter="diamond(in)">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par>
                                <p:cTn id="41" presetID="23" presetClass="entr" presetSubtype="16"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1000" fill="hold"/>
                                        <p:tgtEl>
                                          <p:spTgt spid="8"/>
                                        </p:tgtEl>
                                        <p:attrNameLst>
                                          <p:attrName>ppt_w</p:attrName>
                                        </p:attrNameLst>
                                      </p:cBhvr>
                                      <p:tavLst>
                                        <p:tav tm="0">
                                          <p:val>
                                            <p:fltVal val="0"/>
                                          </p:val>
                                        </p:tav>
                                        <p:tav tm="100000">
                                          <p:val>
                                            <p:strVal val="#ppt_w"/>
                                          </p:val>
                                        </p:tav>
                                      </p:tavLst>
                                    </p:anim>
                                    <p:anim calcmode="lin" valueType="num">
                                      <p:cBhvr>
                                        <p:cTn id="44" dur="10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E31C4D6-5F4B-476E-9627-E5003A76F13B}"/>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软件过程规范的建立</a:t>
            </a:r>
          </a:p>
        </p:txBody>
      </p:sp>
      <p:sp>
        <p:nvSpPr>
          <p:cNvPr id="3" name="Rectangle 3">
            <a:extLst>
              <a:ext uri="{FF2B5EF4-FFF2-40B4-BE49-F238E27FC236}">
                <a16:creationId xmlns:a16="http://schemas.microsoft.com/office/drawing/2014/main" id="{454D424D-C48F-4684-974A-923824DA40F5}"/>
              </a:ext>
            </a:extLst>
          </p:cNvPr>
          <p:cNvSpPr txBox="1">
            <a:spLocks noChangeArrowheads="1"/>
          </p:cNvSpPr>
          <p:nvPr/>
        </p:nvSpPr>
        <p:spPr bwMode="auto">
          <a:xfrm>
            <a:off x="539750" y="1916113"/>
            <a:ext cx="7993063" cy="352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723900" algn="l" defTabSz="914400" rtl="0" eaLnBrk="1" fontAlgn="base" latinLnBrk="0" hangingPunct="1">
              <a:lnSpc>
                <a:spcPct val="150000"/>
              </a:lnSpc>
              <a:spcBef>
                <a:spcPct val="20000"/>
              </a:spcBef>
              <a:spcAft>
                <a:spcPct val="0"/>
              </a:spcAft>
              <a:buClr>
                <a:srgbClr val="0066FF"/>
              </a:buClr>
              <a:buSzPct val="80000"/>
              <a:buFont typeface="Wingdings" panose="05000000000000000000" pitchFamily="2" charset="2"/>
              <a:buChar char="p"/>
              <a:tabLst>
                <a:tab pos="0" algn="l"/>
              </a:tabLst>
              <a:defRPr/>
            </a:pPr>
            <a:r>
              <a:rPr kumimoji="0" lang="zh-CN" altLang="en-US" sz="2800" b="1" i="0" u="none" strike="noStrike" kern="1200" cap="none" spc="0" normalizeH="0" baseline="0" noProof="0" dirty="0">
                <a:ln>
                  <a:noFill/>
                </a:ln>
                <a:solidFill>
                  <a:srgbClr val="FF0000"/>
                </a:solidFill>
                <a:effectLst/>
                <a:uLnTx/>
                <a:uFillTx/>
                <a:latin typeface="Arial"/>
                <a:ea typeface="宋体"/>
                <a:cs typeface="+mn-cs"/>
              </a:rPr>
              <a:t>软件能力成熟度模型（</a:t>
            </a:r>
            <a:r>
              <a:rPr kumimoji="0" lang="en-US" altLang="zh-CN" sz="2800" b="1" i="0" u="none" strike="noStrike" kern="1200" cap="none" spc="0" normalizeH="0" baseline="0" noProof="0" dirty="0">
                <a:ln>
                  <a:noFill/>
                </a:ln>
                <a:solidFill>
                  <a:srgbClr val="FF0000"/>
                </a:solidFill>
                <a:effectLst/>
                <a:uLnTx/>
                <a:uFillTx/>
                <a:latin typeface="Arial"/>
                <a:ea typeface="宋体"/>
                <a:cs typeface="+mn-cs"/>
              </a:rPr>
              <a:t>CMM/CMMI </a:t>
            </a:r>
            <a:r>
              <a:rPr kumimoji="0" lang="zh-CN" altLang="en-US" sz="2800" b="1" i="0" u="none" strike="noStrike" kern="1200" cap="none" spc="0" normalizeH="0" baseline="0" noProof="0" dirty="0">
                <a:ln>
                  <a:noFill/>
                </a:ln>
                <a:solidFill>
                  <a:srgbClr val="FF0000"/>
                </a:solidFill>
                <a:effectLst/>
                <a:uLnTx/>
                <a:uFillTx/>
                <a:latin typeface="Arial"/>
                <a:ea typeface="宋体"/>
                <a:cs typeface="+mn-cs"/>
              </a:rPr>
              <a:t>）</a:t>
            </a:r>
          </a:p>
          <a:p>
            <a:pPr marL="0" marR="0" lvl="0" indent="723900" algn="l" defTabSz="914400" rtl="0" eaLnBrk="1" fontAlgn="base" latinLnBrk="0" hangingPunct="1">
              <a:lnSpc>
                <a:spcPct val="150000"/>
              </a:lnSpc>
              <a:spcBef>
                <a:spcPct val="20000"/>
              </a:spcBef>
              <a:spcAft>
                <a:spcPct val="0"/>
              </a:spcAft>
              <a:buClr>
                <a:srgbClr val="0066FF"/>
              </a:buClr>
              <a:buSzPct val="80000"/>
              <a:buFont typeface="Wingdings" panose="05000000000000000000" pitchFamily="2" charset="2"/>
              <a:buChar char="p"/>
              <a:tabLst>
                <a:tab pos="0" algn="l"/>
              </a:tabLst>
              <a:defRPr/>
            </a:pPr>
            <a:r>
              <a:rPr kumimoji="0" lang="zh-CN" altLang="en-US" sz="2800" b="1" i="0" u="none" strike="noStrike" kern="1200" cap="none" spc="0" normalizeH="0" baseline="0" noProof="0" dirty="0">
                <a:ln>
                  <a:noFill/>
                </a:ln>
                <a:solidFill>
                  <a:srgbClr val="FF0000"/>
                </a:solidFill>
                <a:effectLst/>
                <a:uLnTx/>
                <a:uFillTx/>
                <a:latin typeface="Arial"/>
                <a:ea typeface="宋体"/>
                <a:cs typeface="+mn-cs"/>
              </a:rPr>
              <a:t>个体软件过程（</a:t>
            </a:r>
            <a:r>
              <a:rPr kumimoji="0" lang="en-US" altLang="zh-CN" sz="2800" b="1" i="0" u="none" strike="noStrike" kern="1200" cap="none" spc="0" normalizeH="0" baseline="0" noProof="0" dirty="0">
                <a:ln>
                  <a:noFill/>
                </a:ln>
                <a:solidFill>
                  <a:srgbClr val="FF0000"/>
                </a:solidFill>
                <a:effectLst/>
                <a:uLnTx/>
                <a:uFillTx/>
                <a:latin typeface="Arial"/>
                <a:ea typeface="宋体"/>
                <a:cs typeface="+mn-cs"/>
              </a:rPr>
              <a:t>PSP</a:t>
            </a:r>
            <a:r>
              <a:rPr kumimoji="0" lang="zh-CN" altLang="en-US" sz="2800" b="1" i="0" u="none" strike="noStrike" kern="1200" cap="none" spc="0" normalizeH="0" baseline="0" noProof="0" dirty="0">
                <a:ln>
                  <a:noFill/>
                </a:ln>
                <a:solidFill>
                  <a:srgbClr val="FF0000"/>
                </a:solidFill>
                <a:effectLst/>
                <a:uLnTx/>
                <a:uFillTx/>
                <a:latin typeface="Arial"/>
                <a:ea typeface="宋体"/>
                <a:cs typeface="+mn-cs"/>
              </a:rPr>
              <a:t>）</a:t>
            </a:r>
          </a:p>
          <a:p>
            <a:pPr marL="0" marR="0" lvl="0" indent="723900" algn="l" defTabSz="914400" rtl="0" eaLnBrk="1" fontAlgn="base" latinLnBrk="0" hangingPunct="1">
              <a:lnSpc>
                <a:spcPct val="150000"/>
              </a:lnSpc>
              <a:spcBef>
                <a:spcPct val="20000"/>
              </a:spcBef>
              <a:spcAft>
                <a:spcPct val="0"/>
              </a:spcAft>
              <a:buClr>
                <a:srgbClr val="0066FF"/>
              </a:buClr>
              <a:buSzPct val="80000"/>
              <a:buFont typeface="Wingdings" panose="05000000000000000000" pitchFamily="2" charset="2"/>
              <a:buChar char="p"/>
              <a:tabLst>
                <a:tab pos="0" algn="l"/>
              </a:tabLst>
              <a:defRPr/>
            </a:pPr>
            <a:r>
              <a:rPr kumimoji="0" lang="zh-CN" altLang="en-US" sz="2800" b="1" i="0" u="none" strike="noStrike" kern="1200" cap="none" spc="0" normalizeH="0" baseline="0" noProof="0" dirty="0">
                <a:ln>
                  <a:noFill/>
                </a:ln>
                <a:solidFill>
                  <a:srgbClr val="FF0000"/>
                </a:solidFill>
                <a:effectLst/>
                <a:uLnTx/>
                <a:uFillTx/>
                <a:latin typeface="Arial"/>
                <a:ea typeface="宋体"/>
                <a:cs typeface="+mn-cs"/>
              </a:rPr>
              <a:t>团队软件过程（</a:t>
            </a:r>
            <a:r>
              <a:rPr kumimoji="0" lang="en-US" altLang="zh-CN" sz="2800" b="1" i="0" u="none" strike="noStrike" kern="1200" cap="none" spc="0" normalizeH="0" baseline="0" noProof="0" dirty="0">
                <a:ln>
                  <a:noFill/>
                </a:ln>
                <a:solidFill>
                  <a:srgbClr val="FF0000"/>
                </a:solidFill>
                <a:effectLst/>
                <a:uLnTx/>
                <a:uFillTx/>
                <a:latin typeface="Arial"/>
                <a:ea typeface="宋体"/>
                <a:cs typeface="+mn-cs"/>
              </a:rPr>
              <a:t>TSP</a:t>
            </a:r>
            <a:r>
              <a:rPr kumimoji="0" lang="zh-CN" altLang="en-US" sz="2800" b="1" i="0" u="none" strike="noStrike" kern="1200" cap="none" spc="0" normalizeH="0" baseline="0" noProof="0" dirty="0">
                <a:ln>
                  <a:noFill/>
                </a:ln>
                <a:solidFill>
                  <a:srgbClr val="FF0000"/>
                </a:solidFill>
                <a:effectLst/>
                <a:uLnTx/>
                <a:uFillTx/>
                <a:latin typeface="Arial"/>
                <a:ea typeface="宋体"/>
                <a:cs typeface="+mn-cs"/>
              </a:rPr>
              <a:t>）</a:t>
            </a:r>
          </a:p>
          <a:p>
            <a:pPr marL="0" marR="0" lvl="0" indent="723900" algn="l" defTabSz="914400" rtl="0" eaLnBrk="1" fontAlgn="base" latinLnBrk="0" hangingPunct="1">
              <a:lnSpc>
                <a:spcPct val="150000"/>
              </a:lnSpc>
              <a:spcBef>
                <a:spcPct val="20000"/>
              </a:spcBef>
              <a:spcAft>
                <a:spcPct val="0"/>
              </a:spcAft>
              <a:buClr>
                <a:srgbClr val="0066FF"/>
              </a:buClr>
              <a:buSzPct val="80000"/>
              <a:buFont typeface="Wingdings" panose="05000000000000000000" pitchFamily="2" charset="2"/>
              <a:buChar char="p"/>
              <a:tabLst>
                <a:tab pos="0" algn="l"/>
              </a:tabLst>
              <a:defRPr/>
            </a:pP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IBM-</a:t>
            </a:r>
            <a:r>
              <a:rPr kumimoji="0" lang="en-US" altLang="zh-CN" sz="2800" b="1" i="0" u="none" strike="noStrike" kern="1200" cap="none" spc="0" normalizeH="0" baseline="0" noProof="0" dirty="0" err="1">
                <a:ln>
                  <a:noFill/>
                </a:ln>
                <a:solidFill>
                  <a:srgbClr val="000000"/>
                </a:solidFill>
                <a:effectLst/>
                <a:uLnTx/>
                <a:uFillTx/>
                <a:latin typeface="Arial"/>
                <a:ea typeface="宋体"/>
                <a:cs typeface="+mn-cs"/>
              </a:rPr>
              <a:t>Raional</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 </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统一过程（</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RUP</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a:t>
            </a:r>
          </a:p>
          <a:p>
            <a:pPr marL="0" marR="0" lvl="0" indent="723900" algn="l" defTabSz="914400" rtl="0" eaLnBrk="1" fontAlgn="base" latinLnBrk="0" hangingPunct="1">
              <a:lnSpc>
                <a:spcPct val="150000"/>
              </a:lnSpc>
              <a:spcBef>
                <a:spcPct val="20000"/>
              </a:spcBef>
              <a:spcAft>
                <a:spcPct val="0"/>
              </a:spcAft>
              <a:buClr>
                <a:srgbClr val="0066FF"/>
              </a:buClr>
              <a:buSzPct val="80000"/>
              <a:buFont typeface="Wingdings" panose="05000000000000000000" pitchFamily="2" charset="2"/>
              <a:buChar char="p"/>
              <a:tabLst>
                <a:tab pos="0" algn="l"/>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极限编程 （</a:t>
            </a:r>
            <a:r>
              <a:rPr kumimoji="0" lang="en-US" altLang="zh-CN" sz="2800" b="1" i="0" u="none" strike="noStrike" kern="1200" cap="none" spc="0" normalizeH="0" baseline="0" noProof="0" dirty="0" err="1">
                <a:ln>
                  <a:noFill/>
                </a:ln>
                <a:solidFill>
                  <a:srgbClr val="000000"/>
                </a:solidFill>
                <a:effectLst/>
                <a:uLnTx/>
                <a:uFillTx/>
                <a:latin typeface="Arial"/>
                <a:ea typeface="宋体"/>
                <a:cs typeface="+mn-cs"/>
              </a:rPr>
              <a:t>eXtreme</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 Programming</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XP</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 </a:t>
            </a:r>
          </a:p>
          <a:p>
            <a:pPr marL="0" marR="0" lvl="0" indent="723900" algn="l" defTabSz="914400" rtl="0" eaLnBrk="1" fontAlgn="base" latinLnBrk="0" hangingPunct="1">
              <a:lnSpc>
                <a:spcPct val="150000"/>
              </a:lnSpc>
              <a:spcBef>
                <a:spcPct val="20000"/>
              </a:spcBef>
              <a:spcAft>
                <a:spcPct val="0"/>
              </a:spcAft>
              <a:buClr>
                <a:srgbClr val="0066FF"/>
              </a:buClr>
              <a:buSzPct val="80000"/>
              <a:buFont typeface="Wingdings" panose="05000000000000000000" pitchFamily="2" charset="2"/>
              <a:buChar char="p"/>
              <a:tabLst>
                <a:tab pos="0" algn="l"/>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微软软件框架（</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MSF</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a:t>
            </a:r>
          </a:p>
        </p:txBody>
      </p:sp>
    </p:spTree>
    <p:extLst>
      <p:ext uri="{BB962C8B-B14F-4D97-AF65-F5344CB8AC3E}">
        <p14:creationId xmlns:p14="http://schemas.microsoft.com/office/powerpoint/2010/main" val="691899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6B14CA6-BCA4-4EFC-BB58-6978118A3BEF}"/>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1.5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软件过程建模</a:t>
            </a:r>
          </a:p>
        </p:txBody>
      </p:sp>
      <p:sp>
        <p:nvSpPr>
          <p:cNvPr id="3" name="Rectangle 3">
            <a:extLst>
              <a:ext uri="{FF2B5EF4-FFF2-40B4-BE49-F238E27FC236}">
                <a16:creationId xmlns:a16="http://schemas.microsoft.com/office/drawing/2014/main" id="{6537B2FA-960F-4DB1-ABE4-E94E998FC304}"/>
              </a:ext>
            </a:extLst>
          </p:cNvPr>
          <p:cNvSpPr txBox="1">
            <a:spLocks noChangeArrowheads="1"/>
          </p:cNvSpPr>
          <p:nvPr/>
        </p:nvSpPr>
        <p:spPr bwMode="auto">
          <a:xfrm>
            <a:off x="900113" y="1844675"/>
            <a:ext cx="7042150" cy="262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1.5.1 </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软件过程建模型</a:t>
            </a:r>
          </a:p>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1.5.2 </a:t>
            </a:r>
            <a:r>
              <a:rPr kumimoji="0" lang="zh-CN" altLang="en-US" sz="2800" b="1" i="0" u="none" strike="noStrike" kern="1200" cap="none" spc="0" normalizeH="0" baseline="0" noProof="0" dirty="0">
                <a:ln>
                  <a:noFill/>
                </a:ln>
                <a:solidFill>
                  <a:srgbClr val="FF0000"/>
                </a:solidFill>
                <a:effectLst/>
                <a:uLnTx/>
                <a:uFillTx/>
                <a:latin typeface="Arial"/>
                <a:ea typeface="宋体"/>
                <a:cs typeface="+mn-cs"/>
              </a:rPr>
              <a:t>基于</a:t>
            </a:r>
            <a:r>
              <a:rPr kumimoji="0" lang="en-US" altLang="zh-CN" sz="2800" b="1" i="0" u="none" strike="noStrike" kern="1200" cap="none" spc="0" normalizeH="0" baseline="0" noProof="0" dirty="0">
                <a:ln>
                  <a:noFill/>
                </a:ln>
                <a:solidFill>
                  <a:srgbClr val="FF0000"/>
                </a:solidFill>
                <a:effectLst/>
                <a:uLnTx/>
                <a:uFillTx/>
                <a:latin typeface="Arial"/>
                <a:ea typeface="宋体"/>
                <a:cs typeface="+mn-cs"/>
              </a:rPr>
              <a:t>UML</a:t>
            </a:r>
            <a:r>
              <a:rPr kumimoji="0" lang="zh-CN" altLang="en-US" sz="2800" b="1" i="0" u="none" strike="noStrike" kern="1200" cap="none" spc="0" normalizeH="0" baseline="0" noProof="0" dirty="0">
                <a:ln>
                  <a:noFill/>
                </a:ln>
                <a:solidFill>
                  <a:srgbClr val="FF0000"/>
                </a:solidFill>
                <a:effectLst/>
                <a:uLnTx/>
                <a:uFillTx/>
                <a:latin typeface="Arial"/>
                <a:ea typeface="宋体"/>
                <a:cs typeface="+mn-cs"/>
              </a:rPr>
              <a:t>的过程建模</a:t>
            </a:r>
          </a:p>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1.5.3 </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基于</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IDEF3</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的过程建模</a:t>
            </a:r>
          </a:p>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1.5.4 </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基于</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Agent</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的自适应软件过程模型</a:t>
            </a:r>
          </a:p>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1.5.5 </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基于</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SOA</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的软件过程模型</a:t>
            </a:r>
          </a:p>
        </p:txBody>
      </p:sp>
    </p:spTree>
    <p:extLst>
      <p:ext uri="{BB962C8B-B14F-4D97-AF65-F5344CB8AC3E}">
        <p14:creationId xmlns:p14="http://schemas.microsoft.com/office/powerpoint/2010/main" val="243028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C54C84D-1DDF-4011-BD41-EC920F605B86}"/>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1.5.2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基于</a:t>
            </a: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UML</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的过程建模</a:t>
            </a:r>
          </a:p>
        </p:txBody>
      </p:sp>
      <p:sp>
        <p:nvSpPr>
          <p:cNvPr id="3" name="Rectangle 3">
            <a:extLst>
              <a:ext uri="{FF2B5EF4-FFF2-40B4-BE49-F238E27FC236}">
                <a16:creationId xmlns:a16="http://schemas.microsoft.com/office/drawing/2014/main" id="{27876A75-59EC-4742-BE19-BC177E165EAA}"/>
              </a:ext>
            </a:extLst>
          </p:cNvPr>
          <p:cNvSpPr txBox="1">
            <a:spLocks noChangeArrowheads="1"/>
          </p:cNvSpPr>
          <p:nvPr/>
        </p:nvSpPr>
        <p:spPr bwMode="auto">
          <a:xfrm>
            <a:off x="678656" y="1420813"/>
            <a:ext cx="7786687" cy="396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eaLnBrk="1" hangingPunct="1">
              <a:buFont typeface="Wingdings" panose="05000000000000000000" pitchFamily="2" charset="2"/>
              <a:buChar char="n"/>
            </a:pPr>
            <a:r>
              <a:rPr lang="zh-CN" altLang="en-US" sz="2400" i="0" dirty="0">
                <a:latin typeface="楷体_GB2312" pitchFamily="49" charset="-122"/>
                <a:ea typeface="楷体_GB2312" pitchFamily="49" charset="-122"/>
              </a:rPr>
              <a:t>用户模型视图，</a:t>
            </a:r>
            <a:r>
              <a:rPr lang="zh-CN" altLang="en-US" sz="2400" b="0" i="0" dirty="0">
                <a:latin typeface="楷体_GB2312" pitchFamily="49" charset="-122"/>
                <a:ea typeface="楷体_GB2312" pitchFamily="49" charset="-122"/>
              </a:rPr>
              <a:t>从用户的视角来表示系统。用例（</a:t>
            </a:r>
            <a:r>
              <a:rPr lang="en-US" altLang="zh-CN" sz="2400" b="0" i="0" dirty="0">
                <a:latin typeface="楷体_GB2312" pitchFamily="49" charset="-122"/>
                <a:ea typeface="楷体_GB2312" pitchFamily="49" charset="-122"/>
              </a:rPr>
              <a:t>Use-case</a:t>
            </a:r>
            <a:r>
              <a:rPr lang="zh-CN" altLang="en-US" sz="2400" b="0" i="0" dirty="0">
                <a:latin typeface="楷体_GB2312" pitchFamily="49" charset="-122"/>
                <a:ea typeface="楷体_GB2312" pitchFamily="49" charset="-122"/>
              </a:rPr>
              <a:t>）描述使用场景，可用于用户模型视图的建模方案。</a:t>
            </a:r>
            <a:r>
              <a:rPr lang="en-US" altLang="zh-CN" sz="2400" b="0" i="0" dirty="0">
                <a:latin typeface="楷体_GB2312" pitchFamily="49" charset="-122"/>
                <a:ea typeface="楷体_GB2312" pitchFamily="49" charset="-122"/>
              </a:rPr>
              <a:t>	</a:t>
            </a:r>
          </a:p>
          <a:p>
            <a:pPr lvl="1" defTabSz="914400" eaLnBrk="1" hangingPunct="1">
              <a:buFont typeface="Wingdings" panose="05000000000000000000" pitchFamily="2" charset="2"/>
              <a:buChar char="n"/>
            </a:pPr>
            <a:endParaRPr lang="zh-CN" altLang="en-US" sz="1600" i="0" dirty="0">
              <a:latin typeface="楷体_GB2312" pitchFamily="49" charset="-122"/>
              <a:ea typeface="楷体_GB2312" pitchFamily="49" charset="-122"/>
            </a:endParaRPr>
          </a:p>
          <a:p>
            <a:pPr defTabSz="914400" eaLnBrk="1" hangingPunct="1">
              <a:buFont typeface="Wingdings" panose="05000000000000000000" pitchFamily="2" charset="2"/>
              <a:buChar char="n"/>
            </a:pPr>
            <a:r>
              <a:rPr lang="zh-CN" altLang="en-US" sz="2400" i="0" dirty="0">
                <a:latin typeface="楷体_GB2312" pitchFamily="49" charset="-122"/>
                <a:ea typeface="楷体_GB2312" pitchFamily="49" charset="-122"/>
              </a:rPr>
              <a:t>结构模型视图，</a:t>
            </a:r>
            <a:r>
              <a:rPr lang="zh-CN" altLang="en-US" sz="2400" b="0" i="0" dirty="0">
                <a:latin typeface="楷体_GB2312" pitchFamily="49" charset="-122"/>
                <a:ea typeface="楷体_GB2312" pitchFamily="49" charset="-122"/>
              </a:rPr>
              <a:t>从系统内部来分析数据和功能，属于静态结构建模。</a:t>
            </a:r>
            <a:endParaRPr lang="en-US" altLang="zh-CN" sz="2400" b="0" i="0" dirty="0">
              <a:latin typeface="楷体_GB2312" pitchFamily="49" charset="-122"/>
              <a:ea typeface="楷体_GB2312" pitchFamily="49" charset="-122"/>
            </a:endParaRPr>
          </a:p>
          <a:p>
            <a:pPr lvl="1" defTabSz="914400" eaLnBrk="1" hangingPunct="1">
              <a:buFont typeface="Wingdings" panose="05000000000000000000" pitchFamily="2" charset="2"/>
              <a:buChar char="n"/>
            </a:pPr>
            <a:endParaRPr lang="zh-CN" altLang="en-US" sz="1600" i="0" dirty="0">
              <a:latin typeface="楷体_GB2312" pitchFamily="49" charset="-122"/>
              <a:ea typeface="楷体_GB2312" pitchFamily="49" charset="-122"/>
            </a:endParaRPr>
          </a:p>
          <a:p>
            <a:pPr defTabSz="914400" eaLnBrk="1" hangingPunct="1">
              <a:buFont typeface="Wingdings" panose="05000000000000000000" pitchFamily="2" charset="2"/>
              <a:buChar char="n"/>
            </a:pPr>
            <a:r>
              <a:rPr lang="zh-CN" altLang="en-US" sz="2400" i="0" dirty="0">
                <a:latin typeface="楷体_GB2312" pitchFamily="49" charset="-122"/>
                <a:ea typeface="楷体_GB2312" pitchFamily="49" charset="-122"/>
              </a:rPr>
              <a:t>行为模型视图，</a:t>
            </a:r>
            <a:r>
              <a:rPr lang="zh-CN" altLang="en-US" sz="2400" b="0" i="0" dirty="0">
                <a:latin typeface="楷体_GB2312" pitchFamily="49" charset="-122"/>
                <a:ea typeface="楷体_GB2312" pitchFamily="49" charset="-122"/>
              </a:rPr>
              <a:t>描述系统动态或行为方面的各种元素间交互或协作关系，属于动态结构建模。</a:t>
            </a:r>
            <a:endParaRPr lang="en-US" altLang="zh-CN" sz="2400" b="0" i="0" dirty="0">
              <a:latin typeface="楷体_GB2312" pitchFamily="49" charset="-122"/>
              <a:ea typeface="楷体_GB2312" pitchFamily="49" charset="-122"/>
            </a:endParaRPr>
          </a:p>
          <a:p>
            <a:pPr lvl="1" defTabSz="914400" eaLnBrk="1" hangingPunct="1">
              <a:buFont typeface="Wingdings" panose="05000000000000000000" pitchFamily="2" charset="2"/>
              <a:buChar char="n"/>
            </a:pPr>
            <a:endParaRPr lang="zh-CN" altLang="en-US" sz="1600" i="0" dirty="0">
              <a:latin typeface="楷体_GB2312" pitchFamily="49" charset="-122"/>
              <a:ea typeface="楷体_GB2312" pitchFamily="49" charset="-122"/>
            </a:endParaRPr>
          </a:p>
          <a:p>
            <a:pPr defTabSz="914400" eaLnBrk="1" hangingPunct="1">
              <a:buFont typeface="Wingdings" panose="05000000000000000000" pitchFamily="2" charset="2"/>
              <a:buChar char="n"/>
            </a:pPr>
            <a:r>
              <a:rPr lang="zh-CN" altLang="en-US" sz="2400" i="0" dirty="0">
                <a:latin typeface="楷体_GB2312" pitchFamily="49" charset="-122"/>
                <a:ea typeface="楷体_GB2312" pitchFamily="49" charset="-122"/>
              </a:rPr>
              <a:t>实现模型视图，</a:t>
            </a:r>
            <a:r>
              <a:rPr lang="zh-CN" altLang="en-US" sz="2400" b="0" i="0" dirty="0">
                <a:latin typeface="楷体_GB2312" pitchFamily="49" charset="-122"/>
                <a:ea typeface="楷体_GB2312" pitchFamily="49" charset="-122"/>
              </a:rPr>
              <a:t>针对如何构建（实现）系统的结构和行为时的表示。</a:t>
            </a:r>
            <a:endParaRPr lang="en-US" altLang="zh-CN" sz="2400" b="0" i="0" dirty="0">
              <a:latin typeface="楷体_GB2312" pitchFamily="49" charset="-122"/>
              <a:ea typeface="楷体_GB2312" pitchFamily="49" charset="-122"/>
            </a:endParaRPr>
          </a:p>
          <a:p>
            <a:pPr lvl="1" defTabSz="914400" eaLnBrk="1" hangingPunct="1">
              <a:buFont typeface="Wingdings" panose="05000000000000000000" pitchFamily="2" charset="2"/>
              <a:buChar char="n"/>
            </a:pPr>
            <a:endParaRPr lang="zh-CN" altLang="en-US" sz="1600" i="0" dirty="0">
              <a:latin typeface="楷体_GB2312" pitchFamily="49" charset="-122"/>
              <a:ea typeface="楷体_GB2312" pitchFamily="49" charset="-122"/>
            </a:endParaRPr>
          </a:p>
          <a:p>
            <a:pPr defTabSz="914400" eaLnBrk="1" hangingPunct="1">
              <a:buFont typeface="Wingdings" panose="05000000000000000000" pitchFamily="2" charset="2"/>
              <a:buChar char="n"/>
            </a:pPr>
            <a:r>
              <a:rPr lang="zh-CN" altLang="en-US" sz="2400" i="0" dirty="0">
                <a:latin typeface="楷体_GB2312" pitchFamily="49" charset="-122"/>
                <a:ea typeface="楷体_GB2312" pitchFamily="49" charset="-122"/>
              </a:rPr>
              <a:t>环境模型视图，</a:t>
            </a:r>
            <a:r>
              <a:rPr lang="zh-CN" altLang="en-US" sz="2400" b="0" i="0" dirty="0">
                <a:latin typeface="楷体_GB2312" pitchFamily="49" charset="-122"/>
                <a:ea typeface="楷体_GB2312" pitchFamily="49" charset="-122"/>
              </a:rPr>
              <a:t>表示待实现的系统环境的结构和行为。</a:t>
            </a:r>
          </a:p>
        </p:txBody>
      </p:sp>
    </p:spTree>
    <p:extLst>
      <p:ext uri="{BB962C8B-B14F-4D97-AF65-F5344CB8AC3E}">
        <p14:creationId xmlns:p14="http://schemas.microsoft.com/office/powerpoint/2010/main" val="39523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1C24E73-F01B-4342-AE0B-F3F6373FC7BF}"/>
              </a:ext>
            </a:extLst>
          </p:cNvPr>
          <p:cNvSpPr txBox="1">
            <a:spLocks noChangeArrowheads="1"/>
          </p:cNvSpPr>
          <p:nvPr/>
        </p:nvSpPr>
        <p:spPr bwMode="auto">
          <a:xfrm>
            <a:off x="819277" y="41192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UML</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图</a:t>
            </a:r>
          </a:p>
        </p:txBody>
      </p:sp>
      <p:sp>
        <p:nvSpPr>
          <p:cNvPr id="3" name="Rectangle 3">
            <a:extLst>
              <a:ext uri="{FF2B5EF4-FFF2-40B4-BE49-F238E27FC236}">
                <a16:creationId xmlns:a16="http://schemas.microsoft.com/office/drawing/2014/main" id="{35DEEFBF-51BC-4B8F-B70D-38537363D943}"/>
              </a:ext>
            </a:extLst>
          </p:cNvPr>
          <p:cNvSpPr txBox="1">
            <a:spLocks noChangeArrowheads="1"/>
          </p:cNvSpPr>
          <p:nvPr/>
        </p:nvSpPr>
        <p:spPr bwMode="auto">
          <a:xfrm>
            <a:off x="819277" y="1448593"/>
            <a:ext cx="7410323" cy="396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eaLnBrk="1" hangingPunct="1">
              <a:spcBef>
                <a:spcPts val="1800"/>
              </a:spcBef>
              <a:buFont typeface="Wingdings" panose="05000000000000000000" pitchFamily="2" charset="2"/>
              <a:buChar char="n"/>
            </a:pPr>
            <a:r>
              <a:rPr lang="zh-CN" altLang="en-US" sz="2400" i="0" dirty="0">
                <a:ea typeface="楷体_GB2312" pitchFamily="49" charset="-122"/>
              </a:rPr>
              <a:t>用例模型</a:t>
            </a:r>
            <a:r>
              <a:rPr lang="zh-CN" altLang="en-US" sz="2400" b="0" i="0" dirty="0">
                <a:ea typeface="楷体_GB2312" pitchFamily="49" charset="-122"/>
              </a:rPr>
              <a:t>：对应用例图、序列图、协作图、状态图和活动图</a:t>
            </a:r>
            <a:endParaRPr lang="zh-CN" altLang="en-US" sz="1600" i="0" dirty="0">
              <a:ea typeface="楷体_GB2312" pitchFamily="49" charset="-122"/>
            </a:endParaRPr>
          </a:p>
          <a:p>
            <a:pPr defTabSz="914400" eaLnBrk="1" hangingPunct="1">
              <a:spcBef>
                <a:spcPts val="1800"/>
              </a:spcBef>
              <a:buFont typeface="Wingdings" panose="05000000000000000000" pitchFamily="2" charset="2"/>
              <a:buChar char="n"/>
            </a:pPr>
            <a:r>
              <a:rPr lang="zh-CN" altLang="en-US" sz="2400" i="0" dirty="0">
                <a:ea typeface="楷体_GB2312" pitchFamily="49" charset="-122"/>
              </a:rPr>
              <a:t>分析模型</a:t>
            </a:r>
            <a:r>
              <a:rPr lang="zh-CN" altLang="en-US" sz="2400" b="0" i="0" dirty="0">
                <a:ea typeface="楷体_GB2312" pitchFamily="49" charset="-122"/>
              </a:rPr>
              <a:t>：对应类图和对象图（包括子系统和包）、序列图、协作图、状态图和活动图。</a:t>
            </a:r>
            <a:endParaRPr lang="zh-CN" altLang="en-US" sz="1600" i="0" dirty="0">
              <a:ea typeface="楷体_GB2312" pitchFamily="49" charset="-122"/>
            </a:endParaRPr>
          </a:p>
          <a:p>
            <a:pPr defTabSz="914400" eaLnBrk="1" hangingPunct="1">
              <a:spcBef>
                <a:spcPts val="1800"/>
              </a:spcBef>
              <a:buFont typeface="Wingdings" panose="05000000000000000000" pitchFamily="2" charset="2"/>
              <a:buChar char="n"/>
            </a:pPr>
            <a:r>
              <a:rPr lang="zh-CN" altLang="en-US" sz="2400" i="0" dirty="0">
                <a:ea typeface="楷体_GB2312" pitchFamily="49" charset="-122"/>
              </a:rPr>
              <a:t>设计模型</a:t>
            </a:r>
            <a:r>
              <a:rPr lang="zh-CN" altLang="en-US" sz="2400" b="0" i="0" dirty="0">
                <a:ea typeface="楷体_GB2312" pitchFamily="49" charset="-122"/>
              </a:rPr>
              <a:t>：对应类图和对象图（包括子系统和包）、序列图、协作图、状态图和活动图。</a:t>
            </a:r>
            <a:endParaRPr lang="zh-CN" altLang="en-US" sz="1600" i="0" dirty="0">
              <a:ea typeface="楷体_GB2312" pitchFamily="49" charset="-122"/>
            </a:endParaRPr>
          </a:p>
          <a:p>
            <a:pPr defTabSz="914400" eaLnBrk="1" hangingPunct="1">
              <a:spcBef>
                <a:spcPts val="1800"/>
              </a:spcBef>
              <a:buFont typeface="Wingdings" panose="05000000000000000000" pitchFamily="2" charset="2"/>
              <a:buChar char="n"/>
            </a:pPr>
            <a:r>
              <a:rPr lang="zh-CN" altLang="en-US" sz="2400" i="0" dirty="0">
                <a:ea typeface="楷体_GB2312" pitchFamily="49" charset="-122"/>
              </a:rPr>
              <a:t>开发模型</a:t>
            </a:r>
            <a:r>
              <a:rPr lang="zh-CN" altLang="en-US" sz="2400" b="0" i="0" dirty="0">
                <a:ea typeface="楷体_GB2312" pitchFamily="49" charset="-122"/>
              </a:rPr>
              <a:t>：对应配置图（包括活动类和组件）、序列图、协作图。</a:t>
            </a:r>
            <a:endParaRPr lang="zh-CN" altLang="en-US" sz="1600" i="0" dirty="0">
              <a:ea typeface="楷体_GB2312" pitchFamily="49" charset="-122"/>
            </a:endParaRPr>
          </a:p>
          <a:p>
            <a:pPr defTabSz="914400" eaLnBrk="1" hangingPunct="1">
              <a:spcBef>
                <a:spcPts val="1800"/>
              </a:spcBef>
              <a:buFont typeface="Wingdings" panose="05000000000000000000" pitchFamily="2" charset="2"/>
              <a:buChar char="n"/>
            </a:pPr>
            <a:r>
              <a:rPr lang="zh-CN" altLang="en-US" sz="2400" i="0" dirty="0">
                <a:ea typeface="楷体_GB2312" pitchFamily="49" charset="-122"/>
              </a:rPr>
              <a:t>实现模型</a:t>
            </a:r>
            <a:r>
              <a:rPr lang="zh-CN" altLang="en-US" sz="2400" b="0" i="0" dirty="0">
                <a:ea typeface="楷体_GB2312" pitchFamily="49" charset="-122"/>
              </a:rPr>
              <a:t>：对应组件图、序列图和协作图。</a:t>
            </a:r>
            <a:endParaRPr lang="zh-CN" altLang="en-US" sz="1600" i="0" dirty="0">
              <a:ea typeface="楷体_GB2312" pitchFamily="49" charset="-122"/>
            </a:endParaRPr>
          </a:p>
          <a:p>
            <a:pPr defTabSz="914400" eaLnBrk="1" hangingPunct="1">
              <a:spcBef>
                <a:spcPts val="1800"/>
              </a:spcBef>
              <a:buFont typeface="Wingdings" panose="05000000000000000000" pitchFamily="2" charset="2"/>
              <a:buChar char="n"/>
            </a:pPr>
            <a:r>
              <a:rPr lang="zh-CN" altLang="en-US" sz="2400" i="0" dirty="0">
                <a:ea typeface="楷体_GB2312" pitchFamily="49" charset="-122"/>
              </a:rPr>
              <a:t>测试模型</a:t>
            </a:r>
            <a:r>
              <a:rPr lang="zh-CN" altLang="en-US" sz="2400" b="0" i="0" dirty="0">
                <a:ea typeface="楷体_GB2312" pitchFamily="49" charset="-122"/>
              </a:rPr>
              <a:t>：测试模型引用了所有其它模型，所以使用所对应的所有视图。</a:t>
            </a:r>
          </a:p>
        </p:txBody>
      </p:sp>
    </p:spTree>
    <p:extLst>
      <p:ext uri="{BB962C8B-B14F-4D97-AF65-F5344CB8AC3E}">
        <p14:creationId xmlns:p14="http://schemas.microsoft.com/office/powerpoint/2010/main" val="76706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E981FB2-BF71-4541-B849-A56277BFB08E}"/>
              </a:ext>
            </a:extLst>
          </p:cNvPr>
          <p:cNvSpPr txBox="1">
            <a:spLocks noChangeArrowheads="1"/>
          </p:cNvSpPr>
          <p:nvPr/>
        </p:nvSpPr>
        <p:spPr bwMode="auto">
          <a:xfrm>
            <a:off x="755650" y="549275"/>
            <a:ext cx="4464050" cy="66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400" b="1" i="0" u="none" strike="noStrike" kern="1200" cap="none" spc="0" normalizeH="0" baseline="0" noProof="0">
                <a:ln>
                  <a:noFill/>
                </a:ln>
                <a:solidFill>
                  <a:srgbClr val="990033"/>
                </a:solidFill>
                <a:effectLst/>
                <a:uLnTx/>
                <a:uFillTx/>
                <a:latin typeface="Times New Roman"/>
                <a:ea typeface="宋体"/>
                <a:cs typeface="Times New Roman"/>
              </a:rPr>
              <a:t>内容概览</a:t>
            </a:r>
          </a:p>
        </p:txBody>
      </p:sp>
      <p:sp>
        <p:nvSpPr>
          <p:cNvPr id="5" name="Text Box 3">
            <a:extLst>
              <a:ext uri="{FF2B5EF4-FFF2-40B4-BE49-F238E27FC236}">
                <a16:creationId xmlns:a16="http://schemas.microsoft.com/office/drawing/2014/main" id="{1E1DA705-52B9-4F44-8F35-61987E71AC04}"/>
              </a:ext>
            </a:extLst>
          </p:cNvPr>
          <p:cNvSpPr txBox="1">
            <a:spLocks noChangeArrowheads="1"/>
          </p:cNvSpPr>
          <p:nvPr/>
        </p:nvSpPr>
        <p:spPr bwMode="auto">
          <a:xfrm>
            <a:off x="611188" y="1407605"/>
            <a:ext cx="5184775" cy="5244513"/>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indent="622300">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1258888" indent="-45720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895475" indent="-4572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2532063" indent="-4572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3168650" indent="-4572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3625850" indent="-4572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4083050" indent="-4572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4540250" indent="-4572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4997450" indent="-4572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defTabSz="914400" fontAlgn="base">
              <a:spcBef>
                <a:spcPct val="40000"/>
              </a:spcBef>
              <a:spcAft>
                <a:spcPct val="0"/>
              </a:spcAft>
              <a:buClrTx/>
              <a:buSzTx/>
              <a:buFontTx/>
              <a:buNone/>
            </a:pPr>
            <a:r>
              <a:rPr lang="zh-CN" altLang="en-US" sz="2400" i="0" dirty="0">
                <a:solidFill>
                  <a:srgbClr val="000000"/>
                </a:solidFill>
                <a:latin typeface="楷体_GB2312" pitchFamily="49" charset="-122"/>
                <a:ea typeface="楷体_GB2312" pitchFamily="49" charset="-122"/>
              </a:rPr>
              <a:t>全书共分为</a:t>
            </a:r>
            <a:r>
              <a:rPr lang="en-US" altLang="zh-CN" sz="2400" i="0" dirty="0">
                <a:solidFill>
                  <a:srgbClr val="000000"/>
                </a:solidFill>
                <a:latin typeface="楷体_GB2312" pitchFamily="49" charset="-122"/>
                <a:ea typeface="楷体_GB2312" pitchFamily="49" charset="-122"/>
              </a:rPr>
              <a:t>10</a:t>
            </a:r>
            <a:r>
              <a:rPr lang="zh-CN" altLang="en-US" sz="2400" i="0" dirty="0">
                <a:solidFill>
                  <a:srgbClr val="000000"/>
                </a:solidFill>
                <a:latin typeface="楷体_GB2312" pitchFamily="49" charset="-122"/>
                <a:ea typeface="楷体_GB2312" pitchFamily="49" charset="-122"/>
              </a:rPr>
              <a:t>章，以全面阐述软件过程管理的各个方面。</a:t>
            </a:r>
            <a:endParaRPr lang="en-US" altLang="zh-CN" sz="2400" i="0" dirty="0">
              <a:solidFill>
                <a:srgbClr val="000000"/>
              </a:solidFill>
              <a:latin typeface="楷体_GB2312" pitchFamily="49" charset="-122"/>
              <a:ea typeface="楷体_GB2312" pitchFamily="49" charset="-122"/>
            </a:endParaRPr>
          </a:p>
          <a:p>
            <a:pPr algn="just" defTabSz="914400" fontAlgn="base">
              <a:spcBef>
                <a:spcPct val="40000"/>
              </a:spcBef>
              <a:spcAft>
                <a:spcPct val="0"/>
              </a:spcAft>
              <a:buClrTx/>
              <a:buSzTx/>
              <a:buFontTx/>
              <a:buNone/>
            </a:pPr>
            <a:r>
              <a:rPr lang="zh-CN" altLang="en-US" sz="2400" i="0" dirty="0">
                <a:solidFill>
                  <a:srgbClr val="000000"/>
                </a:solidFill>
                <a:latin typeface="楷体_GB2312" pitchFamily="49" charset="-122"/>
                <a:ea typeface="楷体_GB2312" pitchFamily="49" charset="-122"/>
              </a:rPr>
              <a:t>首先说明了</a:t>
            </a:r>
            <a:r>
              <a:rPr lang="zh-CN" altLang="en-US" sz="2400" i="0" dirty="0">
                <a:solidFill>
                  <a:srgbClr val="FF0000"/>
                </a:solidFill>
                <a:latin typeface="楷体_GB2312" pitchFamily="49" charset="-122"/>
                <a:ea typeface="楷体_GB2312" pitchFamily="49" charset="-122"/>
              </a:rPr>
              <a:t>软件过程规范</a:t>
            </a:r>
            <a:r>
              <a:rPr lang="zh-CN" altLang="en-US" sz="2400" i="0" dirty="0">
                <a:solidFill>
                  <a:srgbClr val="000000"/>
                </a:solidFill>
                <a:latin typeface="楷体_GB2312" pitchFamily="49" charset="-122"/>
                <a:ea typeface="楷体_GB2312" pitchFamily="49" charset="-122"/>
              </a:rPr>
              <a:t>、</a:t>
            </a:r>
            <a:r>
              <a:rPr lang="zh-CN" altLang="en-US" sz="2400" i="0" dirty="0">
                <a:solidFill>
                  <a:srgbClr val="FF0000"/>
                </a:solidFill>
                <a:latin typeface="楷体_GB2312" pitchFamily="49" charset="-122"/>
                <a:ea typeface="楷体_GB2312" pitchFamily="49" charset="-122"/>
              </a:rPr>
              <a:t>成熟度</a:t>
            </a:r>
            <a:r>
              <a:rPr lang="zh-CN" altLang="en-US" sz="2400" i="0" dirty="0">
                <a:solidFill>
                  <a:srgbClr val="000000"/>
                </a:solidFill>
                <a:latin typeface="楷体_GB2312" pitchFamily="49" charset="-122"/>
                <a:ea typeface="楷体_GB2312" pitchFamily="49" charset="-122"/>
              </a:rPr>
              <a:t>及其相关的概念和理论，包括软件过程标准体系。</a:t>
            </a:r>
            <a:endParaRPr lang="en-US" altLang="zh-CN" sz="2400" i="0" dirty="0">
              <a:solidFill>
                <a:srgbClr val="000000"/>
              </a:solidFill>
              <a:latin typeface="楷体_GB2312" pitchFamily="49" charset="-122"/>
              <a:ea typeface="楷体_GB2312" pitchFamily="49" charset="-122"/>
            </a:endParaRPr>
          </a:p>
          <a:p>
            <a:pPr algn="just" defTabSz="914400" fontAlgn="base">
              <a:spcBef>
                <a:spcPct val="40000"/>
              </a:spcBef>
              <a:spcAft>
                <a:spcPct val="0"/>
              </a:spcAft>
              <a:buClrTx/>
              <a:buSzTx/>
              <a:buFontTx/>
              <a:buNone/>
            </a:pPr>
            <a:r>
              <a:rPr lang="zh-CN" altLang="en-US" sz="2400" i="0" dirty="0">
                <a:solidFill>
                  <a:srgbClr val="000000"/>
                </a:solidFill>
                <a:latin typeface="楷体_GB2312" pitchFamily="49" charset="-122"/>
                <a:ea typeface="楷体_GB2312" pitchFamily="49" charset="-122"/>
              </a:rPr>
              <a:t>然后在此基础上，深入讨论了软件过程的</a:t>
            </a:r>
            <a:r>
              <a:rPr lang="zh-CN" altLang="en-US" sz="2400" i="0" dirty="0">
                <a:solidFill>
                  <a:srgbClr val="FF0000"/>
                </a:solidFill>
                <a:latin typeface="楷体_GB2312" pitchFamily="49" charset="-122"/>
                <a:ea typeface="楷体_GB2312" pitchFamily="49" charset="-122"/>
              </a:rPr>
              <a:t>组织管理、需求管理、项目管理、质量管理、技术管理和集成管理</a:t>
            </a:r>
            <a:r>
              <a:rPr lang="zh-CN" altLang="en-US" sz="2400" i="0" dirty="0">
                <a:solidFill>
                  <a:srgbClr val="000000"/>
                </a:solidFill>
                <a:latin typeface="楷体_GB2312" pitchFamily="49" charset="-122"/>
                <a:ea typeface="楷体_GB2312" pitchFamily="49" charset="-122"/>
              </a:rPr>
              <a:t>等流程、方法和实践，并进一步探讨了软件过程评估和改进的框架、模型和实施细节。</a:t>
            </a:r>
            <a:endParaRPr lang="en-US" altLang="zh-CN" sz="2400" i="0" dirty="0">
              <a:solidFill>
                <a:srgbClr val="000000"/>
              </a:solidFill>
              <a:latin typeface="楷体_GB2312" pitchFamily="49" charset="-122"/>
              <a:ea typeface="楷体_GB2312" pitchFamily="49" charset="-122"/>
            </a:endParaRPr>
          </a:p>
          <a:p>
            <a:pPr algn="just" defTabSz="914400" fontAlgn="base">
              <a:spcBef>
                <a:spcPct val="40000"/>
              </a:spcBef>
              <a:spcAft>
                <a:spcPct val="0"/>
              </a:spcAft>
              <a:buClrTx/>
              <a:buSzTx/>
              <a:buFontTx/>
              <a:buNone/>
            </a:pPr>
            <a:r>
              <a:rPr lang="zh-CN" altLang="en-US" sz="2400" i="0" dirty="0">
                <a:solidFill>
                  <a:srgbClr val="000000"/>
                </a:solidFill>
                <a:latin typeface="楷体_GB2312" pitchFamily="49" charset="-122"/>
                <a:ea typeface="楷体_GB2312" pitchFamily="49" charset="-122"/>
              </a:rPr>
              <a:t>最后通过具体的应用实践对软件过程管理做了全方位的阐释。</a:t>
            </a:r>
          </a:p>
        </p:txBody>
      </p:sp>
      <p:pic>
        <p:nvPicPr>
          <p:cNvPr id="6" name="Picture 6" descr="9272806_b">
            <a:extLst>
              <a:ext uri="{FF2B5EF4-FFF2-40B4-BE49-F238E27FC236}">
                <a16:creationId xmlns:a16="http://schemas.microsoft.com/office/drawing/2014/main" id="{544F6292-C113-4813-91E2-7AFDBE191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7689" y="1485106"/>
            <a:ext cx="2746375"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60A00E94-76FF-46E8-AC0C-0A659650FE8D}"/>
              </a:ext>
            </a:extLst>
          </p:cNvPr>
          <p:cNvSpPr txBox="1"/>
          <p:nvPr/>
        </p:nvSpPr>
        <p:spPr>
          <a:xfrm>
            <a:off x="6736046" y="5596128"/>
            <a:ext cx="1569660"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朱少民、左智</a:t>
            </a:r>
          </a:p>
        </p:txBody>
      </p:sp>
    </p:spTree>
    <p:extLst>
      <p:ext uri="{BB962C8B-B14F-4D97-AF65-F5344CB8AC3E}">
        <p14:creationId xmlns:p14="http://schemas.microsoft.com/office/powerpoint/2010/main" val="593218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48F3C0B-8261-43E3-8863-FF74698FBAD2}"/>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从迭代的角度理解</a:t>
            </a: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UML</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建模 </a:t>
            </a:r>
          </a:p>
        </p:txBody>
      </p:sp>
      <p:pic>
        <p:nvPicPr>
          <p:cNvPr id="3" name="Picture 5" descr="1-9">
            <a:extLst>
              <a:ext uri="{FF2B5EF4-FFF2-40B4-BE49-F238E27FC236}">
                <a16:creationId xmlns:a16="http://schemas.microsoft.com/office/drawing/2014/main" id="{0711A1C5-17C2-489D-92C6-E4453911CC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133600"/>
            <a:ext cx="7632700" cy="303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8894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33BF533-E8DB-4798-A46F-82887BF8E528}"/>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从顺序角度理解</a:t>
            </a: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UML</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建模 </a:t>
            </a:r>
          </a:p>
        </p:txBody>
      </p:sp>
      <p:pic>
        <p:nvPicPr>
          <p:cNvPr id="3" name="Picture 4" descr="1-10">
            <a:extLst>
              <a:ext uri="{FF2B5EF4-FFF2-40B4-BE49-F238E27FC236}">
                <a16:creationId xmlns:a16="http://schemas.microsoft.com/office/drawing/2014/main" id="{C4C64558-24BD-4D87-A0A2-091E5FC2F9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276475"/>
            <a:ext cx="7848600" cy="263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8652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F39FF59-79D8-48A5-865C-4A7EFEFD105A}"/>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1.5.1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软件过程模型</a:t>
            </a:r>
          </a:p>
        </p:txBody>
      </p:sp>
      <p:sp>
        <p:nvSpPr>
          <p:cNvPr id="3" name="Rectangle 3">
            <a:extLst>
              <a:ext uri="{FF2B5EF4-FFF2-40B4-BE49-F238E27FC236}">
                <a16:creationId xmlns:a16="http://schemas.microsoft.com/office/drawing/2014/main" id="{DB378662-3EA4-426D-AC61-BBF130F85935}"/>
              </a:ext>
            </a:extLst>
          </p:cNvPr>
          <p:cNvSpPr txBox="1">
            <a:spLocks noChangeArrowheads="1"/>
          </p:cNvSpPr>
          <p:nvPr/>
        </p:nvSpPr>
        <p:spPr bwMode="auto">
          <a:xfrm>
            <a:off x="900113" y="1844675"/>
            <a:ext cx="7042150"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Char char="n"/>
              <a:tabLst/>
              <a:defRPr/>
            </a:pPr>
            <a:r>
              <a:rPr kumimoji="0" lang="zh-CN" altLang="en-US" sz="2800" b="1" i="0" u="none" strike="noStrike" kern="1200" cap="none" spc="0" normalizeH="0" baseline="0" noProof="0" dirty="0">
                <a:ln>
                  <a:noFill/>
                </a:ln>
                <a:solidFill>
                  <a:srgbClr val="FF0000"/>
                </a:solidFill>
                <a:effectLst/>
                <a:uLnTx/>
                <a:uFillTx/>
                <a:latin typeface="Arial"/>
                <a:ea typeface="宋体"/>
                <a:cs typeface="+mn-cs"/>
              </a:rPr>
              <a:t>瀑布模型</a:t>
            </a:r>
          </a:p>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Char char="n"/>
              <a:tabLst/>
              <a:defRPr/>
            </a:pPr>
            <a:r>
              <a:rPr kumimoji="0" lang="zh-CN" altLang="en-US" sz="2800" b="1" i="0" u="none" strike="noStrike" kern="1200" cap="none" spc="0" normalizeH="0" baseline="0" noProof="0" dirty="0">
                <a:ln>
                  <a:noFill/>
                </a:ln>
                <a:solidFill>
                  <a:srgbClr val="FF0000"/>
                </a:solidFill>
                <a:effectLst/>
                <a:uLnTx/>
                <a:uFillTx/>
                <a:latin typeface="Arial"/>
                <a:ea typeface="宋体"/>
                <a:cs typeface="+mn-cs"/>
              </a:rPr>
              <a:t>螺旋模型、增量模型、迭代模型</a:t>
            </a:r>
          </a:p>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Char char="n"/>
              <a:tabLst/>
              <a:defRPr/>
            </a:pP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V</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模型 </a:t>
            </a:r>
          </a:p>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Char char="n"/>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并发过程模型</a:t>
            </a:r>
          </a:p>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Char char="n"/>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极限编程（</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XP</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50000"/>
              </a:lnSpc>
              <a:spcBef>
                <a:spcPct val="20000"/>
              </a:spcBef>
              <a:spcAft>
                <a:spcPct val="0"/>
              </a:spcAft>
              <a:buClr>
                <a:srgbClr val="B2B2B2"/>
              </a:buClr>
              <a:buSzPct val="90000"/>
              <a:buFont typeface="Wingdings" panose="05000000000000000000" pitchFamily="2" charset="2"/>
              <a:buChar char="n"/>
              <a:tabLst/>
              <a:defRPr/>
            </a:pP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IBM-Rational</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统一过程（</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RUP</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 </a:t>
            </a:r>
          </a:p>
        </p:txBody>
      </p:sp>
    </p:spTree>
    <p:extLst>
      <p:ext uri="{BB962C8B-B14F-4D97-AF65-F5344CB8AC3E}">
        <p14:creationId xmlns:p14="http://schemas.microsoft.com/office/powerpoint/2010/main" val="3260743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10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D050EC1-339E-4997-8DF3-0492C3C8EA40}"/>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CMM/CMMI</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成熟度的</a:t>
            </a: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5</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个等级 </a:t>
            </a:r>
          </a:p>
        </p:txBody>
      </p:sp>
      <p:pic>
        <p:nvPicPr>
          <p:cNvPr id="3" name="Picture 4" descr="2-2">
            <a:extLst>
              <a:ext uri="{FF2B5EF4-FFF2-40B4-BE49-F238E27FC236}">
                <a16:creationId xmlns:a16="http://schemas.microsoft.com/office/drawing/2014/main" id="{C76C7959-F026-465F-AA88-6A188A84C1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628775"/>
            <a:ext cx="6816725"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254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4F0C732-B934-436F-9898-ACB85985D945}"/>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2.3.1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成熟度等级的行为特征</a:t>
            </a:r>
          </a:p>
        </p:txBody>
      </p:sp>
      <p:sp>
        <p:nvSpPr>
          <p:cNvPr id="3" name="Rectangle 3">
            <a:extLst>
              <a:ext uri="{FF2B5EF4-FFF2-40B4-BE49-F238E27FC236}">
                <a16:creationId xmlns:a16="http://schemas.microsoft.com/office/drawing/2014/main" id="{A045DEC6-5189-4D76-9010-7CCF676718FD}"/>
              </a:ext>
            </a:extLst>
          </p:cNvPr>
          <p:cNvSpPr txBox="1">
            <a:spLocks noChangeArrowheads="1"/>
          </p:cNvSpPr>
          <p:nvPr/>
        </p:nvSpPr>
        <p:spPr bwMode="auto">
          <a:xfrm>
            <a:off x="900113" y="1628775"/>
            <a:ext cx="7632700"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marR="0" lvl="0" indent="-533400" algn="l" defTabSz="914400" rtl="0" eaLnBrk="1" fontAlgn="base" latinLnBrk="0" hangingPunct="1">
              <a:lnSpc>
                <a:spcPct val="100000"/>
              </a:lnSpc>
              <a:spcBef>
                <a:spcPts val="1200"/>
              </a:spcBef>
              <a:spcAft>
                <a:spcPct val="0"/>
              </a:spcAft>
              <a:buClr>
                <a:srgbClr val="B2B2B2"/>
              </a:buClr>
              <a:buSzPct val="90000"/>
              <a:buFont typeface="Wingdings" panose="05000000000000000000" pitchFamily="2" charset="2"/>
              <a:buAutoNum type="arabicPeriod"/>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初始级具</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有明显的不成熟过程的特点 </a:t>
            </a:r>
          </a:p>
          <a:p>
            <a:pPr marL="533400" marR="0" lvl="0" indent="-533400" algn="l" defTabSz="914400" rtl="0" eaLnBrk="1" fontAlgn="base" latinLnBrk="0" hangingPunct="1">
              <a:lnSpc>
                <a:spcPct val="100000"/>
              </a:lnSpc>
              <a:spcBef>
                <a:spcPts val="1200"/>
              </a:spcBef>
              <a:spcAft>
                <a:spcPct val="0"/>
              </a:spcAft>
              <a:buClr>
                <a:srgbClr val="B2B2B2"/>
              </a:buClr>
              <a:buSzPct val="90000"/>
              <a:buFont typeface="Wingdings" panose="05000000000000000000" pitchFamily="2" charset="2"/>
              <a:buAutoNum type="arabicPeriod"/>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可重复级</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受管理级</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建立了管理软件项目的方针和实施这些方针的规程，使</a:t>
            </a:r>
            <a:r>
              <a:rPr kumimoji="0" lang="zh-CN" altLang="en-US" sz="2400" i="0" u="none" strike="noStrike" kern="1200" cap="none" spc="0" normalizeH="0" baseline="0" noProof="0" dirty="0">
                <a:ln>
                  <a:noFill/>
                </a:ln>
                <a:solidFill>
                  <a:srgbClr val="FF0000"/>
                </a:solidFill>
                <a:effectLst/>
                <a:uLnTx/>
                <a:uFillTx/>
                <a:latin typeface="Arial"/>
                <a:ea typeface="宋体"/>
                <a:cs typeface="+mn-cs"/>
              </a:rPr>
              <a:t>软件项目的有效管理过程制度化，有能力去跟踪成本、进度和质量</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。一个有效过程可特征化为已文档化的、已实施的、可培训的和可测量的软件过程 </a:t>
            </a:r>
          </a:p>
          <a:p>
            <a:pPr marL="533400" marR="0" lvl="0" indent="-533400" algn="l" defTabSz="914400" rtl="0" eaLnBrk="1" fontAlgn="base" latinLnBrk="0" hangingPunct="1">
              <a:lnSpc>
                <a:spcPct val="100000"/>
              </a:lnSpc>
              <a:spcBef>
                <a:spcPts val="1200"/>
              </a:spcBef>
              <a:spcAft>
                <a:spcPct val="0"/>
              </a:spcAft>
              <a:buClr>
                <a:srgbClr val="B2B2B2"/>
              </a:buClr>
              <a:buSzPct val="90000"/>
              <a:buFont typeface="Wingdings" panose="05000000000000000000" pitchFamily="2" charset="2"/>
              <a:buAutoNum type="arabicPeriod"/>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已定义级 </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包含一组协调的、集成的、适度定义的</a:t>
            </a:r>
            <a:r>
              <a:rPr kumimoji="0" lang="zh-CN" altLang="en-US" sz="2400" i="0" u="none" strike="noStrike" kern="1200" cap="none" spc="0" normalizeH="0" baseline="0" noProof="0" dirty="0">
                <a:ln>
                  <a:noFill/>
                </a:ln>
                <a:solidFill>
                  <a:srgbClr val="FF0000"/>
                </a:solidFill>
                <a:effectLst/>
                <a:uLnTx/>
                <a:uFillTx/>
                <a:latin typeface="Arial"/>
                <a:ea typeface="宋体"/>
                <a:cs typeface="+mn-cs"/>
              </a:rPr>
              <a:t>软件工程过程和管理过程，具有良好的文档化、标准化</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，使软件过程具有可视性、一致性、稳定性和可重复性，软件过程被集成为一个有机的整体 </a:t>
            </a:r>
          </a:p>
        </p:txBody>
      </p:sp>
    </p:spTree>
    <p:extLst>
      <p:ext uri="{BB962C8B-B14F-4D97-AF65-F5344CB8AC3E}">
        <p14:creationId xmlns:p14="http://schemas.microsoft.com/office/powerpoint/2010/main" val="2412466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7C585FF-50EF-4E61-B215-D2C6C85344EA}"/>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成熟度等级的行为特征（</a:t>
            </a: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2</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a:t>
            </a:r>
          </a:p>
        </p:txBody>
      </p:sp>
      <p:sp>
        <p:nvSpPr>
          <p:cNvPr id="3" name="Rectangle 3">
            <a:extLst>
              <a:ext uri="{FF2B5EF4-FFF2-40B4-BE49-F238E27FC236}">
                <a16:creationId xmlns:a16="http://schemas.microsoft.com/office/drawing/2014/main" id="{1008FC28-51E8-47A1-A2BD-CCD92CB28813}"/>
              </a:ext>
            </a:extLst>
          </p:cNvPr>
          <p:cNvSpPr txBox="1">
            <a:spLocks noChangeArrowheads="1"/>
          </p:cNvSpPr>
          <p:nvPr/>
        </p:nvSpPr>
        <p:spPr bwMode="auto">
          <a:xfrm>
            <a:off x="900113" y="1628775"/>
            <a:ext cx="7632700"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marR="0" lvl="0" indent="-533400" algn="l" defTabSz="914400" rtl="0" eaLnBrk="1" fontAlgn="base" latinLnBrk="0" hangingPunct="1">
              <a:lnSpc>
                <a:spcPct val="100000"/>
              </a:lnSpc>
              <a:spcBef>
                <a:spcPts val="1800"/>
              </a:spcBef>
              <a:spcAft>
                <a:spcPct val="0"/>
              </a:spcAft>
              <a:buClr>
                <a:srgbClr val="B2B2B2"/>
              </a:buClr>
              <a:buSzPct val="90000"/>
              <a:buFont typeface="Wingdings" panose="05000000000000000000" pitchFamily="2" charset="2"/>
              <a:buAutoNum type="arabicPeriod" startAt="4"/>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已管理级</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的软件过程是量化的管理过程。在上述已定义级的基础上，可以建立</a:t>
            </a:r>
            <a:r>
              <a:rPr kumimoji="0" lang="zh-CN" altLang="en-US" sz="2400" i="0" u="none" strike="noStrike" kern="1200" cap="none" spc="0" normalizeH="0" baseline="0" noProof="0" dirty="0">
                <a:ln>
                  <a:noFill/>
                </a:ln>
                <a:solidFill>
                  <a:srgbClr val="FF0000"/>
                </a:solidFill>
                <a:effectLst/>
                <a:uLnTx/>
                <a:uFillTx/>
                <a:latin typeface="Arial"/>
                <a:ea typeface="宋体"/>
                <a:cs typeface="+mn-cs"/>
              </a:rPr>
              <a:t>有关软件过程和产品质量的、一致的度量体系，采集详细的数据进行分析</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，从而对软件产品和过程进行</a:t>
            </a:r>
            <a:r>
              <a:rPr kumimoji="0" lang="zh-CN" altLang="en-US" sz="2400" i="0" u="none" strike="noStrike" kern="1200" cap="none" spc="0" normalizeH="0" baseline="0" noProof="0" dirty="0">
                <a:ln>
                  <a:noFill/>
                </a:ln>
                <a:solidFill>
                  <a:srgbClr val="FF0000"/>
                </a:solidFill>
                <a:effectLst/>
                <a:uLnTx/>
                <a:uFillTx/>
                <a:latin typeface="Arial"/>
                <a:ea typeface="宋体"/>
                <a:cs typeface="+mn-cs"/>
              </a:rPr>
              <a:t>有效的定量控制和管理</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a:t>
            </a:r>
            <a:r>
              <a:rPr kumimoji="0" lang="zh-CN" altLang="en-US" sz="2400" b="1" i="0" u="none" strike="noStrike" kern="1200" cap="none" spc="0" normalizeH="0" baseline="0" noProof="0" dirty="0">
                <a:ln>
                  <a:noFill/>
                </a:ln>
                <a:solidFill>
                  <a:srgbClr val="000000"/>
                </a:solidFill>
                <a:effectLst/>
                <a:uLnTx/>
                <a:uFillTx/>
                <a:latin typeface="Arial"/>
                <a:ea typeface="宋体"/>
                <a:cs typeface="+mn-cs"/>
              </a:rPr>
              <a:t> </a:t>
            </a:r>
            <a:endParaRPr kumimoji="0" lang="zh-CN" altLang="en-US" sz="2400" b="0" i="0" u="none" strike="noStrike" kern="1200" cap="none" spc="0" normalizeH="0" baseline="0" noProof="0" dirty="0">
              <a:ln>
                <a:noFill/>
              </a:ln>
              <a:solidFill>
                <a:srgbClr val="000000"/>
              </a:solidFill>
              <a:effectLst/>
              <a:uLnTx/>
              <a:uFillTx/>
              <a:latin typeface="Arial"/>
              <a:ea typeface="宋体"/>
              <a:cs typeface="+mn-cs"/>
            </a:endParaRPr>
          </a:p>
          <a:p>
            <a:pPr marL="533400" marR="0" lvl="0" indent="-533400" algn="l" defTabSz="914400" rtl="0" eaLnBrk="1" fontAlgn="base" latinLnBrk="0" hangingPunct="1">
              <a:lnSpc>
                <a:spcPct val="100000"/>
              </a:lnSpc>
              <a:spcBef>
                <a:spcPts val="1800"/>
              </a:spcBef>
              <a:spcAft>
                <a:spcPct val="0"/>
              </a:spcAft>
              <a:buClr>
                <a:srgbClr val="B2B2B2"/>
              </a:buClr>
              <a:buSzPct val="90000"/>
              <a:buFont typeface="Wingdings" panose="05000000000000000000" pitchFamily="2" charset="2"/>
              <a:buAutoNum type="arabicPeriod" startAt="4"/>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优化级</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不断改善组织的软件过程能力和项目的过程性能，利用</a:t>
            </a:r>
            <a:r>
              <a:rPr kumimoji="0" lang="zh-CN" altLang="en-US" sz="2400" i="0" u="none" strike="noStrike" kern="1200" cap="none" spc="0" normalizeH="0" baseline="0" noProof="0" dirty="0">
                <a:ln>
                  <a:noFill/>
                </a:ln>
                <a:solidFill>
                  <a:srgbClr val="FF0000"/>
                </a:solidFill>
                <a:effectLst/>
                <a:uLnTx/>
                <a:uFillTx/>
                <a:latin typeface="Arial"/>
                <a:ea typeface="宋体"/>
                <a:cs typeface="+mn-cs"/>
              </a:rPr>
              <a:t>来自过程和来自新思想、新技术的先导性试验的定量反馈信息</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，使持续过程改进成为可能。为了预防缺陷出现，组织</a:t>
            </a:r>
            <a:r>
              <a:rPr kumimoji="0" lang="zh-CN" altLang="en-US" sz="2400" i="0" u="none" strike="noStrike" kern="1200" cap="none" spc="0" normalizeH="0" baseline="0" noProof="0" dirty="0">
                <a:ln>
                  <a:noFill/>
                </a:ln>
                <a:solidFill>
                  <a:srgbClr val="FF0000"/>
                </a:solidFill>
                <a:effectLst/>
                <a:uLnTx/>
                <a:uFillTx/>
                <a:latin typeface="Arial"/>
                <a:ea typeface="宋体"/>
                <a:cs typeface="+mn-cs"/>
              </a:rPr>
              <a:t>有办法识别出弱点并预先针对性地加强过程 </a:t>
            </a:r>
          </a:p>
        </p:txBody>
      </p:sp>
    </p:spTree>
    <p:extLst>
      <p:ext uri="{BB962C8B-B14F-4D97-AF65-F5344CB8AC3E}">
        <p14:creationId xmlns:p14="http://schemas.microsoft.com/office/powerpoint/2010/main" val="764594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5C38A2E-8188-48BE-ABC3-893CEAA9BD98}"/>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2.3.2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理解成熟度等级</a:t>
            </a:r>
          </a:p>
        </p:txBody>
      </p:sp>
      <p:sp>
        <p:nvSpPr>
          <p:cNvPr id="3" name="Rectangle 3">
            <a:extLst>
              <a:ext uri="{FF2B5EF4-FFF2-40B4-BE49-F238E27FC236}">
                <a16:creationId xmlns:a16="http://schemas.microsoft.com/office/drawing/2014/main" id="{790BAC2C-06D0-4983-B7A9-6558D4C6ECB3}"/>
              </a:ext>
            </a:extLst>
          </p:cNvPr>
          <p:cNvSpPr txBox="1">
            <a:spLocks noChangeArrowheads="1"/>
          </p:cNvSpPr>
          <p:nvPr/>
        </p:nvSpPr>
        <p:spPr bwMode="auto">
          <a:xfrm>
            <a:off x="827088" y="1773238"/>
            <a:ext cx="74898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B2B2B2"/>
              </a:buClr>
              <a:buSzPct val="90000"/>
              <a:buFont typeface="Wingdings" panose="05000000000000000000" pitchFamily="2" charset="2"/>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理解可重复级和已定义级</a:t>
            </a:r>
          </a:p>
          <a:p>
            <a:pPr marL="342900" marR="0" lvl="0" indent="-342900" algn="l" defTabSz="914400" rtl="0" eaLnBrk="1" fontAlgn="base" latinLnBrk="0" hangingPunct="1">
              <a:lnSpc>
                <a:spcPct val="90000"/>
              </a:lnSpc>
              <a:spcBef>
                <a:spcPct val="20000"/>
              </a:spcBef>
              <a:spcAft>
                <a:spcPct val="0"/>
              </a:spcAft>
              <a:buClr>
                <a:srgbClr val="B2B2B2"/>
              </a:buClr>
              <a:buSzPct val="90000"/>
              <a:buFont typeface="Wingdings" panose="05000000000000000000" pitchFamily="2" charset="2"/>
              <a:buNone/>
              <a:tabLst/>
              <a:defRPr/>
            </a:pP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      </a:t>
            </a:r>
            <a:r>
              <a:rPr kumimoji="0" lang="zh-CN" altLang="en-US" sz="2400" b="0" i="0" u="none" strike="noStrike" kern="1200" cap="none" spc="0" normalizeH="0" baseline="0" noProof="0" dirty="0">
                <a:ln>
                  <a:noFill/>
                </a:ln>
                <a:solidFill>
                  <a:srgbClr val="330033"/>
                </a:solidFill>
                <a:effectLst/>
                <a:uLnTx/>
                <a:uFillTx/>
                <a:latin typeface="Arial"/>
                <a:ea typeface="宋体"/>
                <a:cs typeface="+mn-cs"/>
              </a:rPr>
              <a:t>注意力逐渐从技术问题转向</a:t>
            </a:r>
            <a:r>
              <a:rPr kumimoji="0" lang="zh-CN" altLang="en-US" sz="2400" b="0" i="0" u="none" strike="noStrike" kern="1200" cap="none" spc="0" normalizeH="0" baseline="0" noProof="0" dirty="0">
                <a:ln>
                  <a:noFill/>
                </a:ln>
                <a:solidFill>
                  <a:srgbClr val="FF0000"/>
                </a:solidFill>
                <a:effectLst/>
                <a:uLnTx/>
                <a:uFillTx/>
                <a:latin typeface="Arial"/>
                <a:ea typeface="宋体"/>
                <a:cs typeface="+mn-cs"/>
              </a:rPr>
              <a:t>组织体系和管理问题  </a:t>
            </a:r>
          </a:p>
          <a:p>
            <a:pPr marL="342900" marR="0" lvl="0" indent="-342900" algn="l" defTabSz="914400" rtl="0" eaLnBrk="1" fontAlgn="base" latinLnBrk="0" hangingPunct="1">
              <a:lnSpc>
                <a:spcPct val="90000"/>
              </a:lnSpc>
              <a:spcBef>
                <a:spcPct val="20000"/>
              </a:spcBef>
              <a:spcAft>
                <a:spcPct val="0"/>
              </a:spcAft>
              <a:buClr>
                <a:srgbClr val="B2B2B2"/>
              </a:buClr>
              <a:buSzPct val="90000"/>
              <a:buFont typeface="Wingdings" panose="05000000000000000000" pitchFamily="2" charset="2"/>
              <a:buNone/>
              <a:tabLst/>
              <a:defRPr/>
            </a:pPr>
            <a:endParaRPr kumimoji="0" lang="zh-CN" altLang="en-US" sz="2400" b="0" i="0" u="none" strike="noStrike" kern="1200" cap="none" spc="0" normalizeH="0" baseline="0" noProof="0" dirty="0">
              <a:ln>
                <a:noFill/>
              </a:ln>
              <a:solidFill>
                <a:srgbClr val="330033"/>
              </a:solidFill>
              <a:effectLst/>
              <a:uLnTx/>
              <a:uFillTx/>
              <a:latin typeface="Arial"/>
              <a:ea typeface="宋体"/>
              <a:cs typeface="+mn-cs"/>
            </a:endParaRPr>
          </a:p>
          <a:p>
            <a:pPr marL="342900" marR="0" lvl="0" indent="-342900" algn="l" defTabSz="914400" rtl="0" eaLnBrk="1" fontAlgn="base" latinLnBrk="0" hangingPunct="1">
              <a:lnSpc>
                <a:spcPct val="90000"/>
              </a:lnSpc>
              <a:spcBef>
                <a:spcPct val="20000"/>
              </a:spcBef>
              <a:spcAft>
                <a:spcPct val="0"/>
              </a:spcAft>
              <a:buClr>
                <a:srgbClr val="B2B2B2"/>
              </a:buClr>
              <a:buSzPct val="90000"/>
              <a:buFont typeface="Wingdings" panose="05000000000000000000" pitchFamily="2" charset="2"/>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理解定量管理级和优化级 </a:t>
            </a:r>
          </a:p>
        </p:txBody>
      </p:sp>
      <p:sp>
        <p:nvSpPr>
          <p:cNvPr id="4" name="Rectangle 5">
            <a:extLst>
              <a:ext uri="{FF2B5EF4-FFF2-40B4-BE49-F238E27FC236}">
                <a16:creationId xmlns:a16="http://schemas.microsoft.com/office/drawing/2014/main" id="{8D2F99B7-D696-407F-BA70-4543B3CB8994}"/>
              </a:ext>
            </a:extLst>
          </p:cNvPr>
          <p:cNvSpPr>
            <a:spLocks noChangeArrowheads="1"/>
          </p:cNvSpPr>
          <p:nvPr/>
        </p:nvSpPr>
        <p:spPr bwMode="auto">
          <a:xfrm>
            <a:off x="9143935" y="2104639"/>
            <a:ext cx="65" cy="276999"/>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pic>
        <p:nvPicPr>
          <p:cNvPr id="5" name="Picture 4" descr="12-1-Juran">
            <a:extLst>
              <a:ext uri="{FF2B5EF4-FFF2-40B4-BE49-F238E27FC236}">
                <a16:creationId xmlns:a16="http://schemas.microsoft.com/office/drawing/2014/main" id="{DDF217E0-BCCE-4327-A354-1D78B36F19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3573463"/>
            <a:ext cx="5543550" cy="2909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28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2C4E7C6-71CD-4501-8A8F-C4C5E7D51ADF}"/>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2.3.3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成熟度等级的过程特征</a:t>
            </a:r>
          </a:p>
        </p:txBody>
      </p:sp>
      <p:sp>
        <p:nvSpPr>
          <p:cNvPr id="3" name="Rectangle 3">
            <a:extLst>
              <a:ext uri="{FF2B5EF4-FFF2-40B4-BE49-F238E27FC236}">
                <a16:creationId xmlns:a16="http://schemas.microsoft.com/office/drawing/2014/main" id="{00A5041E-01D4-4E15-BFCF-8A09AF93F240}"/>
              </a:ext>
            </a:extLst>
          </p:cNvPr>
          <p:cNvSpPr txBox="1">
            <a:spLocks noChangeArrowheads="1"/>
          </p:cNvSpPr>
          <p:nvPr/>
        </p:nvSpPr>
        <p:spPr bwMode="auto">
          <a:xfrm>
            <a:off x="900113" y="1700213"/>
            <a:ext cx="7343775" cy="424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ts val="1800"/>
              </a:spcBef>
              <a:spcAft>
                <a:spcPct val="0"/>
              </a:spcAft>
              <a:buClr>
                <a:srgbClr val="B2B2B2"/>
              </a:buClr>
              <a:buSzPct val="90000"/>
              <a:buFont typeface="Wingdings" panose="05000000000000000000" pitchFamily="2" charset="2"/>
              <a:buChar char="n"/>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第</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2</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级，</a:t>
            </a:r>
            <a:r>
              <a:rPr kumimoji="0" lang="zh-CN" altLang="en-US" sz="2000" b="1" i="0" u="none" strike="noStrike" kern="1200" cap="none" spc="0" normalizeH="0" baseline="0" noProof="0" dirty="0">
                <a:ln>
                  <a:noFill/>
                </a:ln>
                <a:solidFill>
                  <a:srgbClr val="000000"/>
                </a:solidFill>
                <a:effectLst/>
                <a:uLnTx/>
                <a:uFillTx/>
                <a:latin typeface="Arial"/>
                <a:ea typeface="宋体"/>
                <a:cs typeface="+mn-cs"/>
              </a:rPr>
              <a:t>焦点开始集中在软件过程的管理上，一个受管理的过程则是一个可重复的过程 。从管理角度可以看到一个按计划执行的并且阶段可控的、规范化的软件开发过程 </a:t>
            </a:r>
          </a:p>
          <a:p>
            <a:pPr marL="342900" marR="0" lvl="0" indent="-342900" algn="l" defTabSz="914400" rtl="0" eaLnBrk="1" fontAlgn="base" latinLnBrk="0" hangingPunct="1">
              <a:lnSpc>
                <a:spcPct val="100000"/>
              </a:lnSpc>
              <a:spcBef>
                <a:spcPts val="1800"/>
              </a:spcBef>
              <a:spcAft>
                <a:spcPct val="0"/>
              </a:spcAft>
              <a:buClr>
                <a:srgbClr val="B2B2B2"/>
              </a:buClr>
              <a:buSzPct val="90000"/>
              <a:buFont typeface="Wingdings" panose="05000000000000000000" pitchFamily="2" charset="2"/>
              <a:buChar char="n"/>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第</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3</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级，</a:t>
            </a:r>
            <a:r>
              <a:rPr kumimoji="0" lang="zh-CN" altLang="en-US" sz="2000" b="1" i="0" u="none" strike="noStrike" kern="1200" cap="none" spc="0" normalizeH="0" baseline="0" noProof="0" dirty="0">
                <a:ln>
                  <a:noFill/>
                </a:ln>
                <a:solidFill>
                  <a:srgbClr val="000000"/>
                </a:solidFill>
                <a:effectLst/>
                <a:uLnTx/>
                <a:uFillTx/>
                <a:latin typeface="Arial"/>
                <a:ea typeface="宋体"/>
                <a:cs typeface="+mn-cs"/>
              </a:rPr>
              <a:t>通过裁剪组织的标准软件过程来建立自定义的软件过程 </a:t>
            </a:r>
          </a:p>
          <a:p>
            <a:pPr marL="342900" marR="0" lvl="0" indent="-342900" algn="l" defTabSz="914400" rtl="0" eaLnBrk="1" fontAlgn="base" latinLnBrk="0" hangingPunct="1">
              <a:lnSpc>
                <a:spcPct val="100000"/>
              </a:lnSpc>
              <a:spcBef>
                <a:spcPts val="1800"/>
              </a:spcBef>
              <a:spcAft>
                <a:spcPct val="0"/>
              </a:spcAft>
              <a:buClr>
                <a:srgbClr val="B2B2B2"/>
              </a:buClr>
              <a:buSzPct val="90000"/>
              <a:buFont typeface="Wingdings" panose="05000000000000000000" pitchFamily="2" charset="2"/>
              <a:buChar char="n"/>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第</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4</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级，</a:t>
            </a:r>
            <a:r>
              <a:rPr kumimoji="0" lang="zh-CN" altLang="en-US" sz="2000" b="1" i="0" u="none" strike="noStrike" kern="1200" cap="none" spc="0" normalizeH="0" baseline="0" noProof="0" dirty="0">
                <a:ln>
                  <a:noFill/>
                </a:ln>
                <a:solidFill>
                  <a:srgbClr val="000000"/>
                </a:solidFill>
                <a:effectLst/>
                <a:uLnTx/>
                <a:uFillTx/>
                <a:latin typeface="Arial"/>
                <a:ea typeface="宋体"/>
                <a:cs typeface="+mn-cs"/>
              </a:rPr>
              <a:t>对软件产品的质量、开发进度和其它开发目标进行有效的评估和预测 </a:t>
            </a:r>
          </a:p>
          <a:p>
            <a:pPr marL="342900" marR="0" lvl="0" indent="-342900" algn="l" defTabSz="914400" rtl="0" eaLnBrk="1" fontAlgn="base" latinLnBrk="0" hangingPunct="1">
              <a:lnSpc>
                <a:spcPct val="100000"/>
              </a:lnSpc>
              <a:spcBef>
                <a:spcPts val="1800"/>
              </a:spcBef>
              <a:spcAft>
                <a:spcPct val="0"/>
              </a:spcAft>
              <a:buClr>
                <a:srgbClr val="B2B2B2"/>
              </a:buClr>
              <a:buSzPct val="90000"/>
              <a:buFont typeface="Wingdings" panose="05000000000000000000" pitchFamily="2" charset="2"/>
              <a:buChar char="n"/>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第</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5</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级，</a:t>
            </a:r>
            <a:r>
              <a:rPr kumimoji="0" lang="zh-CN" altLang="en-US" sz="2000" b="1" i="0" u="none" strike="noStrike" kern="1200" cap="none" spc="0" normalizeH="0" baseline="0" noProof="0" dirty="0">
                <a:ln>
                  <a:noFill/>
                </a:ln>
                <a:solidFill>
                  <a:srgbClr val="000000"/>
                </a:solidFill>
                <a:effectLst/>
                <a:uLnTx/>
                <a:uFillTx/>
                <a:latin typeface="Arial"/>
                <a:ea typeface="宋体"/>
                <a:cs typeface="+mn-cs"/>
              </a:rPr>
              <a:t>其焦点是软件过程的持续改进 </a:t>
            </a: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endParaRPr kumimoji="0" lang="zh-CN" altLang="en-US" sz="2000" b="1" i="0" u="none" strike="noStrike" kern="1200" cap="none" spc="0" normalizeH="0" baseline="0" noProof="0" dirty="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zh-CN" altLang="en-US" sz="2400" b="1" i="0" u="none" strike="noStrike" kern="1200" cap="none" spc="0" normalizeH="0" baseline="0" noProof="0" dirty="0">
                <a:ln>
                  <a:noFill/>
                </a:ln>
                <a:solidFill>
                  <a:srgbClr val="0066FF"/>
                </a:solidFill>
                <a:effectLst/>
                <a:uLnTx/>
                <a:uFillTx/>
                <a:latin typeface="Arial"/>
                <a:ea typeface="宋体"/>
                <a:cs typeface="+mn-cs"/>
              </a:rPr>
              <a:t>成熟度各个级别的软件过程特征，如表</a:t>
            </a:r>
            <a:r>
              <a:rPr kumimoji="0" lang="en-US" altLang="zh-CN" sz="2400" b="1" i="0" u="none" strike="noStrike" kern="1200" cap="none" spc="0" normalizeH="0" baseline="0" noProof="0" dirty="0">
                <a:ln>
                  <a:noFill/>
                </a:ln>
                <a:solidFill>
                  <a:srgbClr val="0066FF"/>
                </a:solidFill>
                <a:effectLst/>
                <a:uLnTx/>
                <a:uFillTx/>
                <a:latin typeface="Arial"/>
                <a:ea typeface="宋体"/>
                <a:cs typeface="+mn-cs"/>
              </a:rPr>
              <a:t>2-2</a:t>
            </a:r>
            <a:r>
              <a:rPr kumimoji="0" lang="zh-CN" altLang="en-US" sz="2400" b="1" i="0" u="none" strike="noStrike" kern="1200" cap="none" spc="0" normalizeH="0" baseline="0" noProof="0" dirty="0">
                <a:ln>
                  <a:noFill/>
                </a:ln>
                <a:solidFill>
                  <a:srgbClr val="0066FF"/>
                </a:solidFill>
                <a:effectLst/>
                <a:uLnTx/>
                <a:uFillTx/>
                <a:latin typeface="Arial"/>
                <a:ea typeface="宋体"/>
                <a:cs typeface="+mn-cs"/>
              </a:rPr>
              <a:t>所示。</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 </a:t>
            </a:r>
          </a:p>
        </p:txBody>
      </p:sp>
    </p:spTree>
    <p:extLst>
      <p:ext uri="{BB962C8B-B14F-4D97-AF65-F5344CB8AC3E}">
        <p14:creationId xmlns:p14="http://schemas.microsoft.com/office/powerpoint/2010/main" val="1067738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2C4E7C6-71CD-4501-8A8F-C4C5E7D51ADF}"/>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2.3.3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成熟度等级的过程特征</a:t>
            </a:r>
          </a:p>
        </p:txBody>
      </p:sp>
      <p:sp>
        <p:nvSpPr>
          <p:cNvPr id="3" name="Rectangle 3">
            <a:extLst>
              <a:ext uri="{FF2B5EF4-FFF2-40B4-BE49-F238E27FC236}">
                <a16:creationId xmlns:a16="http://schemas.microsoft.com/office/drawing/2014/main" id="{00A5041E-01D4-4E15-BFCF-8A09AF93F240}"/>
              </a:ext>
            </a:extLst>
          </p:cNvPr>
          <p:cNvSpPr txBox="1">
            <a:spLocks noChangeArrowheads="1"/>
          </p:cNvSpPr>
          <p:nvPr/>
        </p:nvSpPr>
        <p:spPr bwMode="auto">
          <a:xfrm>
            <a:off x="900113" y="1700213"/>
            <a:ext cx="7343775" cy="424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ts val="1800"/>
              </a:spcBef>
              <a:spcAft>
                <a:spcPct val="0"/>
              </a:spcAft>
              <a:buClr>
                <a:srgbClr val="B2B2B2"/>
              </a:buClr>
              <a:buSzPct val="90000"/>
              <a:buFont typeface="Wingdings" panose="05000000000000000000" pitchFamily="2" charset="2"/>
              <a:buChar char="n"/>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第</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2</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级，</a:t>
            </a:r>
            <a:r>
              <a:rPr kumimoji="0" lang="zh-CN" altLang="en-US" sz="2000" b="1" i="0" u="none" strike="noStrike" kern="1200" cap="none" spc="0" normalizeH="0" baseline="0" noProof="0" dirty="0">
                <a:ln>
                  <a:noFill/>
                </a:ln>
                <a:solidFill>
                  <a:srgbClr val="000000"/>
                </a:solidFill>
                <a:effectLst/>
                <a:uLnTx/>
                <a:uFillTx/>
                <a:latin typeface="Arial"/>
                <a:ea typeface="宋体"/>
                <a:cs typeface="+mn-cs"/>
              </a:rPr>
              <a:t>焦点开始集中在软件过程的管理上，一个受管理的过程则是一个可重复的过程 。从管理角度可以看到一个按计划执行的并且阶段可控的、规范化的软件开发过程 </a:t>
            </a:r>
          </a:p>
          <a:p>
            <a:pPr marL="342900" marR="0" lvl="0" indent="-342900" algn="l" defTabSz="914400" rtl="0" eaLnBrk="1" fontAlgn="base" latinLnBrk="0" hangingPunct="1">
              <a:lnSpc>
                <a:spcPct val="100000"/>
              </a:lnSpc>
              <a:spcBef>
                <a:spcPts val="1800"/>
              </a:spcBef>
              <a:spcAft>
                <a:spcPct val="0"/>
              </a:spcAft>
              <a:buClr>
                <a:srgbClr val="B2B2B2"/>
              </a:buClr>
              <a:buSzPct val="90000"/>
              <a:buFont typeface="Wingdings" panose="05000000000000000000" pitchFamily="2" charset="2"/>
              <a:buChar char="n"/>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第</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3</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级，</a:t>
            </a:r>
            <a:r>
              <a:rPr kumimoji="0" lang="zh-CN" altLang="en-US" sz="2000" b="1" i="0" u="none" strike="noStrike" kern="1200" cap="none" spc="0" normalizeH="0" baseline="0" noProof="0" dirty="0">
                <a:ln>
                  <a:noFill/>
                </a:ln>
                <a:solidFill>
                  <a:srgbClr val="000000"/>
                </a:solidFill>
                <a:effectLst/>
                <a:uLnTx/>
                <a:uFillTx/>
                <a:latin typeface="Arial"/>
                <a:ea typeface="宋体"/>
                <a:cs typeface="+mn-cs"/>
              </a:rPr>
              <a:t>通过裁剪组织的标准软件过程来建立自定义的软件过程 </a:t>
            </a:r>
          </a:p>
          <a:p>
            <a:pPr marL="342900" marR="0" lvl="0" indent="-342900" algn="l" defTabSz="914400" rtl="0" eaLnBrk="1" fontAlgn="base" latinLnBrk="0" hangingPunct="1">
              <a:lnSpc>
                <a:spcPct val="100000"/>
              </a:lnSpc>
              <a:spcBef>
                <a:spcPts val="1800"/>
              </a:spcBef>
              <a:spcAft>
                <a:spcPct val="0"/>
              </a:spcAft>
              <a:buClr>
                <a:srgbClr val="B2B2B2"/>
              </a:buClr>
              <a:buSzPct val="90000"/>
              <a:buFont typeface="Wingdings" panose="05000000000000000000" pitchFamily="2" charset="2"/>
              <a:buChar char="n"/>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第</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4</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级，</a:t>
            </a:r>
            <a:r>
              <a:rPr kumimoji="0" lang="zh-CN" altLang="en-US" sz="2000" b="1" i="0" u="none" strike="noStrike" kern="1200" cap="none" spc="0" normalizeH="0" baseline="0" noProof="0" dirty="0">
                <a:ln>
                  <a:noFill/>
                </a:ln>
                <a:solidFill>
                  <a:srgbClr val="000000"/>
                </a:solidFill>
                <a:effectLst/>
                <a:uLnTx/>
                <a:uFillTx/>
                <a:latin typeface="Arial"/>
                <a:ea typeface="宋体"/>
                <a:cs typeface="+mn-cs"/>
              </a:rPr>
              <a:t>对软件产品的质量、开发进度和其它开发目标进行有效的评估和预测 </a:t>
            </a:r>
          </a:p>
          <a:p>
            <a:pPr marL="342900" marR="0" lvl="0" indent="-342900" algn="l" defTabSz="914400" rtl="0" eaLnBrk="1" fontAlgn="base" latinLnBrk="0" hangingPunct="1">
              <a:lnSpc>
                <a:spcPct val="100000"/>
              </a:lnSpc>
              <a:spcBef>
                <a:spcPts val="1800"/>
              </a:spcBef>
              <a:spcAft>
                <a:spcPct val="0"/>
              </a:spcAft>
              <a:buClr>
                <a:srgbClr val="B2B2B2"/>
              </a:buClr>
              <a:buSzPct val="90000"/>
              <a:buFont typeface="Wingdings" panose="05000000000000000000" pitchFamily="2" charset="2"/>
              <a:buChar char="n"/>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第</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5</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级，</a:t>
            </a:r>
            <a:r>
              <a:rPr kumimoji="0" lang="zh-CN" altLang="en-US" sz="2000" b="1" i="0" u="none" strike="noStrike" kern="1200" cap="none" spc="0" normalizeH="0" baseline="0" noProof="0" dirty="0">
                <a:ln>
                  <a:noFill/>
                </a:ln>
                <a:solidFill>
                  <a:srgbClr val="000000"/>
                </a:solidFill>
                <a:effectLst/>
                <a:uLnTx/>
                <a:uFillTx/>
                <a:latin typeface="Arial"/>
                <a:ea typeface="宋体"/>
                <a:cs typeface="+mn-cs"/>
              </a:rPr>
              <a:t>其焦点是软件过程的持续改进 </a:t>
            </a: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endParaRPr kumimoji="0" lang="zh-CN" altLang="en-US" sz="2000" b="1" i="0" u="none" strike="noStrike" kern="1200" cap="none" spc="0" normalizeH="0" baseline="0" noProof="0" dirty="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zh-CN" altLang="en-US" sz="2400" b="1" i="0" u="none" strike="noStrike" kern="1200" cap="none" spc="0" normalizeH="0" baseline="0" noProof="0" dirty="0">
                <a:ln>
                  <a:noFill/>
                </a:ln>
                <a:solidFill>
                  <a:srgbClr val="0066FF"/>
                </a:solidFill>
                <a:effectLst/>
                <a:uLnTx/>
                <a:uFillTx/>
                <a:latin typeface="Arial"/>
                <a:ea typeface="宋体"/>
                <a:cs typeface="+mn-cs"/>
              </a:rPr>
              <a:t>成熟度各个级别的软件过程特征，如表</a:t>
            </a:r>
            <a:r>
              <a:rPr kumimoji="0" lang="en-US" altLang="zh-CN" sz="2400" b="1" i="0" u="none" strike="noStrike" kern="1200" cap="none" spc="0" normalizeH="0" baseline="0" noProof="0" dirty="0">
                <a:ln>
                  <a:noFill/>
                </a:ln>
                <a:solidFill>
                  <a:srgbClr val="0066FF"/>
                </a:solidFill>
                <a:effectLst/>
                <a:uLnTx/>
                <a:uFillTx/>
                <a:latin typeface="Arial"/>
                <a:ea typeface="宋体"/>
                <a:cs typeface="+mn-cs"/>
              </a:rPr>
              <a:t>2-2</a:t>
            </a:r>
            <a:r>
              <a:rPr kumimoji="0" lang="zh-CN" altLang="en-US" sz="2400" b="1" i="0" u="none" strike="noStrike" kern="1200" cap="none" spc="0" normalizeH="0" baseline="0" noProof="0" dirty="0">
                <a:ln>
                  <a:noFill/>
                </a:ln>
                <a:solidFill>
                  <a:srgbClr val="0066FF"/>
                </a:solidFill>
                <a:effectLst/>
                <a:uLnTx/>
                <a:uFillTx/>
                <a:latin typeface="Arial"/>
                <a:ea typeface="宋体"/>
                <a:cs typeface="+mn-cs"/>
              </a:rPr>
              <a:t>所示。</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 </a:t>
            </a:r>
          </a:p>
        </p:txBody>
      </p:sp>
    </p:spTree>
    <p:extLst>
      <p:ext uri="{BB962C8B-B14F-4D97-AF65-F5344CB8AC3E}">
        <p14:creationId xmlns:p14="http://schemas.microsoft.com/office/powerpoint/2010/main" val="28967264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515F7B5-607B-4C71-89B1-047661A8EBCF}"/>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2.4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软件过程的可视性</a:t>
            </a:r>
          </a:p>
        </p:txBody>
      </p:sp>
      <p:sp>
        <p:nvSpPr>
          <p:cNvPr id="3" name="Rectangle 7">
            <a:extLst>
              <a:ext uri="{FF2B5EF4-FFF2-40B4-BE49-F238E27FC236}">
                <a16:creationId xmlns:a16="http://schemas.microsoft.com/office/drawing/2014/main" id="{CE791EA5-5F10-41A1-852A-438DE4135740}"/>
              </a:ext>
            </a:extLst>
          </p:cNvPr>
          <p:cNvSpPr>
            <a:spLocks noChangeArrowheads="1"/>
          </p:cNvSpPr>
          <p:nvPr/>
        </p:nvSpPr>
        <p:spPr bwMode="auto">
          <a:xfrm>
            <a:off x="9143935" y="1452176"/>
            <a:ext cx="65" cy="276999"/>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pic>
        <p:nvPicPr>
          <p:cNvPr id="4" name="Picture 6" descr="2-4-2">
            <a:extLst>
              <a:ext uri="{FF2B5EF4-FFF2-40B4-BE49-F238E27FC236}">
                <a16:creationId xmlns:a16="http://schemas.microsoft.com/office/drawing/2014/main" id="{54401500-EDDF-41FE-801A-68DC1CF594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557338"/>
            <a:ext cx="7705725" cy="514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754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9A50559-49C5-4C72-8F68-D047F34681B6}"/>
              </a:ext>
            </a:extLst>
          </p:cNvPr>
          <p:cNvSpPr txBox="1">
            <a:spLocks noChangeArrowheads="1"/>
          </p:cNvSpPr>
          <p:nvPr/>
        </p:nvSpPr>
        <p:spPr bwMode="auto">
          <a:xfrm>
            <a:off x="684213" y="549275"/>
            <a:ext cx="7707312"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课程服务于</a:t>
            </a:r>
          </a:p>
        </p:txBody>
      </p:sp>
      <p:sp>
        <p:nvSpPr>
          <p:cNvPr id="3" name="Text Box 3">
            <a:extLst>
              <a:ext uri="{FF2B5EF4-FFF2-40B4-BE49-F238E27FC236}">
                <a16:creationId xmlns:a16="http://schemas.microsoft.com/office/drawing/2014/main" id="{5B5BAF89-5F44-4B94-89AE-F93CAE477FC9}"/>
              </a:ext>
            </a:extLst>
          </p:cNvPr>
          <p:cNvSpPr txBox="1">
            <a:spLocks noChangeArrowheads="1"/>
          </p:cNvSpPr>
          <p:nvPr/>
        </p:nvSpPr>
        <p:spPr bwMode="auto">
          <a:xfrm>
            <a:off x="1042988" y="1557338"/>
            <a:ext cx="6408737" cy="4764087"/>
          </a:xfrm>
          <a:prstGeom prst="rect">
            <a:avLst/>
          </a:prstGeom>
          <a:noFill/>
          <a:ln>
            <a:noFill/>
          </a:ln>
          <a:effectLst/>
          <a:extLst>
            <a:ext uri="{909E8E84-426E-40DD-AFC4-6F175D3DCCD1}">
              <a14:hiddenFill xmlns:a14="http://schemas.microsoft.com/office/drawing/2010/main">
                <a:solidFill>
                  <a:srgbClr val="C0C0C0">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r">
              <a:defRPr>
                <a:solidFill>
                  <a:schemeClr val="tx1"/>
                </a:solidFill>
                <a:latin typeface="Arial" panose="020B0604020202020204" pitchFamily="34" charset="0"/>
                <a:ea typeface="宋体" panose="02010600030101010101" pitchFamily="2" charset="-122"/>
              </a:defRPr>
            </a:lvl1pPr>
            <a:lvl2pPr marL="742950" indent="-285750" algn="r">
              <a:defRPr>
                <a:solidFill>
                  <a:schemeClr val="tx1"/>
                </a:solidFill>
                <a:latin typeface="Arial" panose="020B0604020202020204" pitchFamily="34" charset="0"/>
                <a:ea typeface="宋体" panose="02010600030101010101" pitchFamily="2" charset="-122"/>
              </a:defRPr>
            </a:lvl2pPr>
            <a:lvl3pPr marL="1143000" indent="-228600" algn="r">
              <a:defRPr>
                <a:solidFill>
                  <a:schemeClr val="tx1"/>
                </a:solidFill>
                <a:latin typeface="Arial" panose="020B0604020202020204" pitchFamily="34" charset="0"/>
                <a:ea typeface="宋体" panose="02010600030101010101" pitchFamily="2" charset="-122"/>
              </a:defRPr>
            </a:lvl3pPr>
            <a:lvl4pPr marL="1600200" indent="-228600" algn="r">
              <a:defRPr>
                <a:solidFill>
                  <a:schemeClr val="tx1"/>
                </a:solidFill>
                <a:latin typeface="Arial" panose="020B0604020202020204" pitchFamily="34" charset="0"/>
                <a:ea typeface="宋体" panose="02010600030101010101" pitchFamily="2" charset="-122"/>
              </a:defRPr>
            </a:lvl4pPr>
            <a:lvl5pPr marL="2057400" indent="-228600" algn="r">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base" latinLnBrk="0" hangingPunct="1">
              <a:lnSpc>
                <a:spcPct val="100000"/>
              </a:lnSpc>
              <a:spcBef>
                <a:spcPct val="40000"/>
              </a:spcBef>
              <a:spcAft>
                <a:spcPct val="0"/>
              </a:spcAft>
              <a:buClrTx/>
              <a:buSzTx/>
              <a:buFontTx/>
              <a:buChar char="-"/>
              <a:tabLst/>
              <a:defRPr/>
            </a:pPr>
            <a:r>
              <a:rPr kumimoji="0" lang="en-US" altLang="zh-CN" sz="1800" b="1" i="1"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r>
              <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项目经理  </a:t>
            </a: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Project manager</a:t>
            </a:r>
          </a:p>
          <a:p>
            <a:pPr marL="0" marR="0" lvl="0" indent="0" algn="l" defTabSz="914400" eaLnBrk="1" fontAlgn="base" latinLnBrk="0" hangingPunct="1">
              <a:lnSpc>
                <a:spcPct val="100000"/>
              </a:lnSpc>
              <a:spcBef>
                <a:spcPct val="40000"/>
              </a:spcBef>
              <a:spcAft>
                <a:spcPct val="0"/>
              </a:spcAft>
              <a:buClrTx/>
              <a:buSzTx/>
              <a:buFontTx/>
              <a:buChar char="-"/>
              <a:tabLst/>
              <a:defRPr/>
            </a:pP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r>
              <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程序经理 </a:t>
            </a: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Program manager</a:t>
            </a:r>
          </a:p>
          <a:p>
            <a:pPr marL="0" marR="0" lvl="0" indent="0" algn="l" defTabSz="914400" eaLnBrk="1" fontAlgn="base" latinLnBrk="0" hangingPunct="1">
              <a:lnSpc>
                <a:spcPct val="100000"/>
              </a:lnSpc>
              <a:spcBef>
                <a:spcPct val="40000"/>
              </a:spcBef>
              <a:spcAft>
                <a:spcPct val="0"/>
              </a:spcAft>
              <a:buClrTx/>
              <a:buSzTx/>
              <a:buFontTx/>
              <a:buChar char="-"/>
              <a:tabLst/>
              <a:defRPr/>
            </a:pP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r>
              <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产品经理 </a:t>
            </a: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Product manager</a:t>
            </a:r>
          </a:p>
          <a:p>
            <a:pPr marL="0" marR="0" lvl="0" indent="0" algn="l" defTabSz="914400" eaLnBrk="1" fontAlgn="base" latinLnBrk="0" hangingPunct="1">
              <a:lnSpc>
                <a:spcPct val="100000"/>
              </a:lnSpc>
              <a:spcBef>
                <a:spcPct val="40000"/>
              </a:spcBef>
              <a:spcAft>
                <a:spcPct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r>
              <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软件质量管理人员 </a:t>
            </a: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The member of SQAG</a:t>
            </a:r>
          </a:p>
          <a:p>
            <a:pPr marL="0" marR="0" lvl="0" indent="0" algn="l" defTabSz="914400" eaLnBrk="1" fontAlgn="base" latinLnBrk="0" hangingPunct="1">
              <a:lnSpc>
                <a:spcPct val="100000"/>
              </a:lnSpc>
              <a:spcBef>
                <a:spcPct val="40000"/>
              </a:spcBef>
              <a:spcAft>
                <a:spcPct val="0"/>
              </a:spcAft>
              <a:buClrTx/>
              <a:buSzTx/>
              <a:buFontTx/>
              <a:buChar char="-"/>
              <a:tabLst/>
              <a:defRPr/>
            </a:pP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r>
              <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软件工程过程组成员 </a:t>
            </a: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The member of SEPG</a:t>
            </a:r>
          </a:p>
          <a:p>
            <a:pPr marL="0" marR="0" lvl="0" indent="0" algn="l" defTabSz="914400" eaLnBrk="1" fontAlgn="base" latinLnBrk="0" hangingPunct="1">
              <a:lnSpc>
                <a:spcPct val="100000"/>
              </a:lnSpc>
              <a:spcBef>
                <a:spcPct val="40000"/>
              </a:spcBef>
              <a:spcAft>
                <a:spcPct val="0"/>
              </a:spcAft>
              <a:buClrTx/>
              <a:buSzTx/>
              <a:buFontTx/>
              <a:buChar char="-"/>
              <a:tabLst/>
              <a:defRPr/>
            </a:pP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r>
              <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软件配置管理人员 </a:t>
            </a: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The member of SCMG</a:t>
            </a:r>
          </a:p>
          <a:p>
            <a:pPr marL="0" marR="0" lvl="0" indent="0" algn="l" defTabSz="914400" eaLnBrk="1" fontAlgn="base" latinLnBrk="0" hangingPunct="1">
              <a:lnSpc>
                <a:spcPct val="100000"/>
              </a:lnSpc>
              <a:spcBef>
                <a:spcPct val="40000"/>
              </a:spcBef>
              <a:spcAft>
                <a:spcPct val="0"/>
              </a:spcAft>
              <a:buClrTx/>
              <a:buSzTx/>
              <a:buFontTx/>
              <a:buNone/>
              <a:tabLst/>
              <a:defRPr/>
            </a:pPr>
            <a:r>
              <a:rPr kumimoji="0" lang="zh-CN" altLang="en-US" sz="2400" b="1" i="0" u="none" strike="noStrike" kern="0" cap="none" spc="0" normalizeH="0" baseline="0" noProof="0">
                <a:ln>
                  <a:noFill/>
                </a:ln>
                <a:solidFill>
                  <a:srgbClr val="3366FF"/>
                </a:solidFill>
                <a:effectLst/>
                <a:uLnTx/>
                <a:uFillTx/>
                <a:latin typeface="Arial" panose="020B0604020202020204" pitchFamily="34" charset="0"/>
                <a:ea typeface="宋体" panose="02010600030101010101" pitchFamily="2" charset="-122"/>
              </a:rPr>
              <a:t>还包括：</a:t>
            </a:r>
          </a:p>
          <a:p>
            <a:pPr marL="0" marR="0" lvl="0" indent="0" algn="l" defTabSz="914400" eaLnBrk="1" fontAlgn="base" latinLnBrk="0" hangingPunct="1">
              <a:lnSpc>
                <a:spcPct val="100000"/>
              </a:lnSpc>
              <a:spcBef>
                <a:spcPct val="40000"/>
              </a:spcBef>
              <a:spcAft>
                <a:spcPct val="0"/>
              </a:spcAft>
              <a:buClrTx/>
              <a:buSzTx/>
              <a:buFontTx/>
              <a:buChar char="-"/>
              <a:tabLst/>
              <a:defRPr/>
            </a:pPr>
            <a:r>
              <a:rPr kumimoji="0" lang="zh-CN" altLang="en-US"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软件企业高层管理人员</a:t>
            </a:r>
          </a:p>
          <a:p>
            <a:pPr marL="0" marR="0" lvl="0" indent="0" algn="l" defTabSz="914400" eaLnBrk="1" fontAlgn="base" latinLnBrk="0" hangingPunct="1">
              <a:lnSpc>
                <a:spcPct val="100000"/>
              </a:lnSpc>
              <a:spcBef>
                <a:spcPct val="40000"/>
              </a:spcBef>
              <a:spcAft>
                <a:spcPct val="0"/>
              </a:spcAft>
              <a:buClrTx/>
              <a:buSzTx/>
              <a:buFontTx/>
              <a:buChar char="-"/>
              <a:tabLst/>
              <a:defRPr/>
            </a:pPr>
            <a:r>
              <a:rPr kumimoji="0" lang="zh-CN" altLang="en-US"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软件工程师和测试工程师</a:t>
            </a:r>
          </a:p>
          <a:p>
            <a:pPr marL="0" marR="0" lvl="0" indent="0" algn="l" defTabSz="914400" eaLnBrk="1" fontAlgn="base" latinLnBrk="0" hangingPunct="1">
              <a:lnSpc>
                <a:spcPct val="100000"/>
              </a:lnSpc>
              <a:spcBef>
                <a:spcPct val="40000"/>
              </a:spcBef>
              <a:spcAft>
                <a:spcPct val="0"/>
              </a:spcAft>
              <a:buClrTx/>
              <a:buSzTx/>
              <a:buFontTx/>
              <a:buChar char="-"/>
              <a:tabLst/>
              <a:defRPr/>
            </a:pPr>
            <a:r>
              <a:rPr kumimoji="0" lang="zh-CN" altLang="en-US"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软件分析师  、软件咨询顾问</a:t>
            </a:r>
          </a:p>
        </p:txBody>
      </p:sp>
    </p:spTree>
    <p:extLst>
      <p:ext uri="{BB962C8B-B14F-4D97-AF65-F5344CB8AC3E}">
        <p14:creationId xmlns:p14="http://schemas.microsoft.com/office/powerpoint/2010/main" val="1439183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3538EB2-B1FE-4801-8028-66FBFB9F3A67}"/>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2.5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过程能力和效能预测</a:t>
            </a:r>
          </a:p>
        </p:txBody>
      </p:sp>
      <p:sp>
        <p:nvSpPr>
          <p:cNvPr id="3" name="Rectangle 7">
            <a:extLst>
              <a:ext uri="{FF2B5EF4-FFF2-40B4-BE49-F238E27FC236}">
                <a16:creationId xmlns:a16="http://schemas.microsoft.com/office/drawing/2014/main" id="{6299C7B1-3A44-4556-94FD-262A14843765}"/>
              </a:ext>
            </a:extLst>
          </p:cNvPr>
          <p:cNvSpPr>
            <a:spLocks noChangeArrowheads="1"/>
          </p:cNvSpPr>
          <p:nvPr/>
        </p:nvSpPr>
        <p:spPr bwMode="auto">
          <a:xfrm>
            <a:off x="9143935" y="1480751"/>
            <a:ext cx="65" cy="276999"/>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pic>
        <p:nvPicPr>
          <p:cNvPr id="4" name="Picture 6" descr="2-6-2">
            <a:extLst>
              <a:ext uri="{FF2B5EF4-FFF2-40B4-BE49-F238E27FC236}">
                <a16:creationId xmlns:a16="http://schemas.microsoft.com/office/drawing/2014/main" id="{C41535FF-9684-4455-83BB-C7C178F6E3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038" y="1412875"/>
            <a:ext cx="6805612" cy="539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2263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0E97D33-D6C9-460D-AED7-99796E730B60}"/>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组织的过程目标 </a:t>
            </a:r>
          </a:p>
        </p:txBody>
      </p:sp>
      <p:sp>
        <p:nvSpPr>
          <p:cNvPr id="3" name="Rectangle 3">
            <a:extLst>
              <a:ext uri="{FF2B5EF4-FFF2-40B4-BE49-F238E27FC236}">
                <a16:creationId xmlns:a16="http://schemas.microsoft.com/office/drawing/2014/main" id="{D8A475F6-426A-4733-AAB0-7BEFA3125D99}"/>
              </a:ext>
            </a:extLst>
          </p:cNvPr>
          <p:cNvSpPr>
            <a:spLocks noChangeArrowheads="1"/>
          </p:cNvSpPr>
          <p:nvPr/>
        </p:nvSpPr>
        <p:spPr bwMode="auto">
          <a:xfrm>
            <a:off x="9143935" y="1966526"/>
            <a:ext cx="65" cy="276999"/>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4" name="Rectangle 12">
            <a:extLst>
              <a:ext uri="{FF2B5EF4-FFF2-40B4-BE49-F238E27FC236}">
                <a16:creationId xmlns:a16="http://schemas.microsoft.com/office/drawing/2014/main" id="{34C746CB-1925-4255-B7CD-5F1131DBAADC}"/>
              </a:ext>
            </a:extLst>
          </p:cNvPr>
          <p:cNvSpPr>
            <a:spLocks noChangeArrowheads="1"/>
          </p:cNvSpPr>
          <p:nvPr/>
        </p:nvSpPr>
        <p:spPr bwMode="auto">
          <a:xfrm>
            <a:off x="9143935" y="2461826"/>
            <a:ext cx="65" cy="276999"/>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5" name="Rectangle 14">
            <a:extLst>
              <a:ext uri="{FF2B5EF4-FFF2-40B4-BE49-F238E27FC236}">
                <a16:creationId xmlns:a16="http://schemas.microsoft.com/office/drawing/2014/main" id="{0D20F583-2DC9-4D61-88B4-1D6C981FFFD1}"/>
              </a:ext>
            </a:extLst>
          </p:cNvPr>
          <p:cNvSpPr>
            <a:spLocks noChangeArrowheads="1"/>
          </p:cNvSpPr>
          <p:nvPr/>
        </p:nvSpPr>
        <p:spPr bwMode="auto">
          <a:xfrm>
            <a:off x="6588125" y="3429000"/>
            <a:ext cx="2232025" cy="395288"/>
          </a:xfrm>
          <a:prstGeom prst="rect">
            <a:avLst/>
          </a:prstGeom>
          <a:solidFill>
            <a:srgbClr val="FFFF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 name="Rectangle 15">
            <a:extLst>
              <a:ext uri="{FF2B5EF4-FFF2-40B4-BE49-F238E27FC236}">
                <a16:creationId xmlns:a16="http://schemas.microsoft.com/office/drawing/2014/main" id="{4BAC10A5-6F1F-4A3F-860A-0A450D0A74D9}"/>
              </a:ext>
            </a:extLst>
          </p:cNvPr>
          <p:cNvSpPr>
            <a:spLocks noChangeArrowheads="1"/>
          </p:cNvSpPr>
          <p:nvPr/>
        </p:nvSpPr>
        <p:spPr bwMode="auto">
          <a:xfrm>
            <a:off x="6624638" y="4400550"/>
            <a:ext cx="2232025" cy="395288"/>
          </a:xfrm>
          <a:prstGeom prst="rect">
            <a:avLst/>
          </a:prstGeom>
          <a:solidFill>
            <a:srgbClr val="FFFF99">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7" name="Rectangle 16">
            <a:extLst>
              <a:ext uri="{FF2B5EF4-FFF2-40B4-BE49-F238E27FC236}">
                <a16:creationId xmlns:a16="http://schemas.microsoft.com/office/drawing/2014/main" id="{DB95D6DF-3556-4299-8E2B-F34B00557615}"/>
              </a:ext>
            </a:extLst>
          </p:cNvPr>
          <p:cNvSpPr>
            <a:spLocks noChangeArrowheads="1"/>
          </p:cNvSpPr>
          <p:nvPr/>
        </p:nvSpPr>
        <p:spPr bwMode="auto">
          <a:xfrm>
            <a:off x="6659563" y="2565400"/>
            <a:ext cx="2232025" cy="395288"/>
          </a:xfrm>
          <a:prstGeom prst="rect">
            <a:avLst/>
          </a:prstGeom>
          <a:solidFill>
            <a:srgbClr val="FFFF99">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pic>
        <p:nvPicPr>
          <p:cNvPr id="8" name="Picture 11" descr="2-11">
            <a:extLst>
              <a:ext uri="{FF2B5EF4-FFF2-40B4-BE49-F238E27FC236}">
                <a16:creationId xmlns:a16="http://schemas.microsoft.com/office/drawing/2014/main" id="{DF8ECB22-04D5-4108-B7A0-361820D371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2420938"/>
            <a:ext cx="8245475" cy="2351087"/>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17">
            <a:extLst>
              <a:ext uri="{FF2B5EF4-FFF2-40B4-BE49-F238E27FC236}">
                <a16:creationId xmlns:a16="http://schemas.microsoft.com/office/drawing/2014/main" id="{387CBA3D-17C3-493F-868D-B77D7A7F81C7}"/>
              </a:ext>
            </a:extLst>
          </p:cNvPr>
          <p:cNvSpPr>
            <a:spLocks noChangeArrowheads="1"/>
          </p:cNvSpPr>
          <p:nvPr/>
        </p:nvSpPr>
        <p:spPr bwMode="auto">
          <a:xfrm>
            <a:off x="2519363" y="2349500"/>
            <a:ext cx="1620837" cy="2555875"/>
          </a:xfrm>
          <a:prstGeom prst="roundRect">
            <a:avLst>
              <a:gd name="adj" fmla="val 16667"/>
            </a:avLst>
          </a:prstGeom>
          <a:noFill/>
          <a:ln w="19050">
            <a:solidFill>
              <a:srgbClr val="FF6600"/>
            </a:solidFill>
            <a:prstDash val="dashDot"/>
            <a:round/>
            <a:headEnd/>
            <a:tailEn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12282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3E27025-0215-4C2F-9BA2-02B4E4930AAE}"/>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WBS-</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工作分解结构</a:t>
            </a:r>
          </a:p>
        </p:txBody>
      </p:sp>
      <p:sp>
        <p:nvSpPr>
          <p:cNvPr id="3" name="Rectangle 3">
            <a:extLst>
              <a:ext uri="{FF2B5EF4-FFF2-40B4-BE49-F238E27FC236}">
                <a16:creationId xmlns:a16="http://schemas.microsoft.com/office/drawing/2014/main" id="{5A43F13B-5C07-4A02-832C-436F544EE3DA}"/>
              </a:ext>
            </a:extLst>
          </p:cNvPr>
          <p:cNvSpPr txBox="1">
            <a:spLocks noChangeArrowheads="1"/>
          </p:cNvSpPr>
          <p:nvPr/>
        </p:nvSpPr>
        <p:spPr bwMode="auto">
          <a:xfrm>
            <a:off x="914400" y="1600200"/>
            <a:ext cx="7834313" cy="470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80000"/>
              </a:lnSpc>
              <a:spcBef>
                <a:spcPct val="20000"/>
              </a:spcBef>
              <a:spcAft>
                <a:spcPct val="0"/>
              </a:spcAft>
              <a:buClr>
                <a:srgbClr val="B2B2B2"/>
              </a:buClr>
              <a:buSzPct val="90000"/>
              <a:buFont typeface="Wingdings" panose="05000000000000000000" pitchFamily="2" charset="2"/>
              <a:buNone/>
              <a:tabLst/>
              <a:defRPr/>
            </a:pPr>
            <a:r>
              <a:rPr kumimoji="0" lang="en-US" altLang="zh-CN" sz="900" b="1" i="0" u="none" strike="noStrike" kern="1200" cap="none" spc="0" normalizeH="0" baseline="0" noProof="0">
                <a:ln>
                  <a:noFill/>
                </a:ln>
                <a:solidFill>
                  <a:srgbClr val="000000"/>
                </a:solidFill>
                <a:effectLst/>
                <a:uLnTx/>
                <a:uFillTx/>
                <a:latin typeface="Arial"/>
                <a:ea typeface="宋体"/>
                <a:cs typeface="+mn-cs"/>
              </a:rPr>
              <a:t>1  </a:t>
            </a:r>
            <a:r>
              <a:rPr kumimoji="0" lang="zh-CN" altLang="en-US" sz="900" b="1" i="0" u="none" strike="noStrike" kern="1200" cap="none" spc="0" normalizeH="0" baseline="0" noProof="0">
                <a:ln>
                  <a:noFill/>
                </a:ln>
                <a:solidFill>
                  <a:srgbClr val="000000"/>
                </a:solidFill>
                <a:effectLst/>
                <a:uLnTx/>
                <a:uFillTx/>
                <a:latin typeface="Arial"/>
                <a:ea typeface="宋体"/>
                <a:cs typeface="+mn-cs"/>
              </a:rPr>
              <a:t>项目范围规划	</a:t>
            </a:r>
          </a:p>
          <a:p>
            <a:pPr marL="342900" marR="0" lvl="0" indent="-342900" algn="l" defTabSz="914400" rtl="0" eaLnBrk="1" fontAlgn="base" latinLnBrk="0" hangingPunct="1">
              <a:lnSpc>
                <a:spcPct val="80000"/>
              </a:lnSpc>
              <a:spcBef>
                <a:spcPct val="20000"/>
              </a:spcBef>
              <a:spcAft>
                <a:spcPct val="0"/>
              </a:spcAft>
              <a:buClr>
                <a:srgbClr val="B2B2B2"/>
              </a:buClr>
              <a:buSzPct val="90000"/>
              <a:buFont typeface="Wingdings" panose="05000000000000000000" pitchFamily="2" charset="2"/>
              <a:buNone/>
              <a:tabLst/>
              <a:defRPr/>
            </a:pPr>
            <a:r>
              <a:rPr kumimoji="0" lang="zh-CN" altLang="en-US" sz="900" b="1" i="0" u="none" strike="noStrike" kern="1200" cap="none" spc="0" normalizeH="0" baseline="0" noProof="0">
                <a:ln>
                  <a:noFill/>
                </a:ln>
                <a:solidFill>
                  <a:srgbClr val="000000"/>
                </a:solidFill>
                <a:effectLst/>
                <a:uLnTx/>
                <a:uFillTx/>
                <a:latin typeface="Arial"/>
                <a:ea typeface="宋体"/>
                <a:cs typeface="+mn-cs"/>
              </a:rPr>
              <a:t>   </a:t>
            </a:r>
            <a:r>
              <a:rPr kumimoji="0" lang="en-US" altLang="zh-CN" sz="900" b="1" i="0" u="none" strike="noStrike" kern="1200" cap="none" spc="0" normalizeH="0" baseline="0" noProof="0">
                <a:ln>
                  <a:noFill/>
                </a:ln>
                <a:solidFill>
                  <a:srgbClr val="000000"/>
                </a:solidFill>
                <a:effectLst/>
                <a:uLnTx/>
                <a:uFillTx/>
                <a:latin typeface="Arial"/>
                <a:ea typeface="宋体"/>
                <a:cs typeface="+mn-cs"/>
              </a:rPr>
              <a:t>1.1	</a:t>
            </a:r>
            <a:r>
              <a:rPr kumimoji="0" lang="zh-CN" altLang="en-US" sz="900" b="1" i="0" u="none" strike="noStrike" kern="1200" cap="none" spc="0" normalizeH="0" baseline="0" noProof="0">
                <a:ln>
                  <a:noFill/>
                </a:ln>
                <a:solidFill>
                  <a:srgbClr val="000000"/>
                </a:solidFill>
                <a:effectLst/>
                <a:uLnTx/>
                <a:uFillTx/>
                <a:latin typeface="Arial"/>
                <a:ea typeface="宋体"/>
                <a:cs typeface="+mn-cs"/>
              </a:rPr>
              <a:t>确定项目范围</a:t>
            </a:r>
          </a:p>
          <a:p>
            <a:pPr marL="342900" marR="0" lvl="0" indent="-342900" algn="l" defTabSz="914400" rtl="0" eaLnBrk="1" fontAlgn="base" latinLnBrk="0" hangingPunct="1">
              <a:lnSpc>
                <a:spcPct val="80000"/>
              </a:lnSpc>
              <a:spcBef>
                <a:spcPct val="20000"/>
              </a:spcBef>
              <a:spcAft>
                <a:spcPct val="0"/>
              </a:spcAft>
              <a:buClr>
                <a:srgbClr val="B2B2B2"/>
              </a:buClr>
              <a:buSzPct val="90000"/>
              <a:buFont typeface="Wingdings" panose="05000000000000000000" pitchFamily="2" charset="2"/>
              <a:buNone/>
              <a:tabLst/>
              <a:defRPr/>
            </a:pPr>
            <a:r>
              <a:rPr kumimoji="0" lang="zh-CN" altLang="en-US" sz="900" b="1" i="0" u="none" strike="noStrike" kern="1200" cap="none" spc="0" normalizeH="0" baseline="0" noProof="0">
                <a:ln>
                  <a:noFill/>
                </a:ln>
                <a:solidFill>
                  <a:srgbClr val="000000"/>
                </a:solidFill>
                <a:effectLst/>
                <a:uLnTx/>
                <a:uFillTx/>
                <a:latin typeface="Arial"/>
                <a:ea typeface="宋体"/>
                <a:cs typeface="+mn-cs"/>
              </a:rPr>
              <a:t>   </a:t>
            </a:r>
            <a:r>
              <a:rPr kumimoji="0" lang="en-US" altLang="zh-CN" sz="900" b="1" i="0" u="none" strike="noStrike" kern="1200" cap="none" spc="0" normalizeH="0" baseline="0" noProof="0">
                <a:ln>
                  <a:noFill/>
                </a:ln>
                <a:solidFill>
                  <a:srgbClr val="000000"/>
                </a:solidFill>
                <a:effectLst/>
                <a:uLnTx/>
                <a:uFillTx/>
                <a:latin typeface="Arial"/>
                <a:ea typeface="宋体"/>
                <a:cs typeface="+mn-cs"/>
              </a:rPr>
              <a:t>1.2	</a:t>
            </a:r>
            <a:r>
              <a:rPr kumimoji="0" lang="zh-CN" altLang="en-US" sz="900" b="1" i="0" u="none" strike="noStrike" kern="1200" cap="none" spc="0" normalizeH="0" baseline="0" noProof="0">
                <a:ln>
                  <a:noFill/>
                </a:ln>
                <a:solidFill>
                  <a:srgbClr val="000000"/>
                </a:solidFill>
                <a:effectLst/>
                <a:uLnTx/>
                <a:uFillTx/>
                <a:latin typeface="Arial"/>
                <a:ea typeface="宋体"/>
                <a:cs typeface="+mn-cs"/>
              </a:rPr>
              <a:t>获得项目所需资金</a:t>
            </a:r>
          </a:p>
          <a:p>
            <a:pPr marL="342900" marR="0" lvl="0" indent="-342900" algn="l" defTabSz="914400" rtl="0" eaLnBrk="1" fontAlgn="base" latinLnBrk="0" hangingPunct="1">
              <a:lnSpc>
                <a:spcPct val="80000"/>
              </a:lnSpc>
              <a:spcBef>
                <a:spcPct val="20000"/>
              </a:spcBef>
              <a:spcAft>
                <a:spcPct val="0"/>
              </a:spcAft>
              <a:buClr>
                <a:srgbClr val="B2B2B2"/>
              </a:buClr>
              <a:buSzPct val="90000"/>
              <a:buFont typeface="Wingdings" panose="05000000000000000000" pitchFamily="2" charset="2"/>
              <a:buNone/>
              <a:tabLst/>
              <a:defRPr/>
            </a:pPr>
            <a:r>
              <a:rPr kumimoji="0" lang="zh-CN" altLang="en-US" sz="900" b="1" i="0" u="none" strike="noStrike" kern="1200" cap="none" spc="0" normalizeH="0" baseline="0" noProof="0">
                <a:ln>
                  <a:noFill/>
                </a:ln>
                <a:solidFill>
                  <a:srgbClr val="000000"/>
                </a:solidFill>
                <a:effectLst/>
                <a:uLnTx/>
                <a:uFillTx/>
                <a:latin typeface="Arial"/>
                <a:ea typeface="宋体"/>
                <a:cs typeface="+mn-cs"/>
              </a:rPr>
              <a:t>   </a:t>
            </a:r>
            <a:r>
              <a:rPr kumimoji="0" lang="en-US" altLang="zh-CN" sz="900" b="1" i="0" u="none" strike="noStrike" kern="1200" cap="none" spc="0" normalizeH="0" baseline="0" noProof="0">
                <a:ln>
                  <a:noFill/>
                </a:ln>
                <a:solidFill>
                  <a:srgbClr val="000000"/>
                </a:solidFill>
                <a:effectLst/>
                <a:uLnTx/>
                <a:uFillTx/>
                <a:latin typeface="Arial"/>
                <a:ea typeface="宋体"/>
                <a:cs typeface="+mn-cs"/>
              </a:rPr>
              <a:t>1.3	</a:t>
            </a:r>
            <a:r>
              <a:rPr kumimoji="0" lang="zh-CN" altLang="en-US" sz="900" b="1" i="0" u="none" strike="noStrike" kern="1200" cap="none" spc="0" normalizeH="0" baseline="0" noProof="0">
                <a:ln>
                  <a:noFill/>
                </a:ln>
                <a:solidFill>
                  <a:srgbClr val="000000"/>
                </a:solidFill>
                <a:effectLst/>
                <a:uLnTx/>
                <a:uFillTx/>
                <a:latin typeface="Arial"/>
                <a:ea typeface="宋体"/>
                <a:cs typeface="+mn-cs"/>
              </a:rPr>
              <a:t>定义预备资源</a:t>
            </a:r>
          </a:p>
          <a:p>
            <a:pPr marL="342900" marR="0" lvl="0" indent="-342900" algn="l" defTabSz="914400" rtl="0" eaLnBrk="1" fontAlgn="base" latinLnBrk="0" hangingPunct="1">
              <a:lnSpc>
                <a:spcPct val="80000"/>
              </a:lnSpc>
              <a:spcBef>
                <a:spcPct val="20000"/>
              </a:spcBef>
              <a:spcAft>
                <a:spcPct val="0"/>
              </a:spcAft>
              <a:buClr>
                <a:srgbClr val="B2B2B2"/>
              </a:buClr>
              <a:buSzPct val="90000"/>
              <a:buFont typeface="Wingdings" panose="05000000000000000000" pitchFamily="2" charset="2"/>
              <a:buNone/>
              <a:tabLst/>
              <a:defRPr/>
            </a:pPr>
            <a:r>
              <a:rPr kumimoji="0" lang="zh-CN" altLang="en-US" sz="900" b="1" i="0" u="none" strike="noStrike" kern="1200" cap="none" spc="0" normalizeH="0" baseline="0" noProof="0">
                <a:ln>
                  <a:noFill/>
                </a:ln>
                <a:solidFill>
                  <a:srgbClr val="000000"/>
                </a:solidFill>
                <a:effectLst/>
                <a:uLnTx/>
                <a:uFillTx/>
                <a:latin typeface="Arial"/>
                <a:ea typeface="宋体"/>
                <a:cs typeface="+mn-cs"/>
              </a:rPr>
              <a:t>   </a:t>
            </a:r>
            <a:r>
              <a:rPr kumimoji="0" lang="en-US" altLang="zh-CN" sz="900" b="1" i="0" u="none" strike="noStrike" kern="1200" cap="none" spc="0" normalizeH="0" baseline="0" noProof="0">
                <a:ln>
                  <a:noFill/>
                </a:ln>
                <a:solidFill>
                  <a:srgbClr val="000000"/>
                </a:solidFill>
                <a:effectLst/>
                <a:uLnTx/>
                <a:uFillTx/>
                <a:latin typeface="Arial"/>
                <a:ea typeface="宋体"/>
                <a:cs typeface="+mn-cs"/>
              </a:rPr>
              <a:t>1.4	</a:t>
            </a:r>
            <a:r>
              <a:rPr kumimoji="0" lang="zh-CN" altLang="en-US" sz="900" b="1" i="0" u="none" strike="noStrike" kern="1200" cap="none" spc="0" normalizeH="0" baseline="0" noProof="0">
                <a:ln>
                  <a:noFill/>
                </a:ln>
                <a:solidFill>
                  <a:srgbClr val="000000"/>
                </a:solidFill>
                <a:effectLst/>
                <a:uLnTx/>
                <a:uFillTx/>
                <a:latin typeface="Arial"/>
                <a:ea typeface="宋体"/>
                <a:cs typeface="+mn-cs"/>
              </a:rPr>
              <a:t>获得核心资源</a:t>
            </a:r>
          </a:p>
          <a:p>
            <a:pPr marL="342900" marR="0" lvl="0" indent="-342900" algn="l" defTabSz="914400" rtl="0" eaLnBrk="1" fontAlgn="base" latinLnBrk="0" hangingPunct="1">
              <a:lnSpc>
                <a:spcPct val="80000"/>
              </a:lnSpc>
              <a:spcBef>
                <a:spcPct val="20000"/>
              </a:spcBef>
              <a:spcAft>
                <a:spcPct val="0"/>
              </a:spcAft>
              <a:buClr>
                <a:srgbClr val="B2B2B2"/>
              </a:buClr>
              <a:buSzPct val="90000"/>
              <a:buFont typeface="Wingdings" panose="05000000000000000000" pitchFamily="2" charset="2"/>
              <a:buNone/>
              <a:tabLst/>
              <a:defRPr/>
            </a:pPr>
            <a:r>
              <a:rPr kumimoji="0" lang="zh-CN" altLang="en-US" sz="900" b="1" i="0" u="none" strike="noStrike" kern="1200" cap="none" spc="0" normalizeH="0" baseline="0" noProof="0">
                <a:ln>
                  <a:noFill/>
                </a:ln>
                <a:solidFill>
                  <a:srgbClr val="000000"/>
                </a:solidFill>
                <a:effectLst/>
                <a:uLnTx/>
                <a:uFillTx/>
                <a:latin typeface="Arial"/>
                <a:ea typeface="宋体"/>
                <a:cs typeface="+mn-cs"/>
              </a:rPr>
              <a:t>   </a:t>
            </a:r>
            <a:r>
              <a:rPr kumimoji="0" lang="en-US" altLang="zh-CN" sz="900" b="1" i="0" u="none" strike="noStrike" kern="1200" cap="none" spc="0" normalizeH="0" baseline="0" noProof="0">
                <a:ln>
                  <a:noFill/>
                </a:ln>
                <a:solidFill>
                  <a:srgbClr val="000000"/>
                </a:solidFill>
                <a:effectLst/>
                <a:uLnTx/>
                <a:uFillTx/>
                <a:latin typeface="Arial"/>
                <a:ea typeface="宋体"/>
                <a:cs typeface="+mn-cs"/>
              </a:rPr>
              <a:t>1.5	</a:t>
            </a:r>
            <a:r>
              <a:rPr kumimoji="0" lang="zh-CN" altLang="en-US" sz="900" b="1" i="0" u="none" strike="noStrike" kern="1200" cap="none" spc="0" normalizeH="0" baseline="0" noProof="0">
                <a:ln>
                  <a:noFill/>
                </a:ln>
                <a:solidFill>
                  <a:srgbClr val="000000"/>
                </a:solidFill>
                <a:effectLst/>
                <a:uLnTx/>
                <a:uFillTx/>
                <a:latin typeface="Arial"/>
                <a:ea typeface="宋体"/>
                <a:cs typeface="+mn-cs"/>
              </a:rPr>
              <a:t>项目范围规划完成</a:t>
            </a:r>
          </a:p>
          <a:p>
            <a:pPr marL="342900" marR="0" lvl="0" indent="-342900" algn="l" defTabSz="914400" rtl="0" eaLnBrk="1" fontAlgn="base" latinLnBrk="0" hangingPunct="1">
              <a:lnSpc>
                <a:spcPct val="80000"/>
              </a:lnSpc>
              <a:spcBef>
                <a:spcPct val="20000"/>
              </a:spcBef>
              <a:spcAft>
                <a:spcPct val="0"/>
              </a:spcAft>
              <a:buClr>
                <a:srgbClr val="B2B2B2"/>
              </a:buClr>
              <a:buSzPct val="90000"/>
              <a:buFont typeface="Wingdings" panose="05000000000000000000" pitchFamily="2" charset="2"/>
              <a:buNone/>
              <a:tabLst/>
              <a:defRPr/>
            </a:pPr>
            <a:r>
              <a:rPr kumimoji="0" lang="en-US" altLang="zh-CN" sz="900" b="1" i="0" u="none" strike="noStrike" kern="1200" cap="none" spc="0" normalizeH="0" baseline="0" noProof="0">
                <a:ln>
                  <a:noFill/>
                </a:ln>
                <a:solidFill>
                  <a:srgbClr val="000000"/>
                </a:solidFill>
                <a:effectLst/>
                <a:uLnTx/>
                <a:uFillTx/>
                <a:latin typeface="Arial"/>
                <a:ea typeface="宋体"/>
                <a:cs typeface="+mn-cs"/>
              </a:rPr>
              <a:t>2  </a:t>
            </a:r>
            <a:r>
              <a:rPr kumimoji="0" lang="zh-CN" altLang="en-US" sz="900" b="1" i="0" u="none" strike="noStrike" kern="1200" cap="none" spc="0" normalizeH="0" baseline="0" noProof="0">
                <a:ln>
                  <a:noFill/>
                </a:ln>
                <a:solidFill>
                  <a:srgbClr val="000000"/>
                </a:solidFill>
                <a:effectLst/>
                <a:uLnTx/>
                <a:uFillTx/>
                <a:latin typeface="Arial"/>
                <a:ea typeface="宋体"/>
                <a:cs typeface="+mn-cs"/>
              </a:rPr>
              <a:t>分析</a:t>
            </a:r>
            <a:r>
              <a:rPr kumimoji="0" lang="en-US" altLang="zh-CN" sz="900" b="1" i="0" u="none" strike="noStrike" kern="1200" cap="none" spc="0" normalizeH="0" baseline="0" noProof="0">
                <a:ln>
                  <a:noFill/>
                </a:ln>
                <a:solidFill>
                  <a:srgbClr val="000000"/>
                </a:solidFill>
                <a:effectLst/>
                <a:uLnTx/>
                <a:uFillTx/>
                <a:latin typeface="Arial"/>
                <a:ea typeface="宋体"/>
                <a:cs typeface="+mn-cs"/>
              </a:rPr>
              <a:t>/</a:t>
            </a:r>
            <a:r>
              <a:rPr kumimoji="0" lang="zh-CN" altLang="en-US" sz="900" b="1" i="0" u="none" strike="noStrike" kern="1200" cap="none" spc="0" normalizeH="0" baseline="0" noProof="0">
                <a:ln>
                  <a:noFill/>
                </a:ln>
                <a:solidFill>
                  <a:srgbClr val="000000"/>
                </a:solidFill>
                <a:effectLst/>
                <a:uLnTx/>
                <a:uFillTx/>
                <a:latin typeface="Arial"/>
                <a:ea typeface="宋体"/>
                <a:cs typeface="+mn-cs"/>
              </a:rPr>
              <a:t>软件需求	</a:t>
            </a:r>
          </a:p>
          <a:p>
            <a:pPr marL="342900" marR="0" lvl="0" indent="-342900" algn="l" defTabSz="914400" rtl="0" eaLnBrk="1" fontAlgn="base" latinLnBrk="0" hangingPunct="1">
              <a:lnSpc>
                <a:spcPct val="80000"/>
              </a:lnSpc>
              <a:spcBef>
                <a:spcPct val="20000"/>
              </a:spcBef>
              <a:spcAft>
                <a:spcPct val="0"/>
              </a:spcAft>
              <a:buClr>
                <a:srgbClr val="B2B2B2"/>
              </a:buClr>
              <a:buSzPct val="90000"/>
              <a:buFont typeface="Wingdings" panose="05000000000000000000" pitchFamily="2" charset="2"/>
              <a:buNone/>
              <a:tabLst/>
              <a:defRPr/>
            </a:pPr>
            <a:r>
              <a:rPr kumimoji="0" lang="zh-CN" altLang="en-US" sz="900" b="1" i="0" u="none" strike="noStrike" kern="1200" cap="none" spc="0" normalizeH="0" baseline="0" noProof="0">
                <a:ln>
                  <a:noFill/>
                </a:ln>
                <a:solidFill>
                  <a:srgbClr val="000000"/>
                </a:solidFill>
                <a:effectLst/>
                <a:uLnTx/>
                <a:uFillTx/>
                <a:latin typeface="Arial"/>
                <a:ea typeface="宋体"/>
                <a:cs typeface="+mn-cs"/>
              </a:rPr>
              <a:t>   </a:t>
            </a:r>
            <a:r>
              <a:rPr kumimoji="0" lang="en-US" altLang="zh-CN" sz="900" b="1" i="0" u="none" strike="noStrike" kern="1200" cap="none" spc="0" normalizeH="0" baseline="0" noProof="0">
                <a:ln>
                  <a:noFill/>
                </a:ln>
                <a:solidFill>
                  <a:srgbClr val="000000"/>
                </a:solidFill>
                <a:effectLst/>
                <a:uLnTx/>
                <a:uFillTx/>
                <a:latin typeface="Arial"/>
                <a:ea typeface="宋体"/>
                <a:cs typeface="+mn-cs"/>
              </a:rPr>
              <a:t>2.1	</a:t>
            </a:r>
            <a:r>
              <a:rPr kumimoji="0" lang="zh-CN" altLang="en-US" sz="900" b="1" i="0" u="none" strike="noStrike" kern="1200" cap="none" spc="0" normalizeH="0" baseline="0" noProof="0">
                <a:ln>
                  <a:noFill/>
                </a:ln>
                <a:solidFill>
                  <a:srgbClr val="000000"/>
                </a:solidFill>
                <a:effectLst/>
                <a:uLnTx/>
                <a:uFillTx/>
                <a:latin typeface="Arial"/>
                <a:ea typeface="宋体"/>
                <a:cs typeface="+mn-cs"/>
              </a:rPr>
              <a:t>行为需求分析</a:t>
            </a:r>
          </a:p>
          <a:p>
            <a:pPr marL="342900" marR="0" lvl="0" indent="-342900" algn="l" defTabSz="914400" rtl="0" eaLnBrk="1" fontAlgn="base" latinLnBrk="0" hangingPunct="1">
              <a:lnSpc>
                <a:spcPct val="80000"/>
              </a:lnSpc>
              <a:spcBef>
                <a:spcPct val="20000"/>
              </a:spcBef>
              <a:spcAft>
                <a:spcPct val="0"/>
              </a:spcAft>
              <a:buClr>
                <a:srgbClr val="B2B2B2"/>
              </a:buClr>
              <a:buSzPct val="90000"/>
              <a:buFont typeface="Wingdings" panose="05000000000000000000" pitchFamily="2" charset="2"/>
              <a:buNone/>
              <a:tabLst/>
              <a:defRPr/>
            </a:pPr>
            <a:r>
              <a:rPr kumimoji="0" lang="zh-CN" altLang="en-US" sz="900" b="1" i="0" u="none" strike="noStrike" kern="1200" cap="none" spc="0" normalizeH="0" baseline="0" noProof="0">
                <a:ln>
                  <a:noFill/>
                </a:ln>
                <a:solidFill>
                  <a:srgbClr val="000000"/>
                </a:solidFill>
                <a:effectLst/>
                <a:uLnTx/>
                <a:uFillTx/>
                <a:latin typeface="Arial"/>
                <a:ea typeface="宋体"/>
                <a:cs typeface="+mn-cs"/>
              </a:rPr>
              <a:t>   </a:t>
            </a:r>
            <a:r>
              <a:rPr kumimoji="0" lang="en-US" altLang="zh-CN" sz="900" b="1" i="0" u="none" strike="noStrike" kern="1200" cap="none" spc="0" normalizeH="0" baseline="0" noProof="0">
                <a:ln>
                  <a:noFill/>
                </a:ln>
                <a:solidFill>
                  <a:srgbClr val="000000"/>
                </a:solidFill>
                <a:effectLst/>
                <a:uLnTx/>
                <a:uFillTx/>
                <a:latin typeface="Arial"/>
                <a:ea typeface="宋体"/>
                <a:cs typeface="+mn-cs"/>
              </a:rPr>
              <a:t>2.2	</a:t>
            </a:r>
            <a:r>
              <a:rPr kumimoji="0" lang="zh-CN" altLang="en-US" sz="900" b="1" i="0" u="none" strike="noStrike" kern="1200" cap="none" spc="0" normalizeH="0" baseline="0" noProof="0">
                <a:ln>
                  <a:noFill/>
                </a:ln>
                <a:solidFill>
                  <a:srgbClr val="000000"/>
                </a:solidFill>
                <a:effectLst/>
                <a:uLnTx/>
                <a:uFillTx/>
                <a:latin typeface="Arial"/>
                <a:ea typeface="宋体"/>
                <a:cs typeface="+mn-cs"/>
              </a:rPr>
              <a:t>起草初步的软件规范</a:t>
            </a:r>
          </a:p>
          <a:p>
            <a:pPr marL="342900" marR="0" lvl="0" indent="-342900" algn="l" defTabSz="914400" rtl="0" eaLnBrk="1" fontAlgn="base" latinLnBrk="0" hangingPunct="1">
              <a:lnSpc>
                <a:spcPct val="80000"/>
              </a:lnSpc>
              <a:spcBef>
                <a:spcPct val="20000"/>
              </a:spcBef>
              <a:spcAft>
                <a:spcPct val="0"/>
              </a:spcAft>
              <a:buClr>
                <a:srgbClr val="B2B2B2"/>
              </a:buClr>
              <a:buSzPct val="90000"/>
              <a:buFont typeface="Wingdings" panose="05000000000000000000" pitchFamily="2" charset="2"/>
              <a:buNone/>
              <a:tabLst/>
              <a:defRPr/>
            </a:pPr>
            <a:r>
              <a:rPr kumimoji="0" lang="zh-CN" altLang="en-US" sz="900" b="1" i="0" u="none" strike="noStrike" kern="1200" cap="none" spc="0" normalizeH="0" baseline="0" noProof="0">
                <a:ln>
                  <a:noFill/>
                </a:ln>
                <a:solidFill>
                  <a:srgbClr val="000000"/>
                </a:solidFill>
                <a:effectLst/>
                <a:uLnTx/>
                <a:uFillTx/>
                <a:latin typeface="Arial"/>
                <a:ea typeface="宋体"/>
                <a:cs typeface="+mn-cs"/>
              </a:rPr>
              <a:t>   </a:t>
            </a:r>
            <a:r>
              <a:rPr kumimoji="0" lang="en-US" altLang="zh-CN" sz="900" b="1" i="0" u="none" strike="noStrike" kern="1200" cap="none" spc="0" normalizeH="0" baseline="0" noProof="0">
                <a:ln>
                  <a:noFill/>
                </a:ln>
                <a:solidFill>
                  <a:srgbClr val="000000"/>
                </a:solidFill>
                <a:effectLst/>
                <a:uLnTx/>
                <a:uFillTx/>
                <a:latin typeface="Arial"/>
                <a:ea typeface="宋体"/>
                <a:cs typeface="+mn-cs"/>
              </a:rPr>
              <a:t>2.3	</a:t>
            </a:r>
            <a:r>
              <a:rPr kumimoji="0" lang="zh-CN" altLang="en-US" sz="900" b="1" i="0" u="none" strike="noStrike" kern="1200" cap="none" spc="0" normalizeH="0" baseline="0" noProof="0">
                <a:ln>
                  <a:noFill/>
                </a:ln>
                <a:solidFill>
                  <a:srgbClr val="000000"/>
                </a:solidFill>
                <a:effectLst/>
                <a:uLnTx/>
                <a:uFillTx/>
                <a:latin typeface="Arial"/>
                <a:ea typeface="宋体"/>
                <a:cs typeface="+mn-cs"/>
              </a:rPr>
              <a:t>制定初步预算</a:t>
            </a:r>
          </a:p>
          <a:p>
            <a:pPr marL="342900" marR="0" lvl="0" indent="-342900" algn="l" defTabSz="914400" rtl="0" eaLnBrk="1" fontAlgn="base" latinLnBrk="0" hangingPunct="1">
              <a:lnSpc>
                <a:spcPct val="80000"/>
              </a:lnSpc>
              <a:spcBef>
                <a:spcPct val="20000"/>
              </a:spcBef>
              <a:spcAft>
                <a:spcPct val="0"/>
              </a:spcAft>
              <a:buClr>
                <a:srgbClr val="B2B2B2"/>
              </a:buClr>
              <a:buSzPct val="90000"/>
              <a:buFont typeface="Wingdings" panose="05000000000000000000" pitchFamily="2" charset="2"/>
              <a:buNone/>
              <a:tabLst/>
              <a:defRPr/>
            </a:pPr>
            <a:r>
              <a:rPr kumimoji="0" lang="zh-CN" altLang="en-US" sz="900" b="1" i="0" u="none" strike="noStrike" kern="1200" cap="none" spc="0" normalizeH="0" baseline="0" noProof="0">
                <a:ln>
                  <a:noFill/>
                </a:ln>
                <a:solidFill>
                  <a:srgbClr val="000000"/>
                </a:solidFill>
                <a:effectLst/>
                <a:uLnTx/>
                <a:uFillTx/>
                <a:latin typeface="Arial"/>
                <a:ea typeface="宋体"/>
                <a:cs typeface="+mn-cs"/>
              </a:rPr>
              <a:t>   </a:t>
            </a:r>
            <a:r>
              <a:rPr kumimoji="0" lang="en-US" altLang="zh-CN" sz="900" b="1" i="0" u="none" strike="noStrike" kern="1200" cap="none" spc="0" normalizeH="0" baseline="0" noProof="0">
                <a:ln>
                  <a:noFill/>
                </a:ln>
                <a:solidFill>
                  <a:srgbClr val="000000"/>
                </a:solidFill>
                <a:effectLst/>
                <a:uLnTx/>
                <a:uFillTx/>
                <a:latin typeface="Arial"/>
                <a:ea typeface="宋体"/>
                <a:cs typeface="+mn-cs"/>
              </a:rPr>
              <a:t>2.4	</a:t>
            </a:r>
            <a:r>
              <a:rPr kumimoji="0" lang="zh-CN" altLang="en-US" sz="900" b="1" i="0" u="none" strike="noStrike" kern="1200" cap="none" spc="0" normalizeH="0" baseline="0" noProof="0">
                <a:ln>
                  <a:noFill/>
                </a:ln>
                <a:solidFill>
                  <a:srgbClr val="000000"/>
                </a:solidFill>
                <a:effectLst/>
                <a:uLnTx/>
                <a:uFillTx/>
                <a:latin typeface="Arial"/>
                <a:ea typeface="宋体"/>
                <a:cs typeface="+mn-cs"/>
              </a:rPr>
              <a:t>工作组共同审阅软件规范</a:t>
            </a:r>
            <a:r>
              <a:rPr kumimoji="0" lang="en-US" altLang="zh-CN" sz="900" b="1" i="0" u="none" strike="noStrike" kern="1200" cap="none" spc="0" normalizeH="0" baseline="0" noProof="0">
                <a:ln>
                  <a:noFill/>
                </a:ln>
                <a:solidFill>
                  <a:srgbClr val="000000"/>
                </a:solidFill>
                <a:effectLst/>
                <a:uLnTx/>
                <a:uFillTx/>
                <a:latin typeface="Arial"/>
                <a:ea typeface="宋体"/>
                <a:cs typeface="+mn-cs"/>
              </a:rPr>
              <a:t>/</a:t>
            </a:r>
            <a:r>
              <a:rPr kumimoji="0" lang="zh-CN" altLang="en-US" sz="900" b="1" i="0" u="none" strike="noStrike" kern="1200" cap="none" spc="0" normalizeH="0" baseline="0" noProof="0">
                <a:ln>
                  <a:noFill/>
                </a:ln>
                <a:solidFill>
                  <a:srgbClr val="000000"/>
                </a:solidFill>
                <a:effectLst/>
                <a:uLnTx/>
                <a:uFillTx/>
                <a:latin typeface="Arial"/>
                <a:ea typeface="宋体"/>
                <a:cs typeface="+mn-cs"/>
              </a:rPr>
              <a:t>预算</a:t>
            </a:r>
          </a:p>
          <a:p>
            <a:pPr marL="342900" marR="0" lvl="0" indent="-342900" algn="l" defTabSz="914400" rtl="0" eaLnBrk="1" fontAlgn="base" latinLnBrk="0" hangingPunct="1">
              <a:lnSpc>
                <a:spcPct val="80000"/>
              </a:lnSpc>
              <a:spcBef>
                <a:spcPct val="20000"/>
              </a:spcBef>
              <a:spcAft>
                <a:spcPct val="0"/>
              </a:spcAft>
              <a:buClr>
                <a:srgbClr val="B2B2B2"/>
              </a:buClr>
              <a:buSzPct val="90000"/>
              <a:buFont typeface="Wingdings" panose="05000000000000000000" pitchFamily="2" charset="2"/>
              <a:buNone/>
              <a:tabLst/>
              <a:defRPr/>
            </a:pPr>
            <a:r>
              <a:rPr kumimoji="0" lang="zh-CN" altLang="en-US" sz="900" b="1" i="0" u="none" strike="noStrike" kern="1200" cap="none" spc="0" normalizeH="0" baseline="0" noProof="0">
                <a:ln>
                  <a:noFill/>
                </a:ln>
                <a:solidFill>
                  <a:srgbClr val="000000"/>
                </a:solidFill>
                <a:effectLst/>
                <a:uLnTx/>
                <a:uFillTx/>
                <a:latin typeface="Arial"/>
                <a:ea typeface="宋体"/>
                <a:cs typeface="+mn-cs"/>
              </a:rPr>
              <a:t>   </a:t>
            </a:r>
            <a:r>
              <a:rPr kumimoji="0" lang="en-US" altLang="zh-CN" sz="900" b="1" i="0" u="none" strike="noStrike" kern="1200" cap="none" spc="0" normalizeH="0" baseline="0" noProof="0">
                <a:ln>
                  <a:noFill/>
                </a:ln>
                <a:solidFill>
                  <a:srgbClr val="000000"/>
                </a:solidFill>
                <a:effectLst/>
                <a:uLnTx/>
                <a:uFillTx/>
                <a:latin typeface="Arial"/>
                <a:ea typeface="宋体"/>
                <a:cs typeface="+mn-cs"/>
              </a:rPr>
              <a:t>2.5	</a:t>
            </a:r>
            <a:r>
              <a:rPr kumimoji="0" lang="zh-CN" altLang="en-US" sz="900" b="1" i="0" u="none" strike="noStrike" kern="1200" cap="none" spc="0" normalizeH="0" baseline="0" noProof="0">
                <a:ln>
                  <a:noFill/>
                </a:ln>
                <a:solidFill>
                  <a:srgbClr val="000000"/>
                </a:solidFill>
                <a:effectLst/>
                <a:uLnTx/>
                <a:uFillTx/>
                <a:latin typeface="Arial"/>
                <a:ea typeface="宋体"/>
                <a:cs typeface="+mn-cs"/>
              </a:rPr>
              <a:t>根据反馈修改软件规范</a:t>
            </a:r>
          </a:p>
          <a:p>
            <a:pPr marL="342900" marR="0" lvl="0" indent="-342900" algn="l" defTabSz="914400" rtl="0" eaLnBrk="1" fontAlgn="base" latinLnBrk="0" hangingPunct="1">
              <a:lnSpc>
                <a:spcPct val="80000"/>
              </a:lnSpc>
              <a:spcBef>
                <a:spcPct val="20000"/>
              </a:spcBef>
              <a:spcAft>
                <a:spcPct val="0"/>
              </a:spcAft>
              <a:buClr>
                <a:srgbClr val="B2B2B2"/>
              </a:buClr>
              <a:buSzPct val="90000"/>
              <a:buFont typeface="Wingdings" panose="05000000000000000000" pitchFamily="2" charset="2"/>
              <a:buNone/>
              <a:tabLst/>
              <a:defRPr/>
            </a:pPr>
            <a:r>
              <a:rPr kumimoji="0" lang="zh-CN" altLang="en-US" sz="900" b="1" i="0" u="none" strike="noStrike" kern="1200" cap="none" spc="0" normalizeH="0" baseline="0" noProof="0">
                <a:ln>
                  <a:noFill/>
                </a:ln>
                <a:solidFill>
                  <a:srgbClr val="000000"/>
                </a:solidFill>
                <a:effectLst/>
                <a:uLnTx/>
                <a:uFillTx/>
                <a:latin typeface="Arial"/>
                <a:ea typeface="宋体"/>
                <a:cs typeface="+mn-cs"/>
              </a:rPr>
              <a:t>   </a:t>
            </a:r>
            <a:r>
              <a:rPr kumimoji="0" lang="en-US" altLang="zh-CN" sz="900" b="1" i="0" u="none" strike="noStrike" kern="1200" cap="none" spc="0" normalizeH="0" baseline="0" noProof="0">
                <a:ln>
                  <a:noFill/>
                </a:ln>
                <a:solidFill>
                  <a:srgbClr val="000000"/>
                </a:solidFill>
                <a:effectLst/>
                <a:uLnTx/>
                <a:uFillTx/>
                <a:latin typeface="Arial"/>
                <a:ea typeface="宋体"/>
                <a:cs typeface="+mn-cs"/>
              </a:rPr>
              <a:t>2.6	</a:t>
            </a:r>
            <a:r>
              <a:rPr kumimoji="0" lang="zh-CN" altLang="en-US" sz="900" b="1" i="0" u="none" strike="noStrike" kern="1200" cap="none" spc="0" normalizeH="0" baseline="0" noProof="0">
                <a:ln>
                  <a:noFill/>
                </a:ln>
                <a:solidFill>
                  <a:srgbClr val="000000"/>
                </a:solidFill>
                <a:effectLst/>
                <a:uLnTx/>
                <a:uFillTx/>
                <a:latin typeface="Arial"/>
                <a:ea typeface="宋体"/>
                <a:cs typeface="+mn-cs"/>
              </a:rPr>
              <a:t>确定交付期限</a:t>
            </a:r>
          </a:p>
          <a:p>
            <a:pPr marL="342900" marR="0" lvl="0" indent="-342900" algn="l" defTabSz="914400" rtl="0" eaLnBrk="1" fontAlgn="base" latinLnBrk="0" hangingPunct="1">
              <a:lnSpc>
                <a:spcPct val="80000"/>
              </a:lnSpc>
              <a:spcBef>
                <a:spcPct val="20000"/>
              </a:spcBef>
              <a:spcAft>
                <a:spcPct val="0"/>
              </a:spcAft>
              <a:buClr>
                <a:srgbClr val="B2B2B2"/>
              </a:buClr>
              <a:buSzPct val="90000"/>
              <a:buFont typeface="Wingdings" panose="05000000000000000000" pitchFamily="2" charset="2"/>
              <a:buNone/>
              <a:tabLst/>
              <a:defRPr/>
            </a:pPr>
            <a:r>
              <a:rPr kumimoji="0" lang="zh-CN" altLang="en-US" sz="900" b="1" i="0" u="none" strike="noStrike" kern="1200" cap="none" spc="0" normalizeH="0" baseline="0" noProof="0">
                <a:ln>
                  <a:noFill/>
                </a:ln>
                <a:solidFill>
                  <a:srgbClr val="000000"/>
                </a:solidFill>
                <a:effectLst/>
                <a:uLnTx/>
                <a:uFillTx/>
                <a:latin typeface="Arial"/>
                <a:ea typeface="宋体"/>
                <a:cs typeface="+mn-cs"/>
              </a:rPr>
              <a:t>   </a:t>
            </a:r>
            <a:r>
              <a:rPr kumimoji="0" lang="en-US" altLang="zh-CN" sz="900" b="1" i="0" u="none" strike="noStrike" kern="1200" cap="none" spc="0" normalizeH="0" baseline="0" noProof="0">
                <a:ln>
                  <a:noFill/>
                </a:ln>
                <a:solidFill>
                  <a:srgbClr val="000000"/>
                </a:solidFill>
                <a:effectLst/>
                <a:uLnTx/>
                <a:uFillTx/>
                <a:latin typeface="Arial"/>
                <a:ea typeface="宋体"/>
                <a:cs typeface="+mn-cs"/>
              </a:rPr>
              <a:t>2.7	</a:t>
            </a:r>
            <a:r>
              <a:rPr kumimoji="0" lang="zh-CN" altLang="en-US" sz="900" b="1" i="0" u="none" strike="noStrike" kern="1200" cap="none" spc="0" normalizeH="0" baseline="0" noProof="0">
                <a:ln>
                  <a:noFill/>
                </a:ln>
                <a:solidFill>
                  <a:srgbClr val="000000"/>
                </a:solidFill>
                <a:effectLst/>
                <a:uLnTx/>
                <a:uFillTx/>
                <a:latin typeface="Arial"/>
                <a:ea typeface="宋体"/>
                <a:cs typeface="+mn-cs"/>
              </a:rPr>
              <a:t>获得开展后续工作的批准</a:t>
            </a:r>
            <a:r>
              <a:rPr kumimoji="0" lang="en-US" altLang="zh-CN" sz="900" b="1" i="0" u="none" strike="noStrike" kern="1200" cap="none" spc="0" normalizeH="0" baseline="0" noProof="0">
                <a:ln>
                  <a:noFill/>
                </a:ln>
                <a:solidFill>
                  <a:srgbClr val="000000"/>
                </a:solidFill>
                <a:effectLst/>
                <a:uLnTx/>
                <a:uFillTx/>
                <a:latin typeface="Arial"/>
                <a:ea typeface="宋体"/>
                <a:cs typeface="+mn-cs"/>
              </a:rPr>
              <a:t>(</a:t>
            </a:r>
            <a:r>
              <a:rPr kumimoji="0" lang="zh-CN" altLang="en-US" sz="900" b="1" i="0" u="none" strike="noStrike" kern="1200" cap="none" spc="0" normalizeH="0" baseline="0" noProof="0">
                <a:ln>
                  <a:noFill/>
                </a:ln>
                <a:solidFill>
                  <a:srgbClr val="000000"/>
                </a:solidFill>
                <a:effectLst/>
                <a:uLnTx/>
                <a:uFillTx/>
                <a:latin typeface="Arial"/>
                <a:ea typeface="宋体"/>
                <a:cs typeface="+mn-cs"/>
              </a:rPr>
              <a:t>概念、期限和预算</a:t>
            </a:r>
            <a:r>
              <a:rPr kumimoji="0" lang="en-US" altLang="zh-CN" sz="900" b="1" i="0" u="none" strike="noStrike" kern="1200" cap="none" spc="0" normalizeH="0" baseline="0" noProof="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80000"/>
              </a:lnSpc>
              <a:spcBef>
                <a:spcPct val="20000"/>
              </a:spcBef>
              <a:spcAft>
                <a:spcPct val="0"/>
              </a:spcAft>
              <a:buClr>
                <a:srgbClr val="B2B2B2"/>
              </a:buClr>
              <a:buSzPct val="90000"/>
              <a:buFont typeface="Wingdings" panose="05000000000000000000" pitchFamily="2" charset="2"/>
              <a:buNone/>
              <a:tabLst/>
              <a:defRPr/>
            </a:pPr>
            <a:r>
              <a:rPr kumimoji="0" lang="en-US" altLang="zh-CN" sz="900" b="1" i="0" u="none" strike="noStrike" kern="1200" cap="none" spc="0" normalizeH="0" baseline="0" noProof="0">
                <a:ln>
                  <a:noFill/>
                </a:ln>
                <a:solidFill>
                  <a:srgbClr val="000000"/>
                </a:solidFill>
                <a:effectLst/>
                <a:uLnTx/>
                <a:uFillTx/>
                <a:latin typeface="Arial"/>
                <a:ea typeface="宋体"/>
                <a:cs typeface="+mn-cs"/>
              </a:rPr>
              <a:t>   2.8	</a:t>
            </a:r>
            <a:r>
              <a:rPr kumimoji="0" lang="zh-CN" altLang="en-US" sz="900" b="1" i="0" u="none" strike="noStrike" kern="1200" cap="none" spc="0" normalizeH="0" baseline="0" noProof="0">
                <a:ln>
                  <a:noFill/>
                </a:ln>
                <a:solidFill>
                  <a:srgbClr val="000000"/>
                </a:solidFill>
                <a:effectLst/>
                <a:uLnTx/>
                <a:uFillTx/>
                <a:latin typeface="Arial"/>
                <a:ea typeface="宋体"/>
                <a:cs typeface="+mn-cs"/>
              </a:rPr>
              <a:t>获得所需资源</a:t>
            </a:r>
          </a:p>
          <a:p>
            <a:pPr marL="342900" marR="0" lvl="0" indent="-342900" algn="l" defTabSz="914400" rtl="0" eaLnBrk="1" fontAlgn="base" latinLnBrk="0" hangingPunct="1">
              <a:lnSpc>
                <a:spcPct val="80000"/>
              </a:lnSpc>
              <a:spcBef>
                <a:spcPct val="20000"/>
              </a:spcBef>
              <a:spcAft>
                <a:spcPct val="0"/>
              </a:spcAft>
              <a:buClr>
                <a:srgbClr val="B2B2B2"/>
              </a:buClr>
              <a:buSzPct val="90000"/>
              <a:buFont typeface="Wingdings" panose="05000000000000000000" pitchFamily="2" charset="2"/>
              <a:buNone/>
              <a:tabLst/>
              <a:defRPr/>
            </a:pPr>
            <a:r>
              <a:rPr kumimoji="0" lang="zh-CN" altLang="en-US" sz="900" b="1" i="0" u="none" strike="noStrike" kern="1200" cap="none" spc="0" normalizeH="0" baseline="0" noProof="0">
                <a:ln>
                  <a:noFill/>
                </a:ln>
                <a:solidFill>
                  <a:srgbClr val="000000"/>
                </a:solidFill>
                <a:effectLst/>
                <a:uLnTx/>
                <a:uFillTx/>
                <a:latin typeface="Arial"/>
                <a:ea typeface="宋体"/>
                <a:cs typeface="+mn-cs"/>
              </a:rPr>
              <a:t>   </a:t>
            </a:r>
            <a:r>
              <a:rPr kumimoji="0" lang="en-US" altLang="zh-CN" sz="900" b="1" i="0" u="none" strike="noStrike" kern="1200" cap="none" spc="0" normalizeH="0" baseline="0" noProof="0">
                <a:ln>
                  <a:noFill/>
                </a:ln>
                <a:solidFill>
                  <a:srgbClr val="000000"/>
                </a:solidFill>
                <a:effectLst/>
                <a:uLnTx/>
                <a:uFillTx/>
                <a:latin typeface="Arial"/>
                <a:ea typeface="宋体"/>
                <a:cs typeface="+mn-cs"/>
              </a:rPr>
              <a:t>2.9	</a:t>
            </a:r>
            <a:r>
              <a:rPr kumimoji="0" lang="zh-CN" altLang="en-US" sz="900" b="1" i="0" u="none" strike="noStrike" kern="1200" cap="none" spc="0" normalizeH="0" baseline="0" noProof="0">
                <a:ln>
                  <a:noFill/>
                </a:ln>
                <a:solidFill>
                  <a:srgbClr val="000000"/>
                </a:solidFill>
                <a:effectLst/>
                <a:uLnTx/>
                <a:uFillTx/>
                <a:latin typeface="Arial"/>
                <a:ea typeface="宋体"/>
                <a:cs typeface="+mn-cs"/>
              </a:rPr>
              <a:t>分析工作完成</a:t>
            </a:r>
          </a:p>
          <a:p>
            <a:pPr marL="342900" marR="0" lvl="0" indent="-342900" algn="l" defTabSz="914400" rtl="0" eaLnBrk="1" fontAlgn="base" latinLnBrk="0" hangingPunct="1">
              <a:lnSpc>
                <a:spcPct val="80000"/>
              </a:lnSpc>
              <a:spcBef>
                <a:spcPct val="20000"/>
              </a:spcBef>
              <a:spcAft>
                <a:spcPct val="0"/>
              </a:spcAft>
              <a:buClr>
                <a:srgbClr val="B2B2B2"/>
              </a:buClr>
              <a:buSzPct val="90000"/>
              <a:buFont typeface="Wingdings" panose="05000000000000000000" pitchFamily="2" charset="2"/>
              <a:buNone/>
              <a:tabLst/>
              <a:defRPr/>
            </a:pPr>
            <a:r>
              <a:rPr kumimoji="0" lang="en-US" altLang="zh-CN" sz="900" b="1" i="0" u="none" strike="noStrike" kern="1200" cap="none" spc="0" normalizeH="0" baseline="0" noProof="0">
                <a:ln>
                  <a:noFill/>
                </a:ln>
                <a:solidFill>
                  <a:srgbClr val="000000"/>
                </a:solidFill>
                <a:effectLst/>
                <a:uLnTx/>
                <a:uFillTx/>
                <a:latin typeface="Arial"/>
                <a:ea typeface="宋体"/>
                <a:cs typeface="+mn-cs"/>
              </a:rPr>
              <a:t>3  </a:t>
            </a:r>
            <a:r>
              <a:rPr kumimoji="0" lang="zh-CN" altLang="en-US" sz="900" b="1" i="0" u="none" strike="noStrike" kern="1200" cap="none" spc="0" normalizeH="0" baseline="0" noProof="0">
                <a:ln>
                  <a:noFill/>
                </a:ln>
                <a:solidFill>
                  <a:srgbClr val="000000"/>
                </a:solidFill>
                <a:effectLst/>
                <a:uLnTx/>
                <a:uFillTx/>
                <a:latin typeface="Arial"/>
                <a:ea typeface="宋体"/>
                <a:cs typeface="+mn-cs"/>
              </a:rPr>
              <a:t>设计	</a:t>
            </a:r>
          </a:p>
          <a:p>
            <a:pPr marL="342900" marR="0" lvl="0" indent="-342900" algn="l" defTabSz="914400" rtl="0" eaLnBrk="1" fontAlgn="base" latinLnBrk="0" hangingPunct="1">
              <a:lnSpc>
                <a:spcPct val="80000"/>
              </a:lnSpc>
              <a:spcBef>
                <a:spcPct val="20000"/>
              </a:spcBef>
              <a:spcAft>
                <a:spcPct val="0"/>
              </a:spcAft>
              <a:buClr>
                <a:srgbClr val="B2B2B2"/>
              </a:buClr>
              <a:buSzPct val="90000"/>
              <a:buFont typeface="Wingdings" panose="05000000000000000000" pitchFamily="2" charset="2"/>
              <a:buNone/>
              <a:tabLst/>
              <a:defRPr/>
            </a:pPr>
            <a:r>
              <a:rPr kumimoji="0" lang="zh-CN" altLang="en-US" sz="900" b="1" i="0" u="none" strike="noStrike" kern="1200" cap="none" spc="0" normalizeH="0" baseline="0" noProof="0">
                <a:ln>
                  <a:noFill/>
                </a:ln>
                <a:solidFill>
                  <a:srgbClr val="000000"/>
                </a:solidFill>
                <a:effectLst/>
                <a:uLnTx/>
                <a:uFillTx/>
                <a:latin typeface="Arial"/>
                <a:ea typeface="宋体"/>
                <a:cs typeface="+mn-cs"/>
              </a:rPr>
              <a:t>   </a:t>
            </a:r>
            <a:r>
              <a:rPr kumimoji="0" lang="en-US" altLang="zh-CN" sz="900" b="1" i="0" u="none" strike="noStrike" kern="1200" cap="none" spc="0" normalizeH="0" baseline="0" noProof="0">
                <a:ln>
                  <a:noFill/>
                </a:ln>
                <a:solidFill>
                  <a:srgbClr val="000000"/>
                </a:solidFill>
                <a:effectLst/>
                <a:uLnTx/>
                <a:uFillTx/>
                <a:latin typeface="Arial"/>
                <a:ea typeface="宋体"/>
                <a:cs typeface="+mn-cs"/>
              </a:rPr>
              <a:t>3.1	</a:t>
            </a:r>
            <a:r>
              <a:rPr kumimoji="0" lang="zh-CN" altLang="en-US" sz="900" b="1" i="0" u="none" strike="noStrike" kern="1200" cap="none" spc="0" normalizeH="0" baseline="0" noProof="0">
                <a:ln>
                  <a:noFill/>
                </a:ln>
                <a:solidFill>
                  <a:srgbClr val="000000"/>
                </a:solidFill>
                <a:effectLst/>
                <a:uLnTx/>
                <a:uFillTx/>
                <a:latin typeface="Arial"/>
                <a:ea typeface="宋体"/>
                <a:cs typeface="+mn-cs"/>
              </a:rPr>
              <a:t>审阅初步的软件规范</a:t>
            </a:r>
          </a:p>
          <a:p>
            <a:pPr marL="342900" marR="0" lvl="0" indent="-342900" algn="l" defTabSz="914400" rtl="0" eaLnBrk="1" fontAlgn="base" latinLnBrk="0" hangingPunct="1">
              <a:lnSpc>
                <a:spcPct val="80000"/>
              </a:lnSpc>
              <a:spcBef>
                <a:spcPct val="20000"/>
              </a:spcBef>
              <a:spcAft>
                <a:spcPct val="0"/>
              </a:spcAft>
              <a:buClr>
                <a:srgbClr val="B2B2B2"/>
              </a:buClr>
              <a:buSzPct val="90000"/>
              <a:buFont typeface="Wingdings" panose="05000000000000000000" pitchFamily="2" charset="2"/>
              <a:buNone/>
              <a:tabLst/>
              <a:defRPr/>
            </a:pPr>
            <a:r>
              <a:rPr kumimoji="0" lang="zh-CN" altLang="en-US" sz="900" b="1" i="0" u="none" strike="noStrike" kern="1200" cap="none" spc="0" normalizeH="0" baseline="0" noProof="0">
                <a:ln>
                  <a:noFill/>
                </a:ln>
                <a:solidFill>
                  <a:srgbClr val="000000"/>
                </a:solidFill>
                <a:effectLst/>
                <a:uLnTx/>
                <a:uFillTx/>
                <a:latin typeface="Arial"/>
                <a:ea typeface="宋体"/>
                <a:cs typeface="+mn-cs"/>
              </a:rPr>
              <a:t>   </a:t>
            </a:r>
            <a:r>
              <a:rPr kumimoji="0" lang="en-US" altLang="zh-CN" sz="900" b="1" i="0" u="none" strike="noStrike" kern="1200" cap="none" spc="0" normalizeH="0" baseline="0" noProof="0">
                <a:ln>
                  <a:noFill/>
                </a:ln>
                <a:solidFill>
                  <a:srgbClr val="000000"/>
                </a:solidFill>
                <a:effectLst/>
                <a:uLnTx/>
                <a:uFillTx/>
                <a:latin typeface="Arial"/>
                <a:ea typeface="宋体"/>
                <a:cs typeface="+mn-cs"/>
              </a:rPr>
              <a:t>3.2	</a:t>
            </a:r>
            <a:r>
              <a:rPr kumimoji="0" lang="zh-CN" altLang="en-US" sz="900" b="1" i="0" u="none" strike="noStrike" kern="1200" cap="none" spc="0" normalizeH="0" baseline="0" noProof="0">
                <a:ln>
                  <a:noFill/>
                </a:ln>
                <a:solidFill>
                  <a:srgbClr val="000000"/>
                </a:solidFill>
                <a:effectLst/>
                <a:uLnTx/>
                <a:uFillTx/>
                <a:latin typeface="Arial"/>
                <a:ea typeface="宋体"/>
                <a:cs typeface="+mn-cs"/>
              </a:rPr>
              <a:t>制定功能规范</a:t>
            </a:r>
          </a:p>
          <a:p>
            <a:pPr marL="342900" marR="0" lvl="0" indent="-342900" algn="l" defTabSz="914400" rtl="0" eaLnBrk="1" fontAlgn="base" latinLnBrk="0" hangingPunct="1">
              <a:lnSpc>
                <a:spcPct val="80000"/>
              </a:lnSpc>
              <a:spcBef>
                <a:spcPct val="20000"/>
              </a:spcBef>
              <a:spcAft>
                <a:spcPct val="0"/>
              </a:spcAft>
              <a:buClr>
                <a:srgbClr val="B2B2B2"/>
              </a:buClr>
              <a:buSzPct val="90000"/>
              <a:buFont typeface="Wingdings" panose="05000000000000000000" pitchFamily="2" charset="2"/>
              <a:buNone/>
              <a:tabLst/>
              <a:defRPr/>
            </a:pPr>
            <a:r>
              <a:rPr kumimoji="0" lang="zh-CN" altLang="en-US" sz="900" b="1" i="0" u="none" strike="noStrike" kern="1200" cap="none" spc="0" normalizeH="0" baseline="0" noProof="0">
                <a:ln>
                  <a:noFill/>
                </a:ln>
                <a:solidFill>
                  <a:srgbClr val="000000"/>
                </a:solidFill>
                <a:effectLst/>
                <a:uLnTx/>
                <a:uFillTx/>
                <a:latin typeface="Arial"/>
                <a:ea typeface="宋体"/>
                <a:cs typeface="+mn-cs"/>
              </a:rPr>
              <a:t>   </a:t>
            </a:r>
            <a:r>
              <a:rPr kumimoji="0" lang="en-US" altLang="zh-CN" sz="900" b="1" i="0" u="none" strike="noStrike" kern="1200" cap="none" spc="0" normalizeH="0" baseline="0" noProof="0">
                <a:ln>
                  <a:noFill/>
                </a:ln>
                <a:solidFill>
                  <a:srgbClr val="000000"/>
                </a:solidFill>
                <a:effectLst/>
                <a:uLnTx/>
                <a:uFillTx/>
                <a:latin typeface="Arial"/>
                <a:ea typeface="宋体"/>
                <a:cs typeface="+mn-cs"/>
              </a:rPr>
              <a:t>3.3	</a:t>
            </a:r>
            <a:r>
              <a:rPr kumimoji="0" lang="zh-CN" altLang="en-US" sz="900" b="1" i="0" u="none" strike="noStrike" kern="1200" cap="none" spc="0" normalizeH="0" baseline="0" noProof="0">
                <a:ln>
                  <a:noFill/>
                </a:ln>
                <a:solidFill>
                  <a:srgbClr val="000000"/>
                </a:solidFill>
                <a:effectLst/>
                <a:uLnTx/>
                <a:uFillTx/>
                <a:latin typeface="Arial"/>
                <a:ea typeface="宋体"/>
                <a:cs typeface="+mn-cs"/>
              </a:rPr>
              <a:t>根据功能规范开发原型</a:t>
            </a:r>
          </a:p>
          <a:p>
            <a:pPr marL="342900" marR="0" lvl="0" indent="-342900" algn="l" defTabSz="914400" rtl="0" eaLnBrk="1" fontAlgn="base" latinLnBrk="0" hangingPunct="1">
              <a:lnSpc>
                <a:spcPct val="80000"/>
              </a:lnSpc>
              <a:spcBef>
                <a:spcPct val="20000"/>
              </a:spcBef>
              <a:spcAft>
                <a:spcPct val="0"/>
              </a:spcAft>
              <a:buClr>
                <a:srgbClr val="B2B2B2"/>
              </a:buClr>
              <a:buSzPct val="90000"/>
              <a:buFont typeface="Wingdings" panose="05000000000000000000" pitchFamily="2" charset="2"/>
              <a:buNone/>
              <a:tabLst/>
              <a:defRPr/>
            </a:pPr>
            <a:r>
              <a:rPr kumimoji="0" lang="zh-CN" altLang="en-US" sz="900" b="1" i="0" u="none" strike="noStrike" kern="1200" cap="none" spc="0" normalizeH="0" baseline="0" noProof="0">
                <a:ln>
                  <a:noFill/>
                </a:ln>
                <a:solidFill>
                  <a:srgbClr val="000000"/>
                </a:solidFill>
                <a:effectLst/>
                <a:uLnTx/>
                <a:uFillTx/>
                <a:latin typeface="Arial"/>
                <a:ea typeface="宋体"/>
                <a:cs typeface="+mn-cs"/>
              </a:rPr>
              <a:t>   </a:t>
            </a:r>
            <a:r>
              <a:rPr kumimoji="0" lang="en-US" altLang="zh-CN" sz="900" b="1" i="0" u="none" strike="noStrike" kern="1200" cap="none" spc="0" normalizeH="0" baseline="0" noProof="0">
                <a:ln>
                  <a:noFill/>
                </a:ln>
                <a:solidFill>
                  <a:srgbClr val="000000"/>
                </a:solidFill>
                <a:effectLst/>
                <a:uLnTx/>
                <a:uFillTx/>
                <a:latin typeface="Arial"/>
                <a:ea typeface="宋体"/>
                <a:cs typeface="+mn-cs"/>
              </a:rPr>
              <a:t>3.4	</a:t>
            </a:r>
            <a:r>
              <a:rPr kumimoji="0" lang="zh-CN" altLang="en-US" sz="900" b="1" i="0" u="none" strike="noStrike" kern="1200" cap="none" spc="0" normalizeH="0" baseline="0" noProof="0">
                <a:ln>
                  <a:noFill/>
                </a:ln>
                <a:solidFill>
                  <a:srgbClr val="000000"/>
                </a:solidFill>
                <a:effectLst/>
                <a:uLnTx/>
                <a:uFillTx/>
                <a:latin typeface="Arial"/>
                <a:ea typeface="宋体"/>
                <a:cs typeface="+mn-cs"/>
              </a:rPr>
              <a:t>审阅功能规范</a:t>
            </a:r>
          </a:p>
          <a:p>
            <a:pPr marL="342900" marR="0" lvl="0" indent="-342900" algn="l" defTabSz="914400" rtl="0" eaLnBrk="1" fontAlgn="base" latinLnBrk="0" hangingPunct="1">
              <a:lnSpc>
                <a:spcPct val="80000"/>
              </a:lnSpc>
              <a:spcBef>
                <a:spcPct val="20000"/>
              </a:spcBef>
              <a:spcAft>
                <a:spcPct val="0"/>
              </a:spcAft>
              <a:buClr>
                <a:srgbClr val="B2B2B2"/>
              </a:buClr>
              <a:buSzPct val="90000"/>
              <a:buFont typeface="Wingdings" panose="05000000000000000000" pitchFamily="2" charset="2"/>
              <a:buNone/>
              <a:tabLst/>
              <a:defRPr/>
            </a:pPr>
            <a:r>
              <a:rPr kumimoji="0" lang="zh-CN" altLang="en-US" sz="900" b="1" i="0" u="none" strike="noStrike" kern="1200" cap="none" spc="0" normalizeH="0" baseline="0" noProof="0">
                <a:ln>
                  <a:noFill/>
                </a:ln>
                <a:solidFill>
                  <a:srgbClr val="000000"/>
                </a:solidFill>
                <a:effectLst/>
                <a:uLnTx/>
                <a:uFillTx/>
                <a:latin typeface="Arial"/>
                <a:ea typeface="宋体"/>
                <a:cs typeface="+mn-cs"/>
              </a:rPr>
              <a:t>   </a:t>
            </a:r>
            <a:r>
              <a:rPr kumimoji="0" lang="en-US" altLang="zh-CN" sz="900" b="1" i="0" u="none" strike="noStrike" kern="1200" cap="none" spc="0" normalizeH="0" baseline="0" noProof="0">
                <a:ln>
                  <a:noFill/>
                </a:ln>
                <a:solidFill>
                  <a:srgbClr val="000000"/>
                </a:solidFill>
                <a:effectLst/>
                <a:uLnTx/>
                <a:uFillTx/>
                <a:latin typeface="Arial"/>
                <a:ea typeface="宋体"/>
                <a:cs typeface="+mn-cs"/>
              </a:rPr>
              <a:t>3.5	</a:t>
            </a:r>
            <a:r>
              <a:rPr kumimoji="0" lang="zh-CN" altLang="en-US" sz="900" b="1" i="0" u="none" strike="noStrike" kern="1200" cap="none" spc="0" normalizeH="0" baseline="0" noProof="0">
                <a:ln>
                  <a:noFill/>
                </a:ln>
                <a:solidFill>
                  <a:srgbClr val="000000"/>
                </a:solidFill>
                <a:effectLst/>
                <a:uLnTx/>
                <a:uFillTx/>
                <a:latin typeface="Arial"/>
                <a:ea typeface="宋体"/>
                <a:cs typeface="+mn-cs"/>
              </a:rPr>
              <a:t>根据反馈修改功能规范</a:t>
            </a:r>
          </a:p>
          <a:p>
            <a:pPr marL="342900" marR="0" lvl="0" indent="-342900" algn="l" defTabSz="914400" rtl="0" eaLnBrk="1" fontAlgn="base" latinLnBrk="0" hangingPunct="1">
              <a:lnSpc>
                <a:spcPct val="80000"/>
              </a:lnSpc>
              <a:spcBef>
                <a:spcPct val="20000"/>
              </a:spcBef>
              <a:spcAft>
                <a:spcPct val="0"/>
              </a:spcAft>
              <a:buClr>
                <a:srgbClr val="B2B2B2"/>
              </a:buClr>
              <a:buSzPct val="90000"/>
              <a:buFont typeface="Wingdings" panose="05000000000000000000" pitchFamily="2" charset="2"/>
              <a:buNone/>
              <a:tabLst/>
              <a:defRPr/>
            </a:pPr>
            <a:r>
              <a:rPr kumimoji="0" lang="zh-CN" altLang="en-US" sz="900" b="1" i="0" u="none" strike="noStrike" kern="1200" cap="none" spc="0" normalizeH="0" baseline="0" noProof="0">
                <a:ln>
                  <a:noFill/>
                </a:ln>
                <a:solidFill>
                  <a:srgbClr val="000000"/>
                </a:solidFill>
                <a:effectLst/>
                <a:uLnTx/>
                <a:uFillTx/>
                <a:latin typeface="Arial"/>
                <a:ea typeface="宋体"/>
                <a:cs typeface="+mn-cs"/>
              </a:rPr>
              <a:t>   </a:t>
            </a:r>
            <a:r>
              <a:rPr kumimoji="0" lang="en-US" altLang="zh-CN" sz="900" b="1" i="0" u="none" strike="noStrike" kern="1200" cap="none" spc="0" normalizeH="0" baseline="0" noProof="0">
                <a:ln>
                  <a:noFill/>
                </a:ln>
                <a:solidFill>
                  <a:srgbClr val="000000"/>
                </a:solidFill>
                <a:effectLst/>
                <a:uLnTx/>
                <a:uFillTx/>
                <a:latin typeface="Arial"/>
                <a:ea typeface="宋体"/>
                <a:cs typeface="+mn-cs"/>
              </a:rPr>
              <a:t>3.6	</a:t>
            </a:r>
            <a:r>
              <a:rPr kumimoji="0" lang="zh-CN" altLang="en-US" sz="900" b="1" i="0" u="none" strike="noStrike" kern="1200" cap="none" spc="0" normalizeH="0" baseline="0" noProof="0">
                <a:ln>
                  <a:noFill/>
                </a:ln>
                <a:solidFill>
                  <a:srgbClr val="000000"/>
                </a:solidFill>
                <a:effectLst/>
                <a:uLnTx/>
                <a:uFillTx/>
                <a:latin typeface="Arial"/>
                <a:ea typeface="宋体"/>
                <a:cs typeface="+mn-cs"/>
              </a:rPr>
              <a:t>获得开展后续工作的批准</a:t>
            </a:r>
          </a:p>
          <a:p>
            <a:pPr marL="342900" marR="0" lvl="0" indent="-342900" algn="l" defTabSz="914400" rtl="0" eaLnBrk="1" fontAlgn="base" latinLnBrk="0" hangingPunct="1">
              <a:lnSpc>
                <a:spcPct val="80000"/>
              </a:lnSpc>
              <a:spcBef>
                <a:spcPct val="20000"/>
              </a:spcBef>
              <a:spcAft>
                <a:spcPct val="0"/>
              </a:spcAft>
              <a:buClr>
                <a:srgbClr val="B2B2B2"/>
              </a:buClr>
              <a:buSzPct val="90000"/>
              <a:buFont typeface="Wingdings" panose="05000000000000000000" pitchFamily="2" charset="2"/>
              <a:buNone/>
              <a:tabLst/>
              <a:defRPr/>
            </a:pPr>
            <a:r>
              <a:rPr kumimoji="0" lang="zh-CN" altLang="en-US" sz="900" b="1" i="0" u="none" strike="noStrike" kern="1200" cap="none" spc="0" normalizeH="0" baseline="0" noProof="0">
                <a:ln>
                  <a:noFill/>
                </a:ln>
                <a:solidFill>
                  <a:srgbClr val="000000"/>
                </a:solidFill>
                <a:effectLst/>
                <a:uLnTx/>
                <a:uFillTx/>
                <a:latin typeface="Arial"/>
                <a:ea typeface="宋体"/>
                <a:cs typeface="+mn-cs"/>
              </a:rPr>
              <a:t>   </a:t>
            </a:r>
            <a:r>
              <a:rPr kumimoji="0" lang="en-US" altLang="zh-CN" sz="900" b="1" i="0" u="none" strike="noStrike" kern="1200" cap="none" spc="0" normalizeH="0" baseline="0" noProof="0">
                <a:ln>
                  <a:noFill/>
                </a:ln>
                <a:solidFill>
                  <a:srgbClr val="000000"/>
                </a:solidFill>
                <a:effectLst/>
                <a:uLnTx/>
                <a:uFillTx/>
                <a:latin typeface="Arial"/>
                <a:ea typeface="宋体"/>
                <a:cs typeface="+mn-cs"/>
              </a:rPr>
              <a:t>3.7	</a:t>
            </a:r>
            <a:r>
              <a:rPr kumimoji="0" lang="zh-CN" altLang="en-US" sz="900" b="1" i="0" u="none" strike="noStrike" kern="1200" cap="none" spc="0" normalizeH="0" baseline="0" noProof="0">
                <a:ln>
                  <a:noFill/>
                </a:ln>
                <a:solidFill>
                  <a:srgbClr val="000000"/>
                </a:solidFill>
                <a:effectLst/>
                <a:uLnTx/>
                <a:uFillTx/>
                <a:latin typeface="Arial"/>
                <a:ea typeface="宋体"/>
                <a:cs typeface="+mn-cs"/>
              </a:rPr>
              <a:t>设计工作完成</a:t>
            </a:r>
          </a:p>
          <a:p>
            <a:pPr marL="342900" marR="0" lvl="0" indent="-342900" algn="l" defTabSz="914400" rtl="0" eaLnBrk="1" fontAlgn="base" latinLnBrk="0" hangingPunct="1">
              <a:lnSpc>
                <a:spcPct val="80000"/>
              </a:lnSpc>
              <a:spcBef>
                <a:spcPct val="20000"/>
              </a:spcBef>
              <a:spcAft>
                <a:spcPct val="0"/>
              </a:spcAft>
              <a:buClr>
                <a:srgbClr val="B2B2B2"/>
              </a:buClr>
              <a:buSzPct val="90000"/>
              <a:buFont typeface="Wingdings" panose="05000000000000000000" pitchFamily="2" charset="2"/>
              <a:buNone/>
              <a:tabLst/>
              <a:defRPr/>
            </a:pPr>
            <a:r>
              <a:rPr kumimoji="0" lang="en-US" altLang="zh-CN" sz="900" b="1" i="0" u="none" strike="noStrike" kern="1200" cap="none" spc="0" normalizeH="0" baseline="0" noProof="0">
                <a:ln>
                  <a:noFill/>
                </a:ln>
                <a:solidFill>
                  <a:srgbClr val="000000"/>
                </a:solidFill>
                <a:effectLst/>
                <a:uLnTx/>
                <a:uFillTx/>
                <a:latin typeface="Arial"/>
                <a:ea typeface="宋体"/>
                <a:cs typeface="+mn-cs"/>
              </a:rPr>
              <a:t>4  </a:t>
            </a:r>
            <a:r>
              <a:rPr kumimoji="0" lang="zh-CN" altLang="en-US" sz="900" b="1" i="0" u="none" strike="noStrike" kern="1200" cap="none" spc="0" normalizeH="0" baseline="0" noProof="0">
                <a:ln>
                  <a:noFill/>
                </a:ln>
                <a:solidFill>
                  <a:srgbClr val="000000"/>
                </a:solidFill>
                <a:effectLst/>
                <a:uLnTx/>
                <a:uFillTx/>
                <a:latin typeface="Arial"/>
                <a:ea typeface="宋体"/>
                <a:cs typeface="+mn-cs"/>
              </a:rPr>
              <a:t>开发	</a:t>
            </a:r>
          </a:p>
          <a:p>
            <a:pPr marL="342900" marR="0" lvl="0" indent="-342900" algn="l" defTabSz="914400" rtl="0" eaLnBrk="1" fontAlgn="base" latinLnBrk="0" hangingPunct="1">
              <a:lnSpc>
                <a:spcPct val="80000"/>
              </a:lnSpc>
              <a:spcBef>
                <a:spcPct val="20000"/>
              </a:spcBef>
              <a:spcAft>
                <a:spcPct val="0"/>
              </a:spcAft>
              <a:buClr>
                <a:srgbClr val="B2B2B2"/>
              </a:buClr>
              <a:buSzPct val="90000"/>
              <a:buFont typeface="Wingdings" panose="05000000000000000000" pitchFamily="2" charset="2"/>
              <a:buNone/>
              <a:tabLst/>
              <a:defRPr/>
            </a:pPr>
            <a:r>
              <a:rPr kumimoji="0" lang="zh-CN" altLang="en-US" sz="900" b="1" i="0" u="none" strike="noStrike" kern="1200" cap="none" spc="0" normalizeH="0" baseline="0" noProof="0">
                <a:ln>
                  <a:noFill/>
                </a:ln>
                <a:solidFill>
                  <a:srgbClr val="000000"/>
                </a:solidFill>
                <a:effectLst/>
                <a:uLnTx/>
                <a:uFillTx/>
                <a:latin typeface="Arial"/>
                <a:ea typeface="宋体"/>
                <a:cs typeface="+mn-cs"/>
              </a:rPr>
              <a:t>   </a:t>
            </a:r>
            <a:r>
              <a:rPr kumimoji="0" lang="en-US" altLang="zh-CN" sz="900" b="1" i="0" u="none" strike="noStrike" kern="1200" cap="none" spc="0" normalizeH="0" baseline="0" noProof="0">
                <a:ln>
                  <a:noFill/>
                </a:ln>
                <a:solidFill>
                  <a:srgbClr val="000000"/>
                </a:solidFill>
                <a:effectLst/>
                <a:uLnTx/>
                <a:uFillTx/>
                <a:latin typeface="Arial"/>
                <a:ea typeface="宋体"/>
                <a:cs typeface="+mn-cs"/>
              </a:rPr>
              <a:t>4.1	</a:t>
            </a:r>
            <a:r>
              <a:rPr kumimoji="0" lang="zh-CN" altLang="en-US" sz="900" b="1" i="0" u="none" strike="noStrike" kern="1200" cap="none" spc="0" normalizeH="0" baseline="0" noProof="0">
                <a:ln>
                  <a:noFill/>
                </a:ln>
                <a:solidFill>
                  <a:srgbClr val="000000"/>
                </a:solidFill>
                <a:effectLst/>
                <a:uLnTx/>
                <a:uFillTx/>
                <a:latin typeface="Arial"/>
                <a:ea typeface="宋体"/>
                <a:cs typeface="+mn-cs"/>
              </a:rPr>
              <a:t>审阅功能规范</a:t>
            </a:r>
          </a:p>
          <a:p>
            <a:pPr marL="342900" marR="0" lvl="0" indent="-342900" algn="l" defTabSz="914400" rtl="0" eaLnBrk="1" fontAlgn="base" latinLnBrk="0" hangingPunct="1">
              <a:lnSpc>
                <a:spcPct val="80000"/>
              </a:lnSpc>
              <a:spcBef>
                <a:spcPct val="20000"/>
              </a:spcBef>
              <a:spcAft>
                <a:spcPct val="0"/>
              </a:spcAft>
              <a:buClr>
                <a:srgbClr val="B2B2B2"/>
              </a:buClr>
              <a:buSzPct val="90000"/>
              <a:buFont typeface="Wingdings" panose="05000000000000000000" pitchFamily="2" charset="2"/>
              <a:buNone/>
              <a:tabLst/>
              <a:defRPr/>
            </a:pPr>
            <a:r>
              <a:rPr kumimoji="0" lang="zh-CN" altLang="en-US" sz="900" b="1" i="0" u="none" strike="noStrike" kern="1200" cap="none" spc="0" normalizeH="0" baseline="0" noProof="0">
                <a:ln>
                  <a:noFill/>
                </a:ln>
                <a:solidFill>
                  <a:srgbClr val="000000"/>
                </a:solidFill>
                <a:effectLst/>
                <a:uLnTx/>
                <a:uFillTx/>
                <a:latin typeface="Arial"/>
                <a:ea typeface="宋体"/>
                <a:cs typeface="+mn-cs"/>
              </a:rPr>
              <a:t>   </a:t>
            </a:r>
            <a:r>
              <a:rPr kumimoji="0" lang="en-US" altLang="zh-CN" sz="900" b="1" i="0" u="none" strike="noStrike" kern="1200" cap="none" spc="0" normalizeH="0" baseline="0" noProof="0">
                <a:ln>
                  <a:noFill/>
                </a:ln>
                <a:solidFill>
                  <a:srgbClr val="000000"/>
                </a:solidFill>
                <a:effectLst/>
                <a:uLnTx/>
                <a:uFillTx/>
                <a:latin typeface="Arial"/>
                <a:ea typeface="宋体"/>
                <a:cs typeface="+mn-cs"/>
              </a:rPr>
              <a:t>4.2	</a:t>
            </a:r>
            <a:r>
              <a:rPr kumimoji="0" lang="zh-CN" altLang="en-US" sz="900" b="1" i="0" u="none" strike="noStrike" kern="1200" cap="none" spc="0" normalizeH="0" baseline="0" noProof="0">
                <a:ln>
                  <a:noFill/>
                </a:ln>
                <a:solidFill>
                  <a:srgbClr val="000000"/>
                </a:solidFill>
                <a:effectLst/>
                <a:uLnTx/>
                <a:uFillTx/>
                <a:latin typeface="Arial"/>
                <a:ea typeface="宋体"/>
                <a:cs typeface="+mn-cs"/>
              </a:rPr>
              <a:t>确定模块化</a:t>
            </a:r>
            <a:r>
              <a:rPr kumimoji="0" lang="en-US" altLang="zh-CN" sz="900" b="1" i="0" u="none" strike="noStrike" kern="1200" cap="none" spc="0" normalizeH="0" baseline="0" noProof="0">
                <a:ln>
                  <a:noFill/>
                </a:ln>
                <a:solidFill>
                  <a:srgbClr val="000000"/>
                </a:solidFill>
                <a:effectLst/>
                <a:uLnTx/>
                <a:uFillTx/>
                <a:latin typeface="Arial"/>
                <a:ea typeface="宋体"/>
                <a:cs typeface="+mn-cs"/>
              </a:rPr>
              <a:t>/</a:t>
            </a:r>
            <a:r>
              <a:rPr kumimoji="0" lang="zh-CN" altLang="en-US" sz="900" b="1" i="0" u="none" strike="noStrike" kern="1200" cap="none" spc="0" normalizeH="0" baseline="0" noProof="0">
                <a:ln>
                  <a:noFill/>
                </a:ln>
                <a:solidFill>
                  <a:srgbClr val="000000"/>
                </a:solidFill>
                <a:effectLst/>
                <a:uLnTx/>
                <a:uFillTx/>
                <a:latin typeface="Arial"/>
                <a:ea typeface="宋体"/>
                <a:cs typeface="+mn-cs"/>
              </a:rPr>
              <a:t>分层设计参数</a:t>
            </a:r>
          </a:p>
          <a:p>
            <a:pPr marL="342900" marR="0" lvl="0" indent="-342900" algn="l" defTabSz="914400" rtl="0" eaLnBrk="1" fontAlgn="base" latinLnBrk="0" hangingPunct="1">
              <a:lnSpc>
                <a:spcPct val="80000"/>
              </a:lnSpc>
              <a:spcBef>
                <a:spcPct val="20000"/>
              </a:spcBef>
              <a:spcAft>
                <a:spcPct val="0"/>
              </a:spcAft>
              <a:buClr>
                <a:srgbClr val="B2B2B2"/>
              </a:buClr>
              <a:buSzPct val="90000"/>
              <a:buFont typeface="Wingdings" panose="05000000000000000000" pitchFamily="2" charset="2"/>
              <a:buNone/>
              <a:tabLst/>
              <a:defRPr/>
            </a:pPr>
            <a:r>
              <a:rPr kumimoji="0" lang="zh-CN" altLang="en-US" sz="900" b="1" i="0" u="none" strike="noStrike" kern="1200" cap="none" spc="0" normalizeH="0" baseline="0" noProof="0">
                <a:ln>
                  <a:noFill/>
                </a:ln>
                <a:solidFill>
                  <a:srgbClr val="000000"/>
                </a:solidFill>
                <a:effectLst/>
                <a:uLnTx/>
                <a:uFillTx/>
                <a:latin typeface="Arial"/>
                <a:ea typeface="宋体"/>
                <a:cs typeface="+mn-cs"/>
              </a:rPr>
              <a:t>   </a:t>
            </a:r>
            <a:r>
              <a:rPr kumimoji="0" lang="en-US" altLang="zh-CN" sz="900" b="1" i="0" u="none" strike="noStrike" kern="1200" cap="none" spc="0" normalizeH="0" baseline="0" noProof="0">
                <a:ln>
                  <a:noFill/>
                </a:ln>
                <a:solidFill>
                  <a:srgbClr val="000000"/>
                </a:solidFill>
                <a:effectLst/>
                <a:uLnTx/>
                <a:uFillTx/>
                <a:latin typeface="Arial"/>
                <a:ea typeface="宋体"/>
                <a:cs typeface="+mn-cs"/>
              </a:rPr>
              <a:t>4.3	</a:t>
            </a:r>
            <a:r>
              <a:rPr kumimoji="0" lang="zh-CN" altLang="en-US" sz="900" b="1" i="0" u="none" strike="noStrike" kern="1200" cap="none" spc="0" normalizeH="0" baseline="0" noProof="0">
                <a:ln>
                  <a:noFill/>
                </a:ln>
                <a:solidFill>
                  <a:srgbClr val="000000"/>
                </a:solidFill>
                <a:effectLst/>
                <a:uLnTx/>
                <a:uFillTx/>
                <a:latin typeface="Arial"/>
                <a:ea typeface="宋体"/>
                <a:cs typeface="+mn-cs"/>
              </a:rPr>
              <a:t>分派任务给开发人员</a:t>
            </a:r>
          </a:p>
          <a:p>
            <a:pPr marL="342900" marR="0" lvl="0" indent="-342900" algn="l" defTabSz="914400" rtl="0" eaLnBrk="1" fontAlgn="base" latinLnBrk="0" hangingPunct="1">
              <a:lnSpc>
                <a:spcPct val="80000"/>
              </a:lnSpc>
              <a:spcBef>
                <a:spcPct val="20000"/>
              </a:spcBef>
              <a:spcAft>
                <a:spcPct val="0"/>
              </a:spcAft>
              <a:buClr>
                <a:srgbClr val="B2B2B2"/>
              </a:buClr>
              <a:buSzPct val="90000"/>
              <a:buFont typeface="Wingdings" panose="05000000000000000000" pitchFamily="2" charset="2"/>
              <a:buNone/>
              <a:tabLst/>
              <a:defRPr/>
            </a:pPr>
            <a:r>
              <a:rPr kumimoji="0" lang="zh-CN" altLang="en-US" sz="900" b="1" i="0" u="none" strike="noStrike" kern="1200" cap="none" spc="0" normalizeH="0" baseline="0" noProof="0">
                <a:ln>
                  <a:noFill/>
                </a:ln>
                <a:solidFill>
                  <a:srgbClr val="000000"/>
                </a:solidFill>
                <a:effectLst/>
                <a:uLnTx/>
                <a:uFillTx/>
                <a:latin typeface="Arial"/>
                <a:ea typeface="宋体"/>
                <a:cs typeface="+mn-cs"/>
              </a:rPr>
              <a:t>   </a:t>
            </a:r>
            <a:r>
              <a:rPr kumimoji="0" lang="en-US" altLang="zh-CN" sz="900" b="1" i="0" u="none" strike="noStrike" kern="1200" cap="none" spc="0" normalizeH="0" baseline="0" noProof="0">
                <a:ln>
                  <a:noFill/>
                </a:ln>
                <a:solidFill>
                  <a:srgbClr val="000000"/>
                </a:solidFill>
                <a:effectLst/>
                <a:uLnTx/>
                <a:uFillTx/>
                <a:latin typeface="Arial"/>
                <a:ea typeface="宋体"/>
                <a:cs typeface="+mn-cs"/>
              </a:rPr>
              <a:t>4.4	</a:t>
            </a:r>
            <a:r>
              <a:rPr kumimoji="0" lang="zh-CN" altLang="en-US" sz="900" b="1" i="0" u="none" strike="noStrike" kern="1200" cap="none" spc="0" normalizeH="0" baseline="0" noProof="0">
                <a:ln>
                  <a:noFill/>
                </a:ln>
                <a:solidFill>
                  <a:srgbClr val="000000"/>
                </a:solidFill>
                <a:effectLst/>
                <a:uLnTx/>
                <a:uFillTx/>
                <a:latin typeface="Arial"/>
                <a:ea typeface="宋体"/>
                <a:cs typeface="+mn-cs"/>
              </a:rPr>
              <a:t>编写代码</a:t>
            </a:r>
          </a:p>
          <a:p>
            <a:pPr marL="342900" marR="0" lvl="0" indent="-342900" algn="l" defTabSz="914400" rtl="0" eaLnBrk="1" fontAlgn="base" latinLnBrk="0" hangingPunct="1">
              <a:lnSpc>
                <a:spcPct val="80000"/>
              </a:lnSpc>
              <a:spcBef>
                <a:spcPct val="20000"/>
              </a:spcBef>
              <a:spcAft>
                <a:spcPct val="0"/>
              </a:spcAft>
              <a:buClr>
                <a:srgbClr val="B2B2B2"/>
              </a:buClr>
              <a:buSzPct val="90000"/>
              <a:buFont typeface="Wingdings" panose="05000000000000000000" pitchFamily="2" charset="2"/>
              <a:buNone/>
              <a:tabLst/>
              <a:defRPr/>
            </a:pPr>
            <a:r>
              <a:rPr kumimoji="0" lang="zh-CN" altLang="en-US" sz="900" b="1" i="0" u="none" strike="noStrike" kern="1200" cap="none" spc="0" normalizeH="0" baseline="0" noProof="0">
                <a:ln>
                  <a:noFill/>
                </a:ln>
                <a:solidFill>
                  <a:srgbClr val="000000"/>
                </a:solidFill>
                <a:effectLst/>
                <a:uLnTx/>
                <a:uFillTx/>
                <a:latin typeface="Arial"/>
                <a:ea typeface="宋体"/>
                <a:cs typeface="+mn-cs"/>
              </a:rPr>
              <a:t>   </a:t>
            </a:r>
            <a:r>
              <a:rPr kumimoji="0" lang="en-US" altLang="zh-CN" sz="900" b="1" i="0" u="none" strike="noStrike" kern="1200" cap="none" spc="0" normalizeH="0" baseline="0" noProof="0">
                <a:ln>
                  <a:noFill/>
                </a:ln>
                <a:solidFill>
                  <a:srgbClr val="000000"/>
                </a:solidFill>
                <a:effectLst/>
                <a:uLnTx/>
                <a:uFillTx/>
                <a:latin typeface="Arial"/>
                <a:ea typeface="宋体"/>
                <a:cs typeface="+mn-cs"/>
              </a:rPr>
              <a:t>4.5	</a:t>
            </a:r>
            <a:r>
              <a:rPr kumimoji="0" lang="zh-CN" altLang="en-US" sz="900" b="1" i="0" u="none" strike="noStrike" kern="1200" cap="none" spc="0" normalizeH="0" baseline="0" noProof="0">
                <a:ln>
                  <a:noFill/>
                </a:ln>
                <a:solidFill>
                  <a:srgbClr val="000000"/>
                </a:solidFill>
                <a:effectLst/>
                <a:uLnTx/>
                <a:uFillTx/>
                <a:latin typeface="Arial"/>
                <a:ea typeface="宋体"/>
                <a:cs typeface="+mn-cs"/>
              </a:rPr>
              <a:t>开发人员测试</a:t>
            </a:r>
            <a:r>
              <a:rPr kumimoji="0" lang="en-US" altLang="zh-CN" sz="900" b="1" i="0" u="none" strike="noStrike" kern="1200" cap="none" spc="0" normalizeH="0" baseline="0" noProof="0">
                <a:ln>
                  <a:noFill/>
                </a:ln>
                <a:solidFill>
                  <a:srgbClr val="000000"/>
                </a:solidFill>
                <a:effectLst/>
                <a:uLnTx/>
                <a:uFillTx/>
                <a:latin typeface="Arial"/>
                <a:ea typeface="宋体"/>
                <a:cs typeface="+mn-cs"/>
              </a:rPr>
              <a:t>(</a:t>
            </a:r>
            <a:r>
              <a:rPr kumimoji="0" lang="zh-CN" altLang="en-US" sz="900" b="1" i="0" u="none" strike="noStrike" kern="1200" cap="none" spc="0" normalizeH="0" baseline="0" noProof="0">
                <a:ln>
                  <a:noFill/>
                </a:ln>
                <a:solidFill>
                  <a:srgbClr val="000000"/>
                </a:solidFill>
                <a:effectLst/>
                <a:uLnTx/>
                <a:uFillTx/>
                <a:latin typeface="Arial"/>
                <a:ea typeface="宋体"/>
                <a:cs typeface="+mn-cs"/>
              </a:rPr>
              <a:t>初步调试</a:t>
            </a:r>
            <a:r>
              <a:rPr kumimoji="0" lang="en-US" altLang="zh-CN" sz="900" b="1" i="0" u="none" strike="noStrike" kern="1200" cap="none" spc="0" normalizeH="0" baseline="0" noProof="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80000"/>
              </a:lnSpc>
              <a:spcBef>
                <a:spcPct val="20000"/>
              </a:spcBef>
              <a:spcAft>
                <a:spcPct val="0"/>
              </a:spcAft>
              <a:buClr>
                <a:srgbClr val="B2B2B2"/>
              </a:buClr>
              <a:buSzPct val="90000"/>
              <a:buFont typeface="Wingdings" panose="05000000000000000000" pitchFamily="2" charset="2"/>
              <a:buNone/>
              <a:tabLst/>
              <a:defRPr/>
            </a:pPr>
            <a:r>
              <a:rPr kumimoji="0" lang="en-US" altLang="zh-CN" sz="900" b="1" i="0" u="none" strike="noStrike" kern="1200" cap="none" spc="0" normalizeH="0" baseline="0" noProof="0">
                <a:ln>
                  <a:noFill/>
                </a:ln>
                <a:solidFill>
                  <a:srgbClr val="000000"/>
                </a:solidFill>
                <a:effectLst/>
                <a:uLnTx/>
                <a:uFillTx/>
                <a:latin typeface="Arial"/>
                <a:ea typeface="宋体"/>
                <a:cs typeface="+mn-cs"/>
              </a:rPr>
              <a:t>   4.6	</a:t>
            </a:r>
            <a:r>
              <a:rPr kumimoji="0" lang="zh-CN" altLang="en-US" sz="900" b="1" i="0" u="none" strike="noStrike" kern="1200" cap="none" spc="0" normalizeH="0" baseline="0" noProof="0">
                <a:ln>
                  <a:noFill/>
                </a:ln>
                <a:solidFill>
                  <a:srgbClr val="000000"/>
                </a:solidFill>
                <a:effectLst/>
                <a:uLnTx/>
                <a:uFillTx/>
                <a:latin typeface="Arial"/>
                <a:ea typeface="宋体"/>
                <a:cs typeface="+mn-cs"/>
              </a:rPr>
              <a:t>开发工作完毕</a:t>
            </a:r>
          </a:p>
          <a:p>
            <a:pPr marL="342900" marR="0" lvl="0" indent="-342900" algn="l" defTabSz="914400" rtl="0" eaLnBrk="1" fontAlgn="base" latinLnBrk="0" hangingPunct="1">
              <a:lnSpc>
                <a:spcPct val="80000"/>
              </a:lnSpc>
              <a:spcBef>
                <a:spcPct val="20000"/>
              </a:spcBef>
              <a:spcAft>
                <a:spcPct val="0"/>
              </a:spcAft>
              <a:buClr>
                <a:srgbClr val="B2B2B2"/>
              </a:buClr>
              <a:buSzPct val="90000"/>
              <a:buFont typeface="Wingdings" panose="05000000000000000000" pitchFamily="2" charset="2"/>
              <a:buNone/>
              <a:tabLst/>
              <a:defRPr/>
            </a:pPr>
            <a:r>
              <a:rPr kumimoji="0" lang="en-US" altLang="zh-CN" sz="900" b="1" i="0" u="none" strike="noStrike" kern="1200" cap="none" spc="0" normalizeH="0" baseline="0" noProof="0">
                <a:ln>
                  <a:noFill/>
                </a:ln>
                <a:solidFill>
                  <a:srgbClr val="000000"/>
                </a:solidFill>
                <a:effectLst/>
                <a:uLnTx/>
                <a:uFillTx/>
                <a:latin typeface="Arial"/>
                <a:ea typeface="宋体"/>
                <a:cs typeface="+mn-cs"/>
              </a:rPr>
              <a:t>…… </a:t>
            </a:r>
          </a:p>
        </p:txBody>
      </p:sp>
      <p:sp>
        <p:nvSpPr>
          <p:cNvPr id="4" name="Rectangle 7">
            <a:extLst>
              <a:ext uri="{FF2B5EF4-FFF2-40B4-BE49-F238E27FC236}">
                <a16:creationId xmlns:a16="http://schemas.microsoft.com/office/drawing/2014/main" id="{C69C0895-0A52-4124-A54A-47CC453ECA23}"/>
              </a:ext>
            </a:extLst>
          </p:cNvPr>
          <p:cNvSpPr>
            <a:spLocks noChangeArrowheads="1"/>
          </p:cNvSpPr>
          <p:nvPr/>
        </p:nvSpPr>
        <p:spPr bwMode="auto">
          <a:xfrm>
            <a:off x="9143935" y="1252151"/>
            <a:ext cx="65" cy="276999"/>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graphicFrame>
        <p:nvGraphicFramePr>
          <p:cNvPr id="5" name="Object 6">
            <a:extLst>
              <a:ext uri="{FF2B5EF4-FFF2-40B4-BE49-F238E27FC236}">
                <a16:creationId xmlns:a16="http://schemas.microsoft.com/office/drawing/2014/main" id="{389F8D88-C07C-4836-B9C7-B040DCB8D898}"/>
              </a:ext>
            </a:extLst>
          </p:cNvPr>
          <p:cNvGraphicFramePr>
            <a:graphicFrameLocks noChangeAspect="1"/>
          </p:cNvGraphicFramePr>
          <p:nvPr/>
        </p:nvGraphicFramePr>
        <p:xfrm>
          <a:off x="1331913" y="1700213"/>
          <a:ext cx="6591300" cy="4414837"/>
        </p:xfrm>
        <a:graphic>
          <a:graphicData uri="http://schemas.openxmlformats.org/presentationml/2006/ole">
            <mc:AlternateContent xmlns:mc="http://schemas.openxmlformats.org/markup-compatibility/2006">
              <mc:Choice xmlns:v="urn:schemas-microsoft-com:vml" Requires="v">
                <p:oleObj spid="_x0000_s1026" name="Visio" r:id="rId3" imgW="6187135" imgH="4150766" progId="Visio.Drawing.11">
                  <p:embed/>
                </p:oleObj>
              </mc:Choice>
              <mc:Fallback>
                <p:oleObj name="Visio" r:id="rId3" imgW="6187135" imgH="4150766" progId="Visio.Drawing.11">
                  <p:embed/>
                  <p:pic>
                    <p:nvPicPr>
                      <p:cNvPr id="5" name="Object 6">
                        <a:extLst>
                          <a:ext uri="{FF2B5EF4-FFF2-40B4-BE49-F238E27FC236}">
                            <a16:creationId xmlns:a16="http://schemas.microsoft.com/office/drawing/2014/main" id="{389F8D88-C07C-4836-B9C7-B040DCB8D8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700213"/>
                        <a:ext cx="6591300" cy="4414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2836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3">
                                            <p:txEl>
                                              <p:pRg st="15" end="15"/>
                                            </p:txEl>
                                          </p:spTgt>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3">
                                            <p:txEl>
                                              <p:pRg st="16" end="16"/>
                                            </p:txEl>
                                          </p:spTgt>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3">
                                            <p:txEl>
                                              <p:pRg st="17" end="17"/>
                                            </p:txEl>
                                          </p:spTgt>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3">
                                            <p:txEl>
                                              <p:pRg st="18" end="18"/>
                                            </p:txEl>
                                          </p:spTgt>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3">
                                            <p:txEl>
                                              <p:pRg st="19" end="19"/>
                                            </p:txEl>
                                          </p:spTgt>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3">
                                            <p:txEl>
                                              <p:pRg st="20" end="20"/>
                                            </p:txEl>
                                          </p:spTgt>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3">
                                            <p:txEl>
                                              <p:pRg st="21" end="21"/>
                                            </p:txEl>
                                          </p:spTgt>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3">
                                            <p:txEl>
                                              <p:pRg st="22" end="22"/>
                                            </p:txEl>
                                          </p:spTgt>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3">
                                            <p:txEl>
                                              <p:pRg st="23" end="23"/>
                                            </p:txEl>
                                          </p:spTgt>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3">
                                            <p:txEl>
                                              <p:pRg st="24" end="24"/>
                                            </p:txEl>
                                          </p:spTgt>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3">
                                            <p:txEl>
                                              <p:pRg st="25" end="25"/>
                                            </p:txEl>
                                          </p:spTgt>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3">
                                            <p:txEl>
                                              <p:pRg st="26" end="26"/>
                                            </p:txEl>
                                          </p:spTgt>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3">
                                            <p:txEl>
                                              <p:pRg st="27" end="27"/>
                                            </p:txEl>
                                          </p:spTgt>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3">
                                            <p:txEl>
                                              <p:pRg st="28" end="28"/>
                                            </p:txEl>
                                          </p:spTgt>
                                        </p:tgtEl>
                                        <p:attrNameLst>
                                          <p:attrName>style.visibility</p:attrName>
                                        </p:attrNameLst>
                                      </p:cBhvr>
                                      <p:to>
                                        <p:strVal val="hidden"/>
                                      </p:to>
                                    </p:set>
                                  </p:childTnLst>
                                </p:cTn>
                              </p:par>
                              <p:par>
                                <p:cTn id="65" presetID="1" presetClass="exit" presetSubtype="0" fill="hold" grpId="0" nodeType="withEffect">
                                  <p:stCondLst>
                                    <p:cond delay="0"/>
                                  </p:stCondLst>
                                  <p:childTnLst>
                                    <p:set>
                                      <p:cBhvr>
                                        <p:cTn id="66" dur="1" fill="hold">
                                          <p:stCondLst>
                                            <p:cond delay="0"/>
                                          </p:stCondLst>
                                        </p:cTn>
                                        <p:tgtEl>
                                          <p:spTgt spid="3">
                                            <p:txEl>
                                              <p:pRg st="29" end="29"/>
                                            </p:txEl>
                                          </p:spTgt>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3">
                                            <p:txEl>
                                              <p:pRg st="30" end="30"/>
                                            </p:txEl>
                                          </p:spTgt>
                                        </p:tgtEl>
                                        <p:attrNameLst>
                                          <p:attrName>style.visibility</p:attrName>
                                        </p:attrNameLst>
                                      </p:cBhvr>
                                      <p:to>
                                        <p:strVal val="hidden"/>
                                      </p:to>
                                    </p:set>
                                  </p:childTnLst>
                                </p:cTn>
                              </p:par>
                              <p:par>
                                <p:cTn id="69" presetID="1" presetClass="exit" presetSubtype="0" fill="hold" grpId="0" nodeType="withEffect">
                                  <p:stCondLst>
                                    <p:cond delay="0"/>
                                  </p:stCondLst>
                                  <p:childTnLst>
                                    <p:set>
                                      <p:cBhvr>
                                        <p:cTn id="70" dur="1" fill="hold">
                                          <p:stCondLst>
                                            <p:cond delay="0"/>
                                          </p:stCondLst>
                                        </p:cTn>
                                        <p:tgtEl>
                                          <p:spTgt spid="3">
                                            <p:txEl>
                                              <p:pRg st="31" end="3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56C797F-4390-4DED-BF99-AB5B3BA0E703}"/>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箭线图法（</a:t>
            </a: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ADM</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a:t>
            </a:r>
          </a:p>
        </p:txBody>
      </p:sp>
      <p:pic>
        <p:nvPicPr>
          <p:cNvPr id="3" name="Picture 3">
            <a:extLst>
              <a:ext uri="{FF2B5EF4-FFF2-40B4-BE49-F238E27FC236}">
                <a16:creationId xmlns:a16="http://schemas.microsoft.com/office/drawing/2014/main" id="{C2898F8B-EAF6-4741-B5DE-AE67DEFB57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773238"/>
            <a:ext cx="8101012" cy="439261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二维码">
            <a:extLst>
              <a:ext uri="{FF2B5EF4-FFF2-40B4-BE49-F238E27FC236}">
                <a16:creationId xmlns:a16="http://schemas.microsoft.com/office/drawing/2014/main" id="{C9CE88ED-68C1-44F2-AFF9-26879A3F35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8291" y="90455"/>
            <a:ext cx="2660715" cy="2660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3785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BBAA857-AA7F-4B8A-9AAC-3C8808467F98}"/>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前导图法（</a:t>
            </a: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PDM</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a:t>
            </a:r>
          </a:p>
        </p:txBody>
      </p:sp>
      <p:pic>
        <p:nvPicPr>
          <p:cNvPr id="3" name="Picture 3">
            <a:extLst>
              <a:ext uri="{FF2B5EF4-FFF2-40B4-BE49-F238E27FC236}">
                <a16:creationId xmlns:a16="http://schemas.microsoft.com/office/drawing/2014/main" id="{9623BC28-24A7-4474-AF72-C1938CDCE7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8391"/>
          <a:stretch>
            <a:fillRect/>
          </a:stretch>
        </p:blipFill>
        <p:spPr bwMode="auto">
          <a:xfrm>
            <a:off x="646113" y="1601788"/>
            <a:ext cx="83185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1953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173604C-0057-424E-BC51-043C603D9CD9}"/>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时间安排</a:t>
            </a: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甘特图</a:t>
            </a:r>
          </a:p>
        </p:txBody>
      </p:sp>
      <p:pic>
        <p:nvPicPr>
          <p:cNvPr id="3" name="imgPreview" descr="这只是预览。单击“立即下载”可下载模板。">
            <a:extLst>
              <a:ext uri="{FF2B5EF4-FFF2-40B4-BE49-F238E27FC236}">
                <a16:creationId xmlns:a16="http://schemas.microsoft.com/office/drawing/2014/main" id="{FEE6F11F-4E43-4180-8D30-A0335AEC07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700213"/>
            <a:ext cx="6534150" cy="443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9">
            <a:extLst>
              <a:ext uri="{FF2B5EF4-FFF2-40B4-BE49-F238E27FC236}">
                <a16:creationId xmlns:a16="http://schemas.microsoft.com/office/drawing/2014/main" id="{1877F2FD-F34A-483E-9FE0-0CC85CA6BB4C}"/>
              </a:ext>
            </a:extLst>
          </p:cNvPr>
          <p:cNvSpPr>
            <a:spLocks noChangeShapeType="1"/>
          </p:cNvSpPr>
          <p:nvPr/>
        </p:nvSpPr>
        <p:spPr bwMode="auto">
          <a:xfrm flipH="1">
            <a:off x="4859338" y="1125538"/>
            <a:ext cx="287337" cy="6477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5" name="Text Box 10">
            <a:extLst>
              <a:ext uri="{FF2B5EF4-FFF2-40B4-BE49-F238E27FC236}">
                <a16:creationId xmlns:a16="http://schemas.microsoft.com/office/drawing/2014/main" id="{54598ECF-2057-4F7C-83CD-31B227827E45}"/>
              </a:ext>
            </a:extLst>
          </p:cNvPr>
          <p:cNvSpPr txBox="1">
            <a:spLocks noChangeArrowheads="1"/>
          </p:cNvSpPr>
          <p:nvPr/>
        </p:nvSpPr>
        <p:spPr bwMode="auto">
          <a:xfrm>
            <a:off x="5219700" y="708025"/>
            <a:ext cx="2636838" cy="488950"/>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914400" fontAlgn="base">
              <a:spcBef>
                <a:spcPct val="0"/>
              </a:spcBef>
              <a:spcAft>
                <a:spcPct val="0"/>
              </a:spcAft>
            </a:pPr>
            <a:r>
              <a:rPr lang="zh-CN" altLang="en-US" sz="1600" b="1">
                <a:solidFill>
                  <a:srgbClr val="000000"/>
                </a:solidFill>
                <a:latin typeface="Arial" panose="020B0604020202020204" pitchFamily="34" charset="0"/>
                <a:ea typeface="宋体" panose="02010600030101010101" pitchFamily="2" charset="-122"/>
              </a:rPr>
              <a:t>摘要任务</a:t>
            </a:r>
            <a:r>
              <a:rPr lang="en-US" altLang="zh-CN" sz="1600" b="1">
                <a:solidFill>
                  <a:srgbClr val="000000"/>
                </a:solidFill>
                <a:latin typeface="Arial" panose="020B0604020202020204" pitchFamily="34" charset="0"/>
                <a:ea typeface="宋体" panose="02010600030101010101" pitchFamily="2" charset="-122"/>
              </a:rPr>
              <a:t>:</a:t>
            </a:r>
            <a:r>
              <a:rPr lang="zh-CN" altLang="en-US" sz="1600" b="1">
                <a:solidFill>
                  <a:srgbClr val="000000"/>
                </a:solidFill>
                <a:latin typeface="Arial" panose="020B0604020202020204" pitchFamily="34" charset="0"/>
                <a:ea typeface="宋体" panose="02010600030101010101" pitchFamily="2" charset="-122"/>
              </a:rPr>
              <a:t>由子任务组成并对这些子任务进行汇总的任务 </a:t>
            </a:r>
          </a:p>
        </p:txBody>
      </p:sp>
      <p:sp>
        <p:nvSpPr>
          <p:cNvPr id="6" name="Line 11">
            <a:extLst>
              <a:ext uri="{FF2B5EF4-FFF2-40B4-BE49-F238E27FC236}">
                <a16:creationId xmlns:a16="http://schemas.microsoft.com/office/drawing/2014/main" id="{B44E8412-D1A4-4CA7-8A36-AC5F8DE5118A}"/>
              </a:ext>
            </a:extLst>
          </p:cNvPr>
          <p:cNvSpPr>
            <a:spLocks noChangeShapeType="1"/>
          </p:cNvSpPr>
          <p:nvPr/>
        </p:nvSpPr>
        <p:spPr bwMode="auto">
          <a:xfrm flipV="1">
            <a:off x="4427538" y="2781300"/>
            <a:ext cx="504825" cy="36036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7" name="Text Box 12">
            <a:extLst>
              <a:ext uri="{FF2B5EF4-FFF2-40B4-BE49-F238E27FC236}">
                <a16:creationId xmlns:a16="http://schemas.microsoft.com/office/drawing/2014/main" id="{1010A429-C038-4DDD-98E8-1CD7364E3B2A}"/>
              </a:ext>
            </a:extLst>
          </p:cNvPr>
          <p:cNvSpPr txBox="1">
            <a:spLocks noChangeArrowheads="1"/>
          </p:cNvSpPr>
          <p:nvPr/>
        </p:nvSpPr>
        <p:spPr bwMode="auto">
          <a:xfrm>
            <a:off x="3654425" y="3141663"/>
            <a:ext cx="1781175" cy="244475"/>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914400" fontAlgn="base">
              <a:spcBef>
                <a:spcPct val="0"/>
              </a:spcBef>
              <a:spcAft>
                <a:spcPct val="0"/>
              </a:spcAft>
            </a:pPr>
            <a:r>
              <a:rPr lang="zh-CN" altLang="en-US" sz="1600" b="1">
                <a:solidFill>
                  <a:srgbClr val="000000"/>
                </a:solidFill>
                <a:latin typeface="Arial" panose="020B0604020202020204" pitchFamily="34" charset="0"/>
                <a:ea typeface="宋体" panose="02010600030101010101" pitchFamily="2" charset="-122"/>
              </a:rPr>
              <a:t>里程碑：实心菱形</a:t>
            </a:r>
          </a:p>
        </p:txBody>
      </p:sp>
      <p:sp>
        <p:nvSpPr>
          <p:cNvPr id="8" name="Line 13">
            <a:extLst>
              <a:ext uri="{FF2B5EF4-FFF2-40B4-BE49-F238E27FC236}">
                <a16:creationId xmlns:a16="http://schemas.microsoft.com/office/drawing/2014/main" id="{A69A2759-7111-4B49-959E-7F01D1F02412}"/>
              </a:ext>
            </a:extLst>
          </p:cNvPr>
          <p:cNvSpPr>
            <a:spLocks noChangeShapeType="1"/>
          </p:cNvSpPr>
          <p:nvPr/>
        </p:nvSpPr>
        <p:spPr bwMode="auto">
          <a:xfrm flipH="1">
            <a:off x="6588125" y="2852738"/>
            <a:ext cx="720725" cy="28892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9" name="Text Box 14">
            <a:extLst>
              <a:ext uri="{FF2B5EF4-FFF2-40B4-BE49-F238E27FC236}">
                <a16:creationId xmlns:a16="http://schemas.microsoft.com/office/drawing/2014/main" id="{8D253D95-33E0-47F4-ADB3-F146648D16C3}"/>
              </a:ext>
            </a:extLst>
          </p:cNvPr>
          <p:cNvSpPr txBox="1">
            <a:spLocks noChangeArrowheads="1"/>
          </p:cNvSpPr>
          <p:nvPr/>
        </p:nvSpPr>
        <p:spPr bwMode="auto">
          <a:xfrm>
            <a:off x="6877050" y="2565400"/>
            <a:ext cx="1943100" cy="244475"/>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914400" fontAlgn="base">
              <a:spcBef>
                <a:spcPct val="0"/>
              </a:spcBef>
              <a:spcAft>
                <a:spcPct val="0"/>
              </a:spcAft>
            </a:pPr>
            <a:r>
              <a:rPr lang="zh-CN" altLang="en-US" sz="1600" b="1">
                <a:solidFill>
                  <a:srgbClr val="000000"/>
                </a:solidFill>
                <a:latin typeface="Arial" panose="020B0604020202020204" pitchFamily="34" charset="0"/>
                <a:ea typeface="宋体" panose="02010600030101010101" pitchFamily="2" charset="-122"/>
              </a:rPr>
              <a:t>箭头表示依赖关系</a:t>
            </a:r>
          </a:p>
        </p:txBody>
      </p:sp>
      <p:sp>
        <p:nvSpPr>
          <p:cNvPr id="10" name="Line 15">
            <a:extLst>
              <a:ext uri="{FF2B5EF4-FFF2-40B4-BE49-F238E27FC236}">
                <a16:creationId xmlns:a16="http://schemas.microsoft.com/office/drawing/2014/main" id="{FC9392E9-E57F-46AC-8938-C28A25757B7A}"/>
              </a:ext>
            </a:extLst>
          </p:cNvPr>
          <p:cNvSpPr>
            <a:spLocks noChangeShapeType="1"/>
          </p:cNvSpPr>
          <p:nvPr/>
        </p:nvSpPr>
        <p:spPr bwMode="auto">
          <a:xfrm flipV="1">
            <a:off x="5651500" y="3213100"/>
            <a:ext cx="433388" cy="6477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1" name="Text Box 16">
            <a:extLst>
              <a:ext uri="{FF2B5EF4-FFF2-40B4-BE49-F238E27FC236}">
                <a16:creationId xmlns:a16="http://schemas.microsoft.com/office/drawing/2014/main" id="{196952B5-0068-494D-ABD7-C74531B95E66}"/>
              </a:ext>
            </a:extLst>
          </p:cNvPr>
          <p:cNvSpPr txBox="1">
            <a:spLocks noChangeArrowheads="1"/>
          </p:cNvSpPr>
          <p:nvPr/>
        </p:nvSpPr>
        <p:spPr bwMode="auto">
          <a:xfrm>
            <a:off x="5326063" y="3860800"/>
            <a:ext cx="830262" cy="244475"/>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914400" fontAlgn="base">
              <a:spcBef>
                <a:spcPct val="0"/>
              </a:spcBef>
              <a:spcAft>
                <a:spcPct val="0"/>
              </a:spcAft>
            </a:pPr>
            <a:r>
              <a:rPr lang="zh-CN" altLang="en-US" sz="1600" b="1">
                <a:solidFill>
                  <a:srgbClr val="000000"/>
                </a:solidFill>
                <a:latin typeface="Arial" panose="020B0604020202020204" pitchFamily="34" charset="0"/>
                <a:ea typeface="宋体" panose="02010600030101010101" pitchFamily="2" charset="-122"/>
              </a:rPr>
              <a:t>子任务</a:t>
            </a:r>
          </a:p>
        </p:txBody>
      </p:sp>
    </p:spTree>
    <p:extLst>
      <p:ext uri="{BB962C8B-B14F-4D97-AF65-F5344CB8AC3E}">
        <p14:creationId xmlns:p14="http://schemas.microsoft.com/office/powerpoint/2010/main" val="109936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Top)">
                                      <p:cBhvr>
                                        <p:cTn id="7" dur="500"/>
                                        <p:tgtEl>
                                          <p:spTgt spid="5"/>
                                        </p:tgtEl>
                                      </p:cBhvr>
                                    </p:animEffect>
                                  </p:childTnLst>
                                </p:cTn>
                              </p:par>
                              <p:par>
                                <p:cTn id="8" presetID="12"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lide(fromTop)">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lide(fromBottom)">
                                      <p:cBhvr>
                                        <p:cTn id="15" dur="500"/>
                                        <p:tgtEl>
                                          <p:spTgt spid="10"/>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slide(fromBottom)">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slide(fromLeft)">
                                      <p:cBhvr>
                                        <p:cTn id="23" dur="500"/>
                                        <p:tgtEl>
                                          <p:spTgt spid="7"/>
                                        </p:tgtEl>
                                      </p:cBhvr>
                                    </p:animEffect>
                                  </p:childTnLst>
                                </p:cTn>
                              </p:par>
                              <p:par>
                                <p:cTn id="24" presetID="12" presetClass="entr" presetSubtype="8"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slide(from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2"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slide(fromRight)">
                                      <p:cBhvr>
                                        <p:cTn id="31" dur="500"/>
                                        <p:tgtEl>
                                          <p:spTgt spid="9"/>
                                        </p:tgtEl>
                                      </p:cBhvr>
                                    </p:animEffect>
                                  </p:childTnLst>
                                </p:cTn>
                              </p:par>
                              <p:par>
                                <p:cTn id="32" presetID="12" presetClass="entr" presetSubtype="2"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slide(fromRigh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7595A0D-BBDC-4DA2-9408-82299F857235}"/>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项目计划案例：建造地牢</a:t>
            </a:r>
          </a:p>
        </p:txBody>
      </p:sp>
      <p:sp>
        <p:nvSpPr>
          <p:cNvPr id="3" name="Rectangle 3">
            <a:extLst>
              <a:ext uri="{FF2B5EF4-FFF2-40B4-BE49-F238E27FC236}">
                <a16:creationId xmlns:a16="http://schemas.microsoft.com/office/drawing/2014/main" id="{9EA9C6D4-A9F9-4BEF-8F78-C0410C7DB56B}"/>
              </a:ext>
            </a:extLst>
          </p:cNvPr>
          <p:cNvSpPr txBox="1">
            <a:spLocks noChangeArrowheads="1"/>
          </p:cNvSpPr>
          <p:nvPr/>
        </p:nvSpPr>
        <p:spPr bwMode="auto">
          <a:xfrm>
            <a:off x="914400" y="1600200"/>
            <a:ext cx="77724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marR="0" lvl="0" indent="-533400" algn="l" defTabSz="914400" rtl="0" eaLnBrk="1" fontAlgn="base" latinLnBrk="0" hangingPunct="1">
              <a:lnSpc>
                <a:spcPct val="100000"/>
              </a:lnSpc>
              <a:spcBef>
                <a:spcPct val="20000"/>
              </a:spcBef>
              <a:spcAft>
                <a:spcPct val="0"/>
              </a:spcAft>
              <a:buClr>
                <a:srgbClr val="000000"/>
              </a:buClr>
              <a:buSzPct val="90000"/>
              <a:buFontTx/>
              <a:buNone/>
              <a:tabLst/>
              <a:defRPr/>
            </a:pPr>
            <a:r>
              <a:rPr kumimoji="0" lang="zh-CN" altLang="en-US" sz="2400" b="1" i="0" u="none" strike="noStrike" kern="1200" cap="none" spc="0" normalizeH="0" baseline="0" noProof="0">
                <a:ln>
                  <a:noFill/>
                </a:ln>
                <a:solidFill>
                  <a:srgbClr val="000000"/>
                </a:solidFill>
                <a:effectLst/>
                <a:uLnTx/>
                <a:uFillTx/>
                <a:latin typeface="Arial"/>
                <a:ea typeface="宋体"/>
                <a:cs typeface="+mn-cs"/>
              </a:rPr>
              <a:t>说明：</a:t>
            </a:r>
          </a:p>
          <a:p>
            <a:pPr marL="533400" marR="0" lvl="0" indent="-533400" algn="l" defTabSz="914400" rtl="0" eaLnBrk="1" fontAlgn="base" latinLnBrk="0" hangingPunct="1">
              <a:lnSpc>
                <a:spcPct val="100000"/>
              </a:lnSpc>
              <a:spcBef>
                <a:spcPct val="20000"/>
              </a:spcBef>
              <a:spcAft>
                <a:spcPct val="0"/>
              </a:spcAft>
              <a:buClr>
                <a:srgbClr val="000000"/>
              </a:buClr>
              <a:buSzPct val="90000"/>
              <a:buFontTx/>
              <a:buNone/>
              <a:tabLst/>
              <a:defRPr/>
            </a:pPr>
            <a:endParaRPr kumimoji="0" lang="zh-CN" altLang="en-US" sz="800" b="1" i="0" u="none" strike="noStrike" kern="1200" cap="none" spc="0" normalizeH="0" baseline="0" noProof="0">
              <a:ln>
                <a:noFill/>
              </a:ln>
              <a:solidFill>
                <a:srgbClr val="000000"/>
              </a:solidFill>
              <a:effectLst/>
              <a:uLnTx/>
              <a:uFillTx/>
              <a:latin typeface="Arial"/>
              <a:ea typeface="宋体"/>
              <a:cs typeface="+mn-cs"/>
            </a:endParaRPr>
          </a:p>
          <a:p>
            <a:pPr marL="533400" marR="0" lvl="0" indent="-533400" algn="l" defTabSz="914400" rtl="0" eaLnBrk="1" fontAlgn="base" latinLnBrk="0" hangingPunct="1">
              <a:lnSpc>
                <a:spcPct val="100000"/>
              </a:lnSpc>
              <a:spcBef>
                <a:spcPct val="20000"/>
              </a:spcBef>
              <a:spcAft>
                <a:spcPct val="0"/>
              </a:spcAft>
              <a:buClr>
                <a:srgbClr val="000000"/>
              </a:buClr>
              <a:buSzPct val="90000"/>
              <a:buFontTx/>
              <a:buChar char="•"/>
              <a:tabLst/>
              <a:defRPr/>
            </a:pPr>
            <a:r>
              <a:rPr kumimoji="0" lang="zh-CN" altLang="en-US" sz="2200" b="1" i="0" u="none" strike="noStrike" kern="1200" cap="none" spc="0" normalizeH="0" baseline="0" noProof="0">
                <a:ln>
                  <a:noFill/>
                </a:ln>
                <a:solidFill>
                  <a:srgbClr val="000000"/>
                </a:solidFill>
                <a:effectLst/>
                <a:uLnTx/>
                <a:uFillTx/>
                <a:latin typeface="Arial"/>
                <a:ea typeface="宋体"/>
                <a:cs typeface="+mn-cs"/>
              </a:rPr>
              <a:t>你是路易</a:t>
            </a:r>
            <a:r>
              <a:rPr kumimoji="0" lang="en-US" altLang="zh-CN" sz="2200" b="1" i="0" u="none" strike="noStrike" kern="1200" cap="none" spc="0" normalizeH="0" baseline="0" noProof="0">
                <a:ln>
                  <a:noFill/>
                </a:ln>
                <a:solidFill>
                  <a:srgbClr val="000000"/>
                </a:solidFill>
                <a:effectLst/>
                <a:uLnTx/>
                <a:uFillTx/>
                <a:latin typeface="Arial"/>
                <a:ea typeface="宋体"/>
                <a:cs typeface="+mn-cs"/>
              </a:rPr>
              <a:t>10</a:t>
            </a:r>
            <a:r>
              <a:rPr kumimoji="0" lang="zh-CN" altLang="en-US" sz="2200" b="1" i="0" u="none" strike="noStrike" kern="1200" cap="none" spc="0" normalizeH="0" baseline="0" noProof="0">
                <a:ln>
                  <a:noFill/>
                </a:ln>
                <a:solidFill>
                  <a:srgbClr val="000000"/>
                </a:solidFill>
                <a:effectLst/>
                <a:uLnTx/>
                <a:uFillTx/>
                <a:latin typeface="Arial"/>
                <a:ea typeface="宋体"/>
                <a:cs typeface="+mn-cs"/>
              </a:rPr>
              <a:t>世的俘虏。他要给自己的城堡增加三个新地牢，让你做一个规划。干得好就释放，干不好就终生监禁。</a:t>
            </a:r>
          </a:p>
          <a:p>
            <a:pPr marL="533400" marR="0" lvl="0" indent="-533400" algn="l" defTabSz="914400" rtl="0" eaLnBrk="1" fontAlgn="base" latinLnBrk="0" hangingPunct="1">
              <a:lnSpc>
                <a:spcPct val="100000"/>
              </a:lnSpc>
              <a:spcBef>
                <a:spcPct val="20000"/>
              </a:spcBef>
              <a:spcAft>
                <a:spcPct val="0"/>
              </a:spcAft>
              <a:buClr>
                <a:srgbClr val="000000"/>
              </a:buClr>
              <a:buSzPct val="90000"/>
              <a:buFontTx/>
              <a:buChar char="•"/>
              <a:tabLst/>
              <a:defRPr/>
            </a:pPr>
            <a:r>
              <a:rPr kumimoji="0" lang="zh-CN" altLang="en-US" sz="2200" b="1" i="0" u="none" strike="noStrike" kern="1200" cap="none" spc="0" normalizeH="0" baseline="0" noProof="0">
                <a:ln>
                  <a:noFill/>
                </a:ln>
                <a:solidFill>
                  <a:srgbClr val="000000"/>
                </a:solidFill>
                <a:effectLst/>
                <a:uLnTx/>
                <a:uFillTx/>
                <a:latin typeface="Arial"/>
                <a:ea typeface="宋体"/>
                <a:cs typeface="+mn-cs"/>
              </a:rPr>
              <a:t>小地牢很难设计，要</a:t>
            </a:r>
            <a:r>
              <a:rPr kumimoji="0" lang="en-US" altLang="zh-CN" sz="2200" b="1" i="0" u="none" strike="noStrike" kern="1200" cap="none" spc="0" normalizeH="0" baseline="0" noProof="0">
                <a:ln>
                  <a:noFill/>
                </a:ln>
                <a:solidFill>
                  <a:srgbClr val="000000"/>
                </a:solidFill>
                <a:effectLst/>
                <a:uLnTx/>
                <a:uFillTx/>
                <a:latin typeface="Arial"/>
                <a:ea typeface="宋体"/>
                <a:cs typeface="+mn-cs"/>
              </a:rPr>
              <a:t>12</a:t>
            </a:r>
            <a:r>
              <a:rPr kumimoji="0" lang="zh-CN" altLang="en-US" sz="2200" b="1" i="0" u="none" strike="noStrike" kern="1200" cap="none" spc="0" normalizeH="0" baseline="0" noProof="0">
                <a:ln>
                  <a:noFill/>
                </a:ln>
                <a:solidFill>
                  <a:srgbClr val="000000"/>
                </a:solidFill>
                <a:effectLst/>
                <a:uLnTx/>
                <a:uFillTx/>
                <a:latin typeface="Arial"/>
                <a:ea typeface="宋体"/>
                <a:cs typeface="+mn-cs"/>
              </a:rPr>
              <a:t>周，但容易建成，</a:t>
            </a:r>
            <a:r>
              <a:rPr kumimoji="0" lang="en-US" altLang="zh-CN" sz="2200" b="1" i="0" u="none" strike="noStrike" kern="1200" cap="none" spc="0" normalizeH="0" baseline="0" noProof="0">
                <a:ln>
                  <a:noFill/>
                </a:ln>
                <a:solidFill>
                  <a:srgbClr val="000000"/>
                </a:solidFill>
                <a:effectLst/>
                <a:uLnTx/>
                <a:uFillTx/>
                <a:latin typeface="Arial"/>
                <a:ea typeface="宋体"/>
                <a:cs typeface="+mn-cs"/>
              </a:rPr>
              <a:t>1</a:t>
            </a:r>
            <a:r>
              <a:rPr kumimoji="0" lang="zh-CN" altLang="en-US" sz="2200" b="1" i="0" u="none" strike="noStrike" kern="1200" cap="none" spc="0" normalizeH="0" baseline="0" noProof="0">
                <a:ln>
                  <a:noFill/>
                </a:ln>
                <a:solidFill>
                  <a:srgbClr val="000000"/>
                </a:solidFill>
                <a:effectLst/>
                <a:uLnTx/>
                <a:uFillTx/>
                <a:latin typeface="Arial"/>
                <a:ea typeface="宋体"/>
                <a:cs typeface="+mn-cs"/>
              </a:rPr>
              <a:t>周即可；中地牢设计要</a:t>
            </a:r>
            <a:r>
              <a:rPr kumimoji="0" lang="en-US" altLang="zh-CN" sz="2200" b="1" i="0" u="none" strike="noStrike" kern="1200" cap="none" spc="0" normalizeH="0" baseline="0" noProof="0">
                <a:ln>
                  <a:noFill/>
                </a:ln>
                <a:solidFill>
                  <a:srgbClr val="000000"/>
                </a:solidFill>
                <a:effectLst/>
                <a:uLnTx/>
                <a:uFillTx/>
                <a:latin typeface="Arial"/>
                <a:ea typeface="宋体"/>
                <a:cs typeface="+mn-cs"/>
              </a:rPr>
              <a:t>5</a:t>
            </a:r>
            <a:r>
              <a:rPr kumimoji="0" lang="zh-CN" altLang="en-US" sz="2200" b="1" i="0" u="none" strike="noStrike" kern="1200" cap="none" spc="0" normalizeH="0" baseline="0" noProof="0">
                <a:ln>
                  <a:noFill/>
                </a:ln>
                <a:solidFill>
                  <a:srgbClr val="000000"/>
                </a:solidFill>
                <a:effectLst/>
                <a:uLnTx/>
                <a:uFillTx/>
                <a:latin typeface="Arial"/>
                <a:ea typeface="宋体"/>
                <a:cs typeface="+mn-cs"/>
              </a:rPr>
              <a:t>周，施工要</a:t>
            </a:r>
            <a:r>
              <a:rPr kumimoji="0" lang="en-US" altLang="zh-CN" sz="2200" b="1" i="0" u="none" strike="noStrike" kern="1200" cap="none" spc="0" normalizeH="0" baseline="0" noProof="0">
                <a:ln>
                  <a:noFill/>
                </a:ln>
                <a:solidFill>
                  <a:srgbClr val="000000"/>
                </a:solidFill>
                <a:effectLst/>
                <a:uLnTx/>
                <a:uFillTx/>
                <a:latin typeface="Arial"/>
                <a:ea typeface="宋体"/>
                <a:cs typeface="+mn-cs"/>
              </a:rPr>
              <a:t>6</a:t>
            </a:r>
            <a:r>
              <a:rPr kumimoji="0" lang="zh-CN" altLang="en-US" sz="2200" b="1" i="0" u="none" strike="noStrike" kern="1200" cap="none" spc="0" normalizeH="0" baseline="0" noProof="0">
                <a:ln>
                  <a:noFill/>
                </a:ln>
                <a:solidFill>
                  <a:srgbClr val="000000"/>
                </a:solidFill>
                <a:effectLst/>
                <a:uLnTx/>
                <a:uFillTx/>
                <a:latin typeface="Arial"/>
                <a:ea typeface="宋体"/>
                <a:cs typeface="+mn-cs"/>
              </a:rPr>
              <a:t>周；大地牢设计只要</a:t>
            </a:r>
            <a:r>
              <a:rPr kumimoji="0" lang="en-US" altLang="zh-CN" sz="2200" b="1" i="0" u="none" strike="noStrike" kern="1200" cap="none" spc="0" normalizeH="0" baseline="0" noProof="0">
                <a:ln>
                  <a:noFill/>
                </a:ln>
                <a:solidFill>
                  <a:srgbClr val="000000"/>
                </a:solidFill>
                <a:effectLst/>
                <a:uLnTx/>
                <a:uFillTx/>
                <a:latin typeface="Arial"/>
                <a:ea typeface="宋体"/>
                <a:cs typeface="+mn-cs"/>
              </a:rPr>
              <a:t>1</a:t>
            </a:r>
            <a:r>
              <a:rPr kumimoji="0" lang="zh-CN" altLang="en-US" sz="2200" b="1" i="0" u="none" strike="noStrike" kern="1200" cap="none" spc="0" normalizeH="0" baseline="0" noProof="0">
                <a:ln>
                  <a:noFill/>
                </a:ln>
                <a:solidFill>
                  <a:srgbClr val="000000"/>
                </a:solidFill>
                <a:effectLst/>
                <a:uLnTx/>
                <a:uFillTx/>
                <a:latin typeface="Arial"/>
                <a:ea typeface="宋体"/>
                <a:cs typeface="+mn-cs"/>
              </a:rPr>
              <a:t>周，但建造要用</a:t>
            </a:r>
            <a:r>
              <a:rPr kumimoji="0" lang="en-US" altLang="zh-CN" sz="2200" b="1" i="0" u="none" strike="noStrike" kern="1200" cap="none" spc="0" normalizeH="0" baseline="0" noProof="0">
                <a:ln>
                  <a:noFill/>
                </a:ln>
                <a:solidFill>
                  <a:srgbClr val="000000"/>
                </a:solidFill>
                <a:effectLst/>
                <a:uLnTx/>
                <a:uFillTx/>
                <a:latin typeface="Arial"/>
                <a:ea typeface="宋体"/>
                <a:cs typeface="+mn-cs"/>
              </a:rPr>
              <a:t>9</a:t>
            </a:r>
            <a:r>
              <a:rPr kumimoji="0" lang="zh-CN" altLang="en-US" sz="2200" b="1" i="0" u="none" strike="noStrike" kern="1200" cap="none" spc="0" normalizeH="0" baseline="0" noProof="0">
                <a:ln>
                  <a:noFill/>
                </a:ln>
                <a:solidFill>
                  <a:srgbClr val="000000"/>
                </a:solidFill>
                <a:effectLst/>
                <a:uLnTx/>
                <a:uFillTx/>
                <a:latin typeface="Arial"/>
                <a:ea typeface="宋体"/>
                <a:cs typeface="+mn-cs"/>
              </a:rPr>
              <a:t>周。</a:t>
            </a:r>
          </a:p>
          <a:p>
            <a:pPr marL="533400" marR="0" lvl="0" indent="-533400" algn="l" defTabSz="914400" rtl="0" eaLnBrk="1" fontAlgn="base" latinLnBrk="0" hangingPunct="1">
              <a:lnSpc>
                <a:spcPct val="100000"/>
              </a:lnSpc>
              <a:spcBef>
                <a:spcPct val="20000"/>
              </a:spcBef>
              <a:spcAft>
                <a:spcPct val="0"/>
              </a:spcAft>
              <a:buClr>
                <a:srgbClr val="000000"/>
              </a:buClr>
              <a:buSzPct val="90000"/>
              <a:buFontTx/>
              <a:buChar char="•"/>
              <a:tabLst/>
              <a:defRPr/>
            </a:pPr>
            <a:r>
              <a:rPr kumimoji="0" lang="zh-CN" altLang="en-US" sz="2200" b="1" i="0" u="none" strike="noStrike" kern="1200" cap="none" spc="0" normalizeH="0" baseline="0" noProof="0">
                <a:ln>
                  <a:noFill/>
                </a:ln>
                <a:solidFill>
                  <a:srgbClr val="000000"/>
                </a:solidFill>
                <a:effectLst/>
                <a:uLnTx/>
                <a:uFillTx/>
                <a:latin typeface="Arial"/>
                <a:ea typeface="宋体"/>
                <a:cs typeface="+mn-cs"/>
              </a:rPr>
              <a:t>你有一个设计师和一个建筑师，设计师不会建造而建筑师不会设计。</a:t>
            </a:r>
          </a:p>
          <a:p>
            <a:pPr marL="533400" marR="0" lvl="0" indent="-533400" algn="l" defTabSz="914400" rtl="0" eaLnBrk="1" fontAlgn="base" latinLnBrk="0" hangingPunct="1">
              <a:lnSpc>
                <a:spcPct val="100000"/>
              </a:lnSpc>
              <a:spcBef>
                <a:spcPct val="20000"/>
              </a:spcBef>
              <a:spcAft>
                <a:spcPct val="0"/>
              </a:spcAft>
              <a:buClr>
                <a:srgbClr val="000000"/>
              </a:buClr>
              <a:buSzPct val="90000"/>
              <a:buFontTx/>
              <a:buChar char="•"/>
              <a:tabLst/>
              <a:defRPr/>
            </a:pPr>
            <a:r>
              <a:rPr kumimoji="0" lang="zh-CN" altLang="en-US" sz="2200" b="1" i="0" u="none" strike="noStrike" kern="1200" cap="none" spc="0" normalizeH="0" baseline="0" noProof="0">
                <a:ln>
                  <a:noFill/>
                </a:ln>
                <a:solidFill>
                  <a:srgbClr val="000000"/>
                </a:solidFill>
                <a:effectLst/>
                <a:uLnTx/>
                <a:uFillTx/>
                <a:latin typeface="Arial"/>
                <a:ea typeface="宋体"/>
                <a:cs typeface="+mn-cs"/>
              </a:rPr>
              <a:t>要建好这三个地牢，你规划的工期是几周？</a:t>
            </a:r>
          </a:p>
          <a:p>
            <a:pPr marL="533400" marR="0" lvl="0" indent="-5334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endParaRPr kumimoji="0" lang="en-US" altLang="zh-CN" sz="2200" b="1" i="0" u="none" strike="noStrike" kern="1200" cap="none" spc="0" normalizeH="0" baseline="0" noProof="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33435572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B7363F3-9B3A-4530-B991-B692AE3CB17E}"/>
              </a:ext>
            </a:extLst>
          </p:cNvPr>
          <p:cNvSpPr txBox="1">
            <a:spLocks noChangeArrowheads="1"/>
          </p:cNvSpPr>
          <p:nvPr/>
        </p:nvSpPr>
        <p:spPr bwMode="auto">
          <a:xfrm>
            <a:off x="895390" y="25010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不同的思路</a:t>
            </a:r>
          </a:p>
        </p:txBody>
      </p:sp>
      <p:grpSp>
        <p:nvGrpSpPr>
          <p:cNvPr id="7" name="Organization Chart 2">
            <a:extLst>
              <a:ext uri="{FF2B5EF4-FFF2-40B4-BE49-F238E27FC236}">
                <a16:creationId xmlns:a16="http://schemas.microsoft.com/office/drawing/2014/main" id="{6E10C361-8929-460D-A627-ADECA2F07E50}"/>
              </a:ext>
            </a:extLst>
          </p:cNvPr>
          <p:cNvGrpSpPr>
            <a:grpSpLocks noChangeAspect="1"/>
          </p:cNvGrpSpPr>
          <p:nvPr/>
        </p:nvGrpSpPr>
        <p:grpSpPr bwMode="auto">
          <a:xfrm>
            <a:off x="1449388" y="3970048"/>
            <a:ext cx="6686550" cy="1985963"/>
            <a:chOff x="983" y="1643"/>
            <a:chExt cx="5892" cy="1681"/>
          </a:xfrm>
        </p:grpSpPr>
        <p:cxnSp>
          <p:nvCxnSpPr>
            <p:cNvPr id="1028" name="_s1028">
              <a:extLst>
                <a:ext uri="{FF2B5EF4-FFF2-40B4-BE49-F238E27FC236}">
                  <a16:creationId xmlns:a16="http://schemas.microsoft.com/office/drawing/2014/main" id="{F78495A4-6C06-436B-9C74-04DD5F6FC101}"/>
                </a:ext>
              </a:extLst>
            </p:cNvPr>
            <p:cNvCxnSpPr>
              <a:cxnSpLocks noChangeShapeType="1"/>
              <a:stCxn id="16" idx="0"/>
              <a:endCxn id="10" idx="2"/>
            </p:cNvCxnSpPr>
            <p:nvPr/>
          </p:nvCxnSpPr>
          <p:spPr bwMode="auto">
            <a:xfrm rot="5400000" flipH="1">
              <a:off x="5870" y="2240"/>
              <a:ext cx="144" cy="1006"/>
            </a:xfrm>
            <a:prstGeom prst="bentConnector3">
              <a:avLst>
                <a:gd name="adj1" fmla="val 49602"/>
              </a:avLst>
            </a:prstGeom>
            <a:noFill/>
            <a:ln w="28575">
              <a:solidFill>
                <a:srgbClr val="000000"/>
              </a:solidFill>
              <a:miter lim="800000"/>
              <a:headEnd/>
              <a:tailEnd/>
            </a:ln>
            <a:extLst>
              <a:ext uri="{909E8E84-426E-40DD-AFC4-6F175D3DCCD1}">
                <a14:hiddenFill xmlns:a14="http://schemas.microsoft.com/office/drawing/2010/main">
                  <a:noFill/>
                </a14:hiddenFill>
              </a:ext>
            </a:extLst>
          </p:spPr>
        </p:cxnSp>
        <p:cxnSp>
          <p:nvCxnSpPr>
            <p:cNvPr id="1029" name="_s1029">
              <a:extLst>
                <a:ext uri="{FF2B5EF4-FFF2-40B4-BE49-F238E27FC236}">
                  <a16:creationId xmlns:a16="http://schemas.microsoft.com/office/drawing/2014/main" id="{61791E6A-E2F6-4798-BCB1-9717D2D8C795}"/>
                </a:ext>
              </a:extLst>
            </p:cNvPr>
            <p:cNvCxnSpPr>
              <a:cxnSpLocks noChangeShapeType="1"/>
              <a:stCxn id="15" idx="0"/>
              <a:endCxn id="10" idx="2"/>
            </p:cNvCxnSpPr>
            <p:nvPr/>
          </p:nvCxnSpPr>
          <p:spPr bwMode="auto">
            <a:xfrm rot="16200000">
              <a:off x="5368" y="2742"/>
              <a:ext cx="144"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030" name="_s1030">
              <a:extLst>
                <a:ext uri="{FF2B5EF4-FFF2-40B4-BE49-F238E27FC236}">
                  <a16:creationId xmlns:a16="http://schemas.microsoft.com/office/drawing/2014/main" id="{D040B848-69EE-4AFF-AA1F-1991E6889A03}"/>
                </a:ext>
              </a:extLst>
            </p:cNvPr>
            <p:cNvCxnSpPr>
              <a:cxnSpLocks noChangeShapeType="1"/>
              <a:stCxn id="14" idx="0"/>
              <a:endCxn id="10" idx="2"/>
            </p:cNvCxnSpPr>
            <p:nvPr/>
          </p:nvCxnSpPr>
          <p:spPr bwMode="auto">
            <a:xfrm rot="16200000">
              <a:off x="4864" y="2240"/>
              <a:ext cx="144" cy="1006"/>
            </a:xfrm>
            <a:prstGeom prst="bentConnector3">
              <a:avLst>
                <a:gd name="adj1" fmla="val 49602"/>
              </a:avLst>
            </a:prstGeom>
            <a:noFill/>
            <a:ln w="28575">
              <a:solidFill>
                <a:srgbClr val="000000"/>
              </a:solidFill>
              <a:miter lim="800000"/>
              <a:headEnd/>
              <a:tailEnd/>
            </a:ln>
            <a:extLst>
              <a:ext uri="{909E8E84-426E-40DD-AFC4-6F175D3DCCD1}">
                <a14:hiddenFill xmlns:a14="http://schemas.microsoft.com/office/drawing/2010/main">
                  <a:noFill/>
                </a14:hiddenFill>
              </a:ext>
            </a:extLst>
          </p:spPr>
        </p:cxnSp>
        <p:cxnSp>
          <p:nvCxnSpPr>
            <p:cNvPr id="1031" name="_s1031">
              <a:extLst>
                <a:ext uri="{FF2B5EF4-FFF2-40B4-BE49-F238E27FC236}">
                  <a16:creationId xmlns:a16="http://schemas.microsoft.com/office/drawing/2014/main" id="{9694A33D-06D0-44CE-8587-BB06D47D64F2}"/>
                </a:ext>
              </a:extLst>
            </p:cNvPr>
            <p:cNvCxnSpPr>
              <a:cxnSpLocks noChangeShapeType="1"/>
              <a:stCxn id="13" idx="0"/>
              <a:endCxn id="9" idx="2"/>
            </p:cNvCxnSpPr>
            <p:nvPr/>
          </p:nvCxnSpPr>
          <p:spPr bwMode="auto">
            <a:xfrm rot="5400000" flipH="1">
              <a:off x="2852" y="2240"/>
              <a:ext cx="144" cy="1006"/>
            </a:xfrm>
            <a:prstGeom prst="bentConnector3">
              <a:avLst>
                <a:gd name="adj1" fmla="val 49602"/>
              </a:avLst>
            </a:prstGeom>
            <a:noFill/>
            <a:ln w="28575">
              <a:solidFill>
                <a:srgbClr val="000000"/>
              </a:solidFill>
              <a:miter lim="800000"/>
              <a:headEnd/>
              <a:tailEnd/>
            </a:ln>
            <a:extLst>
              <a:ext uri="{909E8E84-426E-40DD-AFC4-6F175D3DCCD1}">
                <a14:hiddenFill xmlns:a14="http://schemas.microsoft.com/office/drawing/2010/main">
                  <a:noFill/>
                </a14:hiddenFill>
              </a:ext>
            </a:extLst>
          </p:spPr>
        </p:cxnSp>
        <p:cxnSp>
          <p:nvCxnSpPr>
            <p:cNvPr id="1032" name="_s1032">
              <a:extLst>
                <a:ext uri="{FF2B5EF4-FFF2-40B4-BE49-F238E27FC236}">
                  <a16:creationId xmlns:a16="http://schemas.microsoft.com/office/drawing/2014/main" id="{6A68A2EB-2071-4C43-A8BD-361046E00BC0}"/>
                </a:ext>
              </a:extLst>
            </p:cNvPr>
            <p:cNvCxnSpPr>
              <a:cxnSpLocks noChangeShapeType="1"/>
              <a:stCxn id="12" idx="0"/>
              <a:endCxn id="9" idx="2"/>
            </p:cNvCxnSpPr>
            <p:nvPr/>
          </p:nvCxnSpPr>
          <p:spPr bwMode="auto">
            <a:xfrm rot="16200000">
              <a:off x="2350" y="2742"/>
              <a:ext cx="144"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033" name="_s1033">
              <a:extLst>
                <a:ext uri="{FF2B5EF4-FFF2-40B4-BE49-F238E27FC236}">
                  <a16:creationId xmlns:a16="http://schemas.microsoft.com/office/drawing/2014/main" id="{27C48A49-33C1-453E-8464-746D83AF3102}"/>
                </a:ext>
              </a:extLst>
            </p:cNvPr>
            <p:cNvCxnSpPr>
              <a:cxnSpLocks noChangeShapeType="1"/>
              <a:stCxn id="11" idx="0"/>
              <a:endCxn id="9" idx="2"/>
            </p:cNvCxnSpPr>
            <p:nvPr/>
          </p:nvCxnSpPr>
          <p:spPr bwMode="auto">
            <a:xfrm rot="16200000">
              <a:off x="1846" y="2240"/>
              <a:ext cx="144" cy="1006"/>
            </a:xfrm>
            <a:prstGeom prst="bentConnector3">
              <a:avLst>
                <a:gd name="adj1" fmla="val 49602"/>
              </a:avLst>
            </a:prstGeom>
            <a:noFill/>
            <a:ln w="28575">
              <a:solidFill>
                <a:srgbClr val="000000"/>
              </a:solidFill>
              <a:miter lim="800000"/>
              <a:headEnd/>
              <a:tailEnd/>
            </a:ln>
            <a:extLst>
              <a:ext uri="{909E8E84-426E-40DD-AFC4-6F175D3DCCD1}">
                <a14:hiddenFill xmlns:a14="http://schemas.microsoft.com/office/drawing/2010/main">
                  <a:noFill/>
                </a14:hiddenFill>
              </a:ext>
            </a:extLst>
          </p:spPr>
        </p:cxnSp>
        <p:cxnSp>
          <p:nvCxnSpPr>
            <p:cNvPr id="1034" name="_s1034">
              <a:extLst>
                <a:ext uri="{FF2B5EF4-FFF2-40B4-BE49-F238E27FC236}">
                  <a16:creationId xmlns:a16="http://schemas.microsoft.com/office/drawing/2014/main" id="{4E2172B0-822D-4A18-90F3-4BA603BA2A97}"/>
                </a:ext>
              </a:extLst>
            </p:cNvPr>
            <p:cNvCxnSpPr>
              <a:cxnSpLocks noChangeShapeType="1"/>
              <a:stCxn id="10" idx="0"/>
              <a:endCxn id="8" idx="2"/>
            </p:cNvCxnSpPr>
            <p:nvPr/>
          </p:nvCxnSpPr>
          <p:spPr bwMode="auto">
            <a:xfrm rot="5400000" flipH="1">
              <a:off x="4612" y="1542"/>
              <a:ext cx="144" cy="1510"/>
            </a:xfrm>
            <a:prstGeom prst="bentConnector3">
              <a:avLst>
                <a:gd name="adj1" fmla="val 49602"/>
              </a:avLst>
            </a:prstGeom>
            <a:noFill/>
            <a:ln w="28575">
              <a:solidFill>
                <a:srgbClr val="000000"/>
              </a:solidFill>
              <a:miter lim="800000"/>
              <a:headEnd/>
              <a:tailEnd/>
            </a:ln>
            <a:extLst>
              <a:ext uri="{909E8E84-426E-40DD-AFC4-6F175D3DCCD1}">
                <a14:hiddenFill xmlns:a14="http://schemas.microsoft.com/office/drawing/2010/main">
                  <a:noFill/>
                </a14:hiddenFill>
              </a:ext>
            </a:extLst>
          </p:spPr>
        </p:cxnSp>
        <p:cxnSp>
          <p:nvCxnSpPr>
            <p:cNvPr id="1035" name="_s1035">
              <a:extLst>
                <a:ext uri="{FF2B5EF4-FFF2-40B4-BE49-F238E27FC236}">
                  <a16:creationId xmlns:a16="http://schemas.microsoft.com/office/drawing/2014/main" id="{7CD7B380-754A-4896-A90A-DDDAF6246DBC}"/>
                </a:ext>
              </a:extLst>
            </p:cNvPr>
            <p:cNvCxnSpPr>
              <a:cxnSpLocks noChangeShapeType="1"/>
              <a:stCxn id="9" idx="0"/>
              <a:endCxn id="8" idx="2"/>
            </p:cNvCxnSpPr>
            <p:nvPr/>
          </p:nvCxnSpPr>
          <p:spPr bwMode="auto">
            <a:xfrm rot="16200000">
              <a:off x="3103" y="1543"/>
              <a:ext cx="144" cy="1508"/>
            </a:xfrm>
            <a:prstGeom prst="bentConnector3">
              <a:avLst>
                <a:gd name="adj1" fmla="val 49602"/>
              </a:avLst>
            </a:prstGeom>
            <a:noFill/>
            <a:ln w="28575">
              <a:solidFill>
                <a:srgbClr val="000000"/>
              </a:solidFill>
              <a:miter lim="800000"/>
              <a:headEnd/>
              <a:tailEnd/>
            </a:ln>
            <a:extLst>
              <a:ext uri="{909E8E84-426E-40DD-AFC4-6F175D3DCCD1}">
                <a14:hiddenFill xmlns:a14="http://schemas.microsoft.com/office/drawing/2010/main">
                  <a:noFill/>
                </a14:hiddenFill>
              </a:ext>
            </a:extLst>
          </p:spPr>
        </p:cxnSp>
        <p:sp>
          <p:nvSpPr>
            <p:cNvPr id="8" name="_s1036">
              <a:extLst>
                <a:ext uri="{FF2B5EF4-FFF2-40B4-BE49-F238E27FC236}">
                  <a16:creationId xmlns:a16="http://schemas.microsoft.com/office/drawing/2014/main" id="{E814EB08-B675-4012-A011-E41BE928AC5A}"/>
                </a:ext>
              </a:extLst>
            </p:cNvPr>
            <p:cNvSpPr>
              <a:spLocks noChangeArrowheads="1"/>
            </p:cNvSpPr>
            <p:nvPr/>
          </p:nvSpPr>
          <p:spPr bwMode="auto">
            <a:xfrm>
              <a:off x="3267" y="1923"/>
              <a:ext cx="1324" cy="302"/>
            </a:xfrm>
            <a:prstGeom prst="roundRect">
              <a:avLst>
                <a:gd name="adj" fmla="val 16667"/>
              </a:avLst>
            </a:prstGeom>
            <a:solidFill>
              <a:srgbClr val="CCCC99"/>
            </a:solidFill>
            <a:ln w="9525">
              <a:solidFill>
                <a:srgbClr val="000000"/>
              </a:solidFill>
              <a:round/>
              <a:headEnd/>
              <a:tailEnd/>
            </a:ln>
          </p:spPr>
          <p:txBody>
            <a:bodyPr vert="horz" wrap="none" lIns="42261" tIns="21129" rIns="42261" bIns="21129"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Tahoma" panose="020B0604030504040204" pitchFamily="34" charset="0"/>
                  <a:ea typeface="宋体" panose="02010600030101010101" pitchFamily="2" charset="-122"/>
                </a:rPr>
                <a:t>设计建造地牢</a:t>
              </a:r>
            </a:p>
          </p:txBody>
        </p:sp>
        <p:sp>
          <p:nvSpPr>
            <p:cNvPr id="9" name="_s1037">
              <a:extLst>
                <a:ext uri="{FF2B5EF4-FFF2-40B4-BE49-F238E27FC236}">
                  <a16:creationId xmlns:a16="http://schemas.microsoft.com/office/drawing/2014/main" id="{952DBCC0-72D7-4551-AC30-235214B8572C}"/>
                </a:ext>
              </a:extLst>
            </p:cNvPr>
            <p:cNvSpPr>
              <a:spLocks noChangeArrowheads="1"/>
            </p:cNvSpPr>
            <p:nvPr/>
          </p:nvSpPr>
          <p:spPr bwMode="auto">
            <a:xfrm>
              <a:off x="1988" y="2369"/>
              <a:ext cx="864" cy="302"/>
            </a:xfrm>
            <a:prstGeom prst="roundRect">
              <a:avLst>
                <a:gd name="adj" fmla="val 16667"/>
              </a:avLst>
            </a:prstGeom>
            <a:solidFill>
              <a:srgbClr val="CCCC99"/>
            </a:solidFill>
            <a:ln w="9525">
              <a:solidFill>
                <a:srgbClr val="000000"/>
              </a:solidFill>
              <a:round/>
              <a:headEnd/>
              <a:tailEnd/>
            </a:ln>
          </p:spPr>
          <p:txBody>
            <a:bodyPr vert="horz" wrap="none" lIns="42261" tIns="21129" rIns="42261" bIns="21129"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Tahoma" panose="020B0604030504040204" pitchFamily="34" charset="0"/>
                  <a:ea typeface="宋体" panose="02010600030101010101" pitchFamily="2" charset="-122"/>
                </a:rPr>
                <a:t>设计</a:t>
              </a:r>
            </a:p>
          </p:txBody>
        </p:sp>
        <p:sp>
          <p:nvSpPr>
            <p:cNvPr id="10" name="_s1038">
              <a:extLst>
                <a:ext uri="{FF2B5EF4-FFF2-40B4-BE49-F238E27FC236}">
                  <a16:creationId xmlns:a16="http://schemas.microsoft.com/office/drawing/2014/main" id="{B1C4DF6D-B9D3-45D5-A77B-8DC9A08C760B}"/>
                </a:ext>
              </a:extLst>
            </p:cNvPr>
            <p:cNvSpPr>
              <a:spLocks noChangeArrowheads="1"/>
            </p:cNvSpPr>
            <p:nvPr/>
          </p:nvSpPr>
          <p:spPr bwMode="auto">
            <a:xfrm>
              <a:off x="5006" y="2369"/>
              <a:ext cx="864" cy="302"/>
            </a:xfrm>
            <a:prstGeom prst="roundRect">
              <a:avLst>
                <a:gd name="adj" fmla="val 16667"/>
              </a:avLst>
            </a:prstGeom>
            <a:solidFill>
              <a:srgbClr val="CCCC99"/>
            </a:solidFill>
            <a:ln w="9525">
              <a:solidFill>
                <a:srgbClr val="000000"/>
              </a:solidFill>
              <a:round/>
              <a:headEnd/>
              <a:tailEnd/>
            </a:ln>
          </p:spPr>
          <p:txBody>
            <a:bodyPr vert="horz" wrap="none" lIns="42261" tIns="21129" rIns="42261" bIns="21129"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Tahoma" panose="020B0604030504040204" pitchFamily="34" charset="0"/>
                  <a:ea typeface="宋体" panose="02010600030101010101" pitchFamily="2" charset="-122"/>
                </a:rPr>
                <a:t>建造</a:t>
              </a:r>
            </a:p>
          </p:txBody>
        </p:sp>
        <p:sp>
          <p:nvSpPr>
            <p:cNvPr id="11" name="_s1039">
              <a:extLst>
                <a:ext uri="{FF2B5EF4-FFF2-40B4-BE49-F238E27FC236}">
                  <a16:creationId xmlns:a16="http://schemas.microsoft.com/office/drawing/2014/main" id="{BAB6E637-4B2C-4FD6-B007-FBB2659F56A1}"/>
                </a:ext>
              </a:extLst>
            </p:cNvPr>
            <p:cNvSpPr>
              <a:spLocks noChangeArrowheads="1"/>
            </p:cNvSpPr>
            <p:nvPr/>
          </p:nvSpPr>
          <p:spPr bwMode="auto">
            <a:xfrm>
              <a:off x="983" y="2815"/>
              <a:ext cx="862" cy="309"/>
            </a:xfrm>
            <a:prstGeom prst="roundRect">
              <a:avLst>
                <a:gd name="adj" fmla="val 16667"/>
              </a:avLst>
            </a:prstGeom>
            <a:solidFill>
              <a:srgbClr val="CCCC99"/>
            </a:solidFill>
            <a:ln w="9525">
              <a:solidFill>
                <a:srgbClr val="000000"/>
              </a:solidFill>
              <a:round/>
              <a:headEnd/>
              <a:tailEnd/>
            </a:ln>
          </p:spPr>
          <p:txBody>
            <a:bodyPr vert="horz" wrap="none" lIns="49140" tIns="24570" rIns="49140" bIns="2457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Tahoma" panose="020B0604030504040204" pitchFamily="34" charset="0"/>
                  <a:ea typeface="宋体" panose="02010600030101010101" pitchFamily="2" charset="-122"/>
                </a:rPr>
                <a:t>小地牢</a:t>
              </a:r>
            </a:p>
          </p:txBody>
        </p:sp>
        <p:sp>
          <p:nvSpPr>
            <p:cNvPr id="12" name="_s1040">
              <a:extLst>
                <a:ext uri="{FF2B5EF4-FFF2-40B4-BE49-F238E27FC236}">
                  <a16:creationId xmlns:a16="http://schemas.microsoft.com/office/drawing/2014/main" id="{C5CAB940-1B61-4C60-9453-FC89610C9404}"/>
                </a:ext>
              </a:extLst>
            </p:cNvPr>
            <p:cNvSpPr>
              <a:spLocks noChangeArrowheads="1"/>
            </p:cNvSpPr>
            <p:nvPr/>
          </p:nvSpPr>
          <p:spPr bwMode="auto">
            <a:xfrm>
              <a:off x="1989" y="2815"/>
              <a:ext cx="862" cy="309"/>
            </a:xfrm>
            <a:prstGeom prst="roundRect">
              <a:avLst>
                <a:gd name="adj" fmla="val 16667"/>
              </a:avLst>
            </a:prstGeom>
            <a:solidFill>
              <a:srgbClr val="CCCC99"/>
            </a:solidFill>
            <a:ln w="9525">
              <a:solidFill>
                <a:srgbClr val="000000"/>
              </a:solidFill>
              <a:round/>
              <a:headEnd/>
              <a:tailEnd/>
            </a:ln>
          </p:spPr>
          <p:txBody>
            <a:bodyPr vert="horz" wrap="none" lIns="49140" tIns="24570" rIns="49140" bIns="2457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Tahoma" panose="020B0604030504040204" pitchFamily="34" charset="0"/>
                  <a:ea typeface="宋体" panose="02010600030101010101" pitchFamily="2" charset="-122"/>
                </a:rPr>
                <a:t>中地牢</a:t>
              </a:r>
            </a:p>
          </p:txBody>
        </p:sp>
        <p:sp>
          <p:nvSpPr>
            <p:cNvPr id="13" name="_s1041">
              <a:extLst>
                <a:ext uri="{FF2B5EF4-FFF2-40B4-BE49-F238E27FC236}">
                  <a16:creationId xmlns:a16="http://schemas.microsoft.com/office/drawing/2014/main" id="{58FAE98C-E0AF-4151-AC9E-9EFE40FFAAA9}"/>
                </a:ext>
              </a:extLst>
            </p:cNvPr>
            <p:cNvSpPr>
              <a:spLocks noChangeArrowheads="1"/>
            </p:cNvSpPr>
            <p:nvPr/>
          </p:nvSpPr>
          <p:spPr bwMode="auto">
            <a:xfrm>
              <a:off x="2995" y="2815"/>
              <a:ext cx="862" cy="309"/>
            </a:xfrm>
            <a:prstGeom prst="roundRect">
              <a:avLst>
                <a:gd name="adj" fmla="val 16667"/>
              </a:avLst>
            </a:prstGeom>
            <a:solidFill>
              <a:srgbClr val="CCCC99"/>
            </a:solidFill>
            <a:ln w="9525">
              <a:solidFill>
                <a:srgbClr val="000000"/>
              </a:solidFill>
              <a:round/>
              <a:headEnd/>
              <a:tailEnd/>
            </a:ln>
          </p:spPr>
          <p:txBody>
            <a:bodyPr vert="horz" wrap="none" lIns="49140" tIns="24570" rIns="49140" bIns="2457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Tahoma" panose="020B0604030504040204" pitchFamily="34" charset="0"/>
                  <a:ea typeface="宋体" panose="02010600030101010101" pitchFamily="2" charset="-122"/>
                </a:rPr>
                <a:t>大地牢</a:t>
              </a:r>
            </a:p>
          </p:txBody>
        </p:sp>
        <p:sp>
          <p:nvSpPr>
            <p:cNvPr id="14" name="_s1042">
              <a:extLst>
                <a:ext uri="{FF2B5EF4-FFF2-40B4-BE49-F238E27FC236}">
                  <a16:creationId xmlns:a16="http://schemas.microsoft.com/office/drawing/2014/main" id="{E145CF49-8217-4B1E-A3C7-8BF54A0A09EC}"/>
                </a:ext>
              </a:extLst>
            </p:cNvPr>
            <p:cNvSpPr>
              <a:spLocks noChangeArrowheads="1"/>
            </p:cNvSpPr>
            <p:nvPr/>
          </p:nvSpPr>
          <p:spPr bwMode="auto">
            <a:xfrm>
              <a:off x="4001" y="2815"/>
              <a:ext cx="862" cy="309"/>
            </a:xfrm>
            <a:prstGeom prst="roundRect">
              <a:avLst>
                <a:gd name="adj" fmla="val 16667"/>
              </a:avLst>
            </a:prstGeom>
            <a:solidFill>
              <a:srgbClr val="CCCC99"/>
            </a:solidFill>
            <a:ln w="9525">
              <a:solidFill>
                <a:srgbClr val="000000"/>
              </a:solidFill>
              <a:round/>
              <a:headEnd/>
              <a:tailEnd/>
            </a:ln>
          </p:spPr>
          <p:txBody>
            <a:bodyPr vert="horz" wrap="none" lIns="49140" tIns="24570" rIns="49140" bIns="2457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Tahoma" panose="020B0604030504040204" pitchFamily="34" charset="0"/>
                  <a:ea typeface="宋体" panose="02010600030101010101" pitchFamily="2" charset="-122"/>
                </a:rPr>
                <a:t>小地牢</a:t>
              </a:r>
            </a:p>
          </p:txBody>
        </p:sp>
        <p:sp>
          <p:nvSpPr>
            <p:cNvPr id="15" name="_s1043">
              <a:extLst>
                <a:ext uri="{FF2B5EF4-FFF2-40B4-BE49-F238E27FC236}">
                  <a16:creationId xmlns:a16="http://schemas.microsoft.com/office/drawing/2014/main" id="{11DCB7B0-9785-4F2D-AAAF-A8E5491BC009}"/>
                </a:ext>
              </a:extLst>
            </p:cNvPr>
            <p:cNvSpPr>
              <a:spLocks noChangeArrowheads="1"/>
            </p:cNvSpPr>
            <p:nvPr/>
          </p:nvSpPr>
          <p:spPr bwMode="auto">
            <a:xfrm>
              <a:off x="5007" y="2815"/>
              <a:ext cx="862" cy="309"/>
            </a:xfrm>
            <a:prstGeom prst="roundRect">
              <a:avLst>
                <a:gd name="adj" fmla="val 16667"/>
              </a:avLst>
            </a:prstGeom>
            <a:solidFill>
              <a:srgbClr val="CCCC99"/>
            </a:solidFill>
            <a:ln w="9525">
              <a:solidFill>
                <a:srgbClr val="000000"/>
              </a:solidFill>
              <a:round/>
              <a:headEnd/>
              <a:tailEnd/>
            </a:ln>
          </p:spPr>
          <p:txBody>
            <a:bodyPr vert="horz" wrap="none" lIns="49140" tIns="24570" rIns="49140" bIns="2457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Tahoma" panose="020B0604030504040204" pitchFamily="34" charset="0"/>
                  <a:ea typeface="宋体" panose="02010600030101010101" pitchFamily="2" charset="-122"/>
                </a:rPr>
                <a:t>中地牢</a:t>
              </a:r>
            </a:p>
          </p:txBody>
        </p:sp>
        <p:sp>
          <p:nvSpPr>
            <p:cNvPr id="16" name="_s1044">
              <a:extLst>
                <a:ext uri="{FF2B5EF4-FFF2-40B4-BE49-F238E27FC236}">
                  <a16:creationId xmlns:a16="http://schemas.microsoft.com/office/drawing/2014/main" id="{25256B3D-495F-4D01-8496-186C66689D7A}"/>
                </a:ext>
              </a:extLst>
            </p:cNvPr>
            <p:cNvSpPr>
              <a:spLocks noChangeArrowheads="1"/>
            </p:cNvSpPr>
            <p:nvPr/>
          </p:nvSpPr>
          <p:spPr bwMode="auto">
            <a:xfrm>
              <a:off x="6013" y="2815"/>
              <a:ext cx="862" cy="309"/>
            </a:xfrm>
            <a:prstGeom prst="roundRect">
              <a:avLst>
                <a:gd name="adj" fmla="val 16667"/>
              </a:avLst>
            </a:prstGeom>
            <a:solidFill>
              <a:srgbClr val="CCCC99"/>
            </a:solidFill>
            <a:ln w="9525">
              <a:solidFill>
                <a:srgbClr val="000000"/>
              </a:solidFill>
              <a:round/>
              <a:headEnd/>
              <a:tailEnd/>
            </a:ln>
          </p:spPr>
          <p:txBody>
            <a:bodyPr vert="horz" wrap="none" lIns="50660" tIns="25330" rIns="50660" bIns="2533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Tahoma" panose="020B0604030504040204" pitchFamily="34" charset="0"/>
                  <a:ea typeface="宋体" panose="02010600030101010101" pitchFamily="2" charset="-122"/>
                </a:rPr>
                <a:t>大地牢</a:t>
              </a:r>
            </a:p>
          </p:txBody>
        </p:sp>
      </p:grpSp>
      <p:grpSp>
        <p:nvGrpSpPr>
          <p:cNvPr id="17" name="Organization Chart 21">
            <a:extLst>
              <a:ext uri="{FF2B5EF4-FFF2-40B4-BE49-F238E27FC236}">
                <a16:creationId xmlns:a16="http://schemas.microsoft.com/office/drawing/2014/main" id="{BCA60A5A-3D1A-4CD0-BB17-69598AE08D60}"/>
              </a:ext>
            </a:extLst>
          </p:cNvPr>
          <p:cNvGrpSpPr>
            <a:grpSpLocks noChangeAspect="1"/>
          </p:cNvGrpSpPr>
          <p:nvPr/>
        </p:nvGrpSpPr>
        <p:grpSpPr bwMode="auto">
          <a:xfrm>
            <a:off x="827088" y="1628775"/>
            <a:ext cx="7559675" cy="2303463"/>
            <a:chOff x="983" y="1643"/>
            <a:chExt cx="5892" cy="1681"/>
          </a:xfrm>
        </p:grpSpPr>
        <p:cxnSp>
          <p:nvCxnSpPr>
            <p:cNvPr id="1047" name="_s1047">
              <a:extLst>
                <a:ext uri="{FF2B5EF4-FFF2-40B4-BE49-F238E27FC236}">
                  <a16:creationId xmlns:a16="http://schemas.microsoft.com/office/drawing/2014/main" id="{1D1F682D-C12B-4064-A729-6C0D9981F4BC}"/>
                </a:ext>
              </a:extLst>
            </p:cNvPr>
            <p:cNvCxnSpPr>
              <a:cxnSpLocks noChangeShapeType="1"/>
              <a:stCxn id="27" idx="0"/>
              <a:endCxn id="22" idx="2"/>
            </p:cNvCxnSpPr>
            <p:nvPr/>
          </p:nvCxnSpPr>
          <p:spPr bwMode="auto">
            <a:xfrm rot="5400000" flipH="1">
              <a:off x="6120" y="2478"/>
              <a:ext cx="145" cy="503"/>
            </a:xfrm>
            <a:prstGeom prst="bentConnector3">
              <a:avLst>
                <a:gd name="adj1" fmla="val 49602"/>
              </a:avLst>
            </a:prstGeom>
            <a:noFill/>
            <a:ln w="28575">
              <a:solidFill>
                <a:srgbClr val="000000"/>
              </a:solidFill>
              <a:miter lim="800000"/>
              <a:headEnd/>
              <a:tailEnd/>
            </a:ln>
            <a:extLst>
              <a:ext uri="{909E8E84-426E-40DD-AFC4-6F175D3DCCD1}">
                <a14:hiddenFill xmlns:a14="http://schemas.microsoft.com/office/drawing/2010/main">
                  <a:noFill/>
                </a14:hiddenFill>
              </a:ext>
            </a:extLst>
          </p:spPr>
        </p:cxnSp>
        <p:cxnSp>
          <p:nvCxnSpPr>
            <p:cNvPr id="1048" name="_s1048">
              <a:extLst>
                <a:ext uri="{FF2B5EF4-FFF2-40B4-BE49-F238E27FC236}">
                  <a16:creationId xmlns:a16="http://schemas.microsoft.com/office/drawing/2014/main" id="{305D859D-7354-4171-9866-F6DD5680F87E}"/>
                </a:ext>
              </a:extLst>
            </p:cNvPr>
            <p:cNvCxnSpPr>
              <a:cxnSpLocks noChangeShapeType="1"/>
              <a:stCxn id="26" idx="0"/>
              <a:endCxn id="20" idx="2"/>
            </p:cNvCxnSpPr>
            <p:nvPr/>
          </p:nvCxnSpPr>
          <p:spPr bwMode="auto">
            <a:xfrm rot="5400000" flipH="1">
              <a:off x="4108" y="2478"/>
              <a:ext cx="145" cy="504"/>
            </a:xfrm>
            <a:prstGeom prst="bentConnector3">
              <a:avLst>
                <a:gd name="adj1" fmla="val 49602"/>
              </a:avLst>
            </a:prstGeom>
            <a:noFill/>
            <a:ln w="28575">
              <a:solidFill>
                <a:srgbClr val="000000"/>
              </a:solidFill>
              <a:miter lim="800000"/>
              <a:headEnd/>
              <a:tailEnd/>
            </a:ln>
            <a:extLst>
              <a:ext uri="{909E8E84-426E-40DD-AFC4-6F175D3DCCD1}">
                <a14:hiddenFill xmlns:a14="http://schemas.microsoft.com/office/drawing/2010/main">
                  <a:noFill/>
                </a14:hiddenFill>
              </a:ext>
            </a:extLst>
          </p:spPr>
        </p:cxnSp>
        <p:cxnSp>
          <p:nvCxnSpPr>
            <p:cNvPr id="1049" name="_s1049">
              <a:extLst>
                <a:ext uri="{FF2B5EF4-FFF2-40B4-BE49-F238E27FC236}">
                  <a16:creationId xmlns:a16="http://schemas.microsoft.com/office/drawing/2014/main" id="{D799F2F6-802B-4441-83E4-44D4D5676036}"/>
                </a:ext>
              </a:extLst>
            </p:cNvPr>
            <p:cNvCxnSpPr>
              <a:cxnSpLocks noChangeShapeType="1"/>
              <a:stCxn id="25" idx="0"/>
              <a:endCxn id="19" idx="2"/>
            </p:cNvCxnSpPr>
            <p:nvPr/>
          </p:nvCxnSpPr>
          <p:spPr bwMode="auto">
            <a:xfrm rot="5400000" flipH="1">
              <a:off x="2096" y="2478"/>
              <a:ext cx="145" cy="504"/>
            </a:xfrm>
            <a:prstGeom prst="bentConnector3">
              <a:avLst>
                <a:gd name="adj1" fmla="val 49602"/>
              </a:avLst>
            </a:prstGeom>
            <a:noFill/>
            <a:ln w="28575">
              <a:solidFill>
                <a:srgbClr val="000000"/>
              </a:solidFill>
              <a:miter lim="800000"/>
              <a:headEnd/>
              <a:tailEnd/>
            </a:ln>
            <a:extLst>
              <a:ext uri="{909E8E84-426E-40DD-AFC4-6F175D3DCCD1}">
                <a14:hiddenFill xmlns:a14="http://schemas.microsoft.com/office/drawing/2010/main">
                  <a:noFill/>
                </a14:hiddenFill>
              </a:ext>
            </a:extLst>
          </p:spPr>
        </p:cxnSp>
        <p:cxnSp>
          <p:nvCxnSpPr>
            <p:cNvPr id="1050" name="_s1050">
              <a:extLst>
                <a:ext uri="{FF2B5EF4-FFF2-40B4-BE49-F238E27FC236}">
                  <a16:creationId xmlns:a16="http://schemas.microsoft.com/office/drawing/2014/main" id="{0729DD0F-8F65-44E9-A7EA-0BD7C0066E0D}"/>
                </a:ext>
              </a:extLst>
            </p:cNvPr>
            <p:cNvCxnSpPr>
              <a:cxnSpLocks noChangeShapeType="1"/>
              <a:stCxn id="24" idx="0"/>
              <a:endCxn id="22" idx="2"/>
            </p:cNvCxnSpPr>
            <p:nvPr/>
          </p:nvCxnSpPr>
          <p:spPr bwMode="auto">
            <a:xfrm rot="16200000">
              <a:off x="5617" y="2479"/>
              <a:ext cx="145" cy="502"/>
            </a:xfrm>
            <a:prstGeom prst="bentConnector3">
              <a:avLst>
                <a:gd name="adj1" fmla="val 49602"/>
              </a:avLst>
            </a:prstGeom>
            <a:noFill/>
            <a:ln w="28575">
              <a:solidFill>
                <a:srgbClr val="000000"/>
              </a:solidFill>
              <a:miter lim="800000"/>
              <a:headEnd/>
              <a:tailEnd/>
            </a:ln>
            <a:extLst>
              <a:ext uri="{909E8E84-426E-40DD-AFC4-6F175D3DCCD1}">
                <a14:hiddenFill xmlns:a14="http://schemas.microsoft.com/office/drawing/2010/main">
                  <a:noFill/>
                </a14:hiddenFill>
              </a:ext>
            </a:extLst>
          </p:spPr>
        </p:cxnSp>
        <p:cxnSp>
          <p:nvCxnSpPr>
            <p:cNvPr id="1051" name="_s1051">
              <a:extLst>
                <a:ext uri="{FF2B5EF4-FFF2-40B4-BE49-F238E27FC236}">
                  <a16:creationId xmlns:a16="http://schemas.microsoft.com/office/drawing/2014/main" id="{4916A862-A898-4E79-B00A-540A79F388B3}"/>
                </a:ext>
              </a:extLst>
            </p:cNvPr>
            <p:cNvCxnSpPr>
              <a:cxnSpLocks noChangeShapeType="1"/>
              <a:stCxn id="23" idx="0"/>
              <a:endCxn id="20" idx="2"/>
            </p:cNvCxnSpPr>
            <p:nvPr/>
          </p:nvCxnSpPr>
          <p:spPr bwMode="auto">
            <a:xfrm rot="16200000">
              <a:off x="3605" y="2479"/>
              <a:ext cx="145" cy="502"/>
            </a:xfrm>
            <a:prstGeom prst="bentConnector3">
              <a:avLst>
                <a:gd name="adj1" fmla="val 49602"/>
              </a:avLst>
            </a:prstGeom>
            <a:noFill/>
            <a:ln w="28575">
              <a:solidFill>
                <a:srgbClr val="000000"/>
              </a:solidFill>
              <a:miter lim="800000"/>
              <a:headEnd/>
              <a:tailEnd/>
            </a:ln>
            <a:extLst>
              <a:ext uri="{909E8E84-426E-40DD-AFC4-6F175D3DCCD1}">
                <a14:hiddenFill xmlns:a14="http://schemas.microsoft.com/office/drawing/2010/main">
                  <a:noFill/>
                </a14:hiddenFill>
              </a:ext>
            </a:extLst>
          </p:spPr>
        </p:cxnSp>
        <p:cxnSp>
          <p:nvCxnSpPr>
            <p:cNvPr id="1052" name="_s1052">
              <a:extLst>
                <a:ext uri="{FF2B5EF4-FFF2-40B4-BE49-F238E27FC236}">
                  <a16:creationId xmlns:a16="http://schemas.microsoft.com/office/drawing/2014/main" id="{C04A48C3-9B68-486A-B9CD-1C3C7FEECC4A}"/>
                </a:ext>
              </a:extLst>
            </p:cNvPr>
            <p:cNvCxnSpPr>
              <a:cxnSpLocks noChangeShapeType="1"/>
              <a:stCxn id="22" idx="0"/>
              <a:endCxn id="18" idx="2"/>
            </p:cNvCxnSpPr>
            <p:nvPr/>
          </p:nvCxnSpPr>
          <p:spPr bwMode="auto">
            <a:xfrm rot="5400000" flipH="1">
              <a:off x="4863" y="1284"/>
              <a:ext cx="144" cy="2012"/>
            </a:xfrm>
            <a:prstGeom prst="bentConnector3">
              <a:avLst>
                <a:gd name="adj1" fmla="val 49602"/>
              </a:avLst>
            </a:prstGeom>
            <a:noFill/>
            <a:ln w="28575">
              <a:solidFill>
                <a:srgbClr val="000000"/>
              </a:solidFill>
              <a:miter lim="800000"/>
              <a:headEnd/>
              <a:tailEnd/>
            </a:ln>
            <a:extLst>
              <a:ext uri="{909E8E84-426E-40DD-AFC4-6F175D3DCCD1}">
                <a14:hiddenFill xmlns:a14="http://schemas.microsoft.com/office/drawing/2010/main">
                  <a:noFill/>
                </a14:hiddenFill>
              </a:ext>
            </a:extLst>
          </p:spPr>
        </p:cxnSp>
        <p:cxnSp>
          <p:nvCxnSpPr>
            <p:cNvPr id="1053" name="_s1053">
              <a:extLst>
                <a:ext uri="{FF2B5EF4-FFF2-40B4-BE49-F238E27FC236}">
                  <a16:creationId xmlns:a16="http://schemas.microsoft.com/office/drawing/2014/main" id="{358F927F-99F3-404E-BC73-DAF7DE68E139}"/>
                </a:ext>
              </a:extLst>
            </p:cNvPr>
            <p:cNvCxnSpPr>
              <a:cxnSpLocks noChangeShapeType="1"/>
              <a:stCxn id="21" idx="0"/>
              <a:endCxn id="19" idx="2"/>
            </p:cNvCxnSpPr>
            <p:nvPr/>
          </p:nvCxnSpPr>
          <p:spPr bwMode="auto">
            <a:xfrm rot="16200000">
              <a:off x="1593" y="2479"/>
              <a:ext cx="145" cy="502"/>
            </a:xfrm>
            <a:prstGeom prst="bentConnector3">
              <a:avLst>
                <a:gd name="adj1" fmla="val 49602"/>
              </a:avLst>
            </a:prstGeom>
            <a:noFill/>
            <a:ln w="28575">
              <a:solidFill>
                <a:srgbClr val="000000"/>
              </a:solidFill>
              <a:miter lim="800000"/>
              <a:headEnd/>
              <a:tailEnd/>
            </a:ln>
            <a:extLst>
              <a:ext uri="{909E8E84-426E-40DD-AFC4-6F175D3DCCD1}">
                <a14:hiddenFill xmlns:a14="http://schemas.microsoft.com/office/drawing/2010/main">
                  <a:noFill/>
                </a14:hiddenFill>
              </a:ext>
            </a:extLst>
          </p:spPr>
        </p:cxnSp>
        <p:cxnSp>
          <p:nvCxnSpPr>
            <p:cNvPr id="1054" name="_s1054">
              <a:extLst>
                <a:ext uri="{FF2B5EF4-FFF2-40B4-BE49-F238E27FC236}">
                  <a16:creationId xmlns:a16="http://schemas.microsoft.com/office/drawing/2014/main" id="{D2E3BC34-EA2D-4780-93A4-AB4454233CBC}"/>
                </a:ext>
              </a:extLst>
            </p:cNvPr>
            <p:cNvCxnSpPr>
              <a:cxnSpLocks noChangeShapeType="1"/>
              <a:stCxn id="20" idx="0"/>
              <a:endCxn id="18" idx="2"/>
            </p:cNvCxnSpPr>
            <p:nvPr/>
          </p:nvCxnSpPr>
          <p:spPr bwMode="auto">
            <a:xfrm rot="16200000">
              <a:off x="3858" y="2289"/>
              <a:ext cx="144"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055" name="_s1055">
              <a:extLst>
                <a:ext uri="{FF2B5EF4-FFF2-40B4-BE49-F238E27FC236}">
                  <a16:creationId xmlns:a16="http://schemas.microsoft.com/office/drawing/2014/main" id="{1A8351F1-5EE9-417F-B904-4DEBDCA1EC7C}"/>
                </a:ext>
              </a:extLst>
            </p:cNvPr>
            <p:cNvCxnSpPr>
              <a:cxnSpLocks noChangeShapeType="1"/>
              <a:stCxn id="19" idx="0"/>
              <a:endCxn id="18" idx="2"/>
            </p:cNvCxnSpPr>
            <p:nvPr/>
          </p:nvCxnSpPr>
          <p:spPr bwMode="auto">
            <a:xfrm rot="16200000">
              <a:off x="2851" y="1284"/>
              <a:ext cx="144" cy="2012"/>
            </a:xfrm>
            <a:prstGeom prst="bentConnector3">
              <a:avLst>
                <a:gd name="adj1" fmla="val 49602"/>
              </a:avLst>
            </a:prstGeom>
            <a:noFill/>
            <a:ln w="28575">
              <a:solidFill>
                <a:srgbClr val="000000"/>
              </a:solidFill>
              <a:miter lim="800000"/>
              <a:headEnd/>
              <a:tailEnd/>
            </a:ln>
            <a:extLst>
              <a:ext uri="{909E8E84-426E-40DD-AFC4-6F175D3DCCD1}">
                <a14:hiddenFill xmlns:a14="http://schemas.microsoft.com/office/drawing/2010/main">
                  <a:noFill/>
                </a14:hiddenFill>
              </a:ext>
            </a:extLst>
          </p:spPr>
        </p:cxnSp>
        <p:sp>
          <p:nvSpPr>
            <p:cNvPr id="18" name="_s1056">
              <a:extLst>
                <a:ext uri="{FF2B5EF4-FFF2-40B4-BE49-F238E27FC236}">
                  <a16:creationId xmlns:a16="http://schemas.microsoft.com/office/drawing/2014/main" id="{173D622D-D7AD-41C7-AE1E-B70AB8327DC4}"/>
                </a:ext>
              </a:extLst>
            </p:cNvPr>
            <p:cNvSpPr>
              <a:spLocks noChangeArrowheads="1"/>
            </p:cNvSpPr>
            <p:nvPr/>
          </p:nvSpPr>
          <p:spPr bwMode="auto">
            <a:xfrm>
              <a:off x="3276" y="1923"/>
              <a:ext cx="1306" cy="295"/>
            </a:xfrm>
            <a:prstGeom prst="roundRect">
              <a:avLst>
                <a:gd name="adj" fmla="val 16667"/>
              </a:avLst>
            </a:prstGeom>
            <a:solidFill>
              <a:srgbClr val="CCCC99"/>
            </a:solidFill>
            <a:ln w="9525">
              <a:solidFill>
                <a:srgbClr val="000000"/>
              </a:solidFill>
              <a:round/>
              <a:headEnd/>
              <a:tailEnd/>
            </a:ln>
          </p:spPr>
          <p:txBody>
            <a:bodyPr vert="horz" wrap="none" lIns="47294" tIns="23647" rIns="47294" bIns="2364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Tahoma" panose="020B0604030504040204" pitchFamily="34" charset="0"/>
                  <a:ea typeface="宋体" panose="02010600030101010101" pitchFamily="2" charset="-122"/>
                </a:rPr>
                <a:t>设计建造地牢</a:t>
              </a:r>
            </a:p>
          </p:txBody>
        </p:sp>
        <p:sp>
          <p:nvSpPr>
            <p:cNvPr id="19" name="_s1057">
              <a:extLst>
                <a:ext uri="{FF2B5EF4-FFF2-40B4-BE49-F238E27FC236}">
                  <a16:creationId xmlns:a16="http://schemas.microsoft.com/office/drawing/2014/main" id="{7D34A154-8090-4357-BAD8-79216F9188BD}"/>
                </a:ext>
              </a:extLst>
            </p:cNvPr>
            <p:cNvSpPr>
              <a:spLocks noChangeArrowheads="1"/>
            </p:cNvSpPr>
            <p:nvPr/>
          </p:nvSpPr>
          <p:spPr bwMode="auto">
            <a:xfrm>
              <a:off x="1165" y="2362"/>
              <a:ext cx="1504" cy="295"/>
            </a:xfrm>
            <a:prstGeom prst="roundRect">
              <a:avLst>
                <a:gd name="adj" fmla="val 16667"/>
              </a:avLst>
            </a:prstGeom>
            <a:solidFill>
              <a:srgbClr val="CCCC99"/>
            </a:solidFill>
            <a:ln w="9525">
              <a:solidFill>
                <a:srgbClr val="000000"/>
              </a:solidFill>
              <a:round/>
              <a:headEnd/>
              <a:tailEnd/>
            </a:ln>
          </p:spPr>
          <p:txBody>
            <a:bodyPr vert="horz" wrap="none" lIns="47294" tIns="23647" rIns="47294" bIns="2364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Tahoma" panose="020B0604030504040204" pitchFamily="34" charset="0"/>
                  <a:ea typeface="宋体" panose="02010600030101010101" pitchFamily="2" charset="-122"/>
                </a:rPr>
                <a:t>设计建造小地牢</a:t>
              </a:r>
            </a:p>
          </p:txBody>
        </p:sp>
        <p:sp>
          <p:nvSpPr>
            <p:cNvPr id="20" name="_s1058">
              <a:extLst>
                <a:ext uri="{FF2B5EF4-FFF2-40B4-BE49-F238E27FC236}">
                  <a16:creationId xmlns:a16="http://schemas.microsoft.com/office/drawing/2014/main" id="{ADF6BB56-F787-4EAD-BA2B-6D2ABCA745BA}"/>
                </a:ext>
              </a:extLst>
            </p:cNvPr>
            <p:cNvSpPr>
              <a:spLocks noChangeArrowheads="1"/>
            </p:cNvSpPr>
            <p:nvPr/>
          </p:nvSpPr>
          <p:spPr bwMode="auto">
            <a:xfrm>
              <a:off x="3177" y="2362"/>
              <a:ext cx="1504" cy="295"/>
            </a:xfrm>
            <a:prstGeom prst="roundRect">
              <a:avLst>
                <a:gd name="adj" fmla="val 16667"/>
              </a:avLst>
            </a:prstGeom>
            <a:solidFill>
              <a:srgbClr val="CCCC99"/>
            </a:solidFill>
            <a:ln w="9525">
              <a:solidFill>
                <a:srgbClr val="000000"/>
              </a:solidFill>
              <a:round/>
              <a:headEnd/>
              <a:tailEnd/>
            </a:ln>
          </p:spPr>
          <p:txBody>
            <a:bodyPr vert="horz" wrap="none" lIns="47294" tIns="23647" rIns="47294" bIns="2364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Tahoma" panose="020B0604030504040204" pitchFamily="34" charset="0"/>
                  <a:ea typeface="宋体" panose="02010600030101010101" pitchFamily="2" charset="-122"/>
                </a:rPr>
                <a:t>设计建造中地牢</a:t>
              </a:r>
            </a:p>
          </p:txBody>
        </p:sp>
        <p:sp>
          <p:nvSpPr>
            <p:cNvPr id="21" name="_s1059">
              <a:extLst>
                <a:ext uri="{FF2B5EF4-FFF2-40B4-BE49-F238E27FC236}">
                  <a16:creationId xmlns:a16="http://schemas.microsoft.com/office/drawing/2014/main" id="{999E5FF6-2F73-48E9-9087-91CCF15E0925}"/>
                </a:ext>
              </a:extLst>
            </p:cNvPr>
            <p:cNvSpPr>
              <a:spLocks noChangeArrowheads="1"/>
            </p:cNvSpPr>
            <p:nvPr/>
          </p:nvSpPr>
          <p:spPr bwMode="auto">
            <a:xfrm>
              <a:off x="983" y="2801"/>
              <a:ext cx="862" cy="298"/>
            </a:xfrm>
            <a:prstGeom prst="roundRect">
              <a:avLst>
                <a:gd name="adj" fmla="val 16667"/>
              </a:avLst>
            </a:prstGeom>
            <a:solidFill>
              <a:srgbClr val="CCCC99"/>
            </a:solidFill>
            <a:ln w="9525">
              <a:solidFill>
                <a:srgbClr val="000000"/>
              </a:solidFill>
              <a:round/>
              <a:headEnd/>
              <a:tailEnd/>
            </a:ln>
          </p:spPr>
          <p:txBody>
            <a:bodyPr vert="horz" wrap="none" lIns="54994" tIns="27496" rIns="54994" bIns="27496"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Tahoma" panose="020B0604030504040204" pitchFamily="34" charset="0"/>
                  <a:ea typeface="宋体" panose="02010600030101010101" pitchFamily="2" charset="-122"/>
                </a:rPr>
                <a:t>设计</a:t>
              </a:r>
            </a:p>
          </p:txBody>
        </p:sp>
        <p:sp>
          <p:nvSpPr>
            <p:cNvPr id="22" name="_s1060">
              <a:extLst>
                <a:ext uri="{FF2B5EF4-FFF2-40B4-BE49-F238E27FC236}">
                  <a16:creationId xmlns:a16="http://schemas.microsoft.com/office/drawing/2014/main" id="{6A90E84F-C00F-481A-8EEA-7C4C836FFDA0}"/>
                </a:ext>
              </a:extLst>
            </p:cNvPr>
            <p:cNvSpPr>
              <a:spLocks noChangeArrowheads="1"/>
            </p:cNvSpPr>
            <p:nvPr/>
          </p:nvSpPr>
          <p:spPr bwMode="auto">
            <a:xfrm>
              <a:off x="5189" y="2362"/>
              <a:ext cx="1504" cy="295"/>
            </a:xfrm>
            <a:prstGeom prst="roundRect">
              <a:avLst>
                <a:gd name="adj" fmla="val 16667"/>
              </a:avLst>
            </a:prstGeom>
            <a:solidFill>
              <a:srgbClr val="CCCC99"/>
            </a:solidFill>
            <a:ln w="9525">
              <a:solidFill>
                <a:srgbClr val="000000"/>
              </a:solidFill>
              <a:round/>
              <a:headEnd/>
              <a:tailEnd/>
            </a:ln>
          </p:spPr>
          <p:txBody>
            <a:bodyPr vert="horz" wrap="none" lIns="68306" tIns="34153" rIns="68306" bIns="34153"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Tahoma" panose="020B0604030504040204" pitchFamily="34" charset="0"/>
                  <a:ea typeface="宋体" panose="02010600030101010101" pitchFamily="2" charset="-122"/>
                </a:rPr>
                <a:t>设计建造大地牢</a:t>
              </a:r>
            </a:p>
          </p:txBody>
        </p:sp>
        <p:sp>
          <p:nvSpPr>
            <p:cNvPr id="23" name="_s1061">
              <a:extLst>
                <a:ext uri="{FF2B5EF4-FFF2-40B4-BE49-F238E27FC236}">
                  <a16:creationId xmlns:a16="http://schemas.microsoft.com/office/drawing/2014/main" id="{49CCE819-D56A-4E80-A774-6DE37FC6E991}"/>
                </a:ext>
              </a:extLst>
            </p:cNvPr>
            <p:cNvSpPr>
              <a:spLocks noChangeArrowheads="1"/>
            </p:cNvSpPr>
            <p:nvPr/>
          </p:nvSpPr>
          <p:spPr bwMode="auto">
            <a:xfrm>
              <a:off x="2995" y="2801"/>
              <a:ext cx="862" cy="298"/>
            </a:xfrm>
            <a:prstGeom prst="roundRect">
              <a:avLst>
                <a:gd name="adj" fmla="val 16667"/>
              </a:avLst>
            </a:prstGeom>
            <a:solidFill>
              <a:srgbClr val="CCCC99"/>
            </a:solidFill>
            <a:ln w="9525">
              <a:solidFill>
                <a:srgbClr val="000000"/>
              </a:solidFill>
              <a:round/>
              <a:headEnd/>
              <a:tailEnd/>
            </a:ln>
          </p:spPr>
          <p:txBody>
            <a:bodyPr vert="horz" wrap="none" lIns="68306" tIns="34153" rIns="68306" bIns="34153"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Tahoma" panose="020B0604030504040204" pitchFamily="34" charset="0"/>
                  <a:ea typeface="宋体" panose="02010600030101010101" pitchFamily="2" charset="-122"/>
                </a:rPr>
                <a:t>设计</a:t>
              </a:r>
            </a:p>
          </p:txBody>
        </p:sp>
        <p:sp>
          <p:nvSpPr>
            <p:cNvPr id="24" name="_s1062">
              <a:extLst>
                <a:ext uri="{FF2B5EF4-FFF2-40B4-BE49-F238E27FC236}">
                  <a16:creationId xmlns:a16="http://schemas.microsoft.com/office/drawing/2014/main" id="{181F9721-580A-4309-9361-8173FB3ADE29}"/>
                </a:ext>
              </a:extLst>
            </p:cNvPr>
            <p:cNvSpPr>
              <a:spLocks noChangeArrowheads="1"/>
            </p:cNvSpPr>
            <p:nvPr/>
          </p:nvSpPr>
          <p:spPr bwMode="auto">
            <a:xfrm>
              <a:off x="5007" y="2801"/>
              <a:ext cx="862" cy="298"/>
            </a:xfrm>
            <a:prstGeom prst="roundRect">
              <a:avLst>
                <a:gd name="adj" fmla="val 16667"/>
              </a:avLst>
            </a:prstGeom>
            <a:solidFill>
              <a:srgbClr val="CCCC99"/>
            </a:solidFill>
            <a:ln w="9525">
              <a:solidFill>
                <a:srgbClr val="000000"/>
              </a:solidFill>
              <a:round/>
              <a:headEnd/>
              <a:tailEnd/>
            </a:ln>
          </p:spPr>
          <p:txBody>
            <a:bodyPr vert="horz" wrap="none" lIns="68306" tIns="34153" rIns="68306" bIns="34153"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Tahoma" panose="020B0604030504040204" pitchFamily="34" charset="0"/>
                  <a:ea typeface="宋体" panose="02010600030101010101" pitchFamily="2" charset="-122"/>
                </a:rPr>
                <a:t>设计</a:t>
              </a:r>
            </a:p>
          </p:txBody>
        </p:sp>
        <p:sp>
          <p:nvSpPr>
            <p:cNvPr id="25" name="_s1063">
              <a:extLst>
                <a:ext uri="{FF2B5EF4-FFF2-40B4-BE49-F238E27FC236}">
                  <a16:creationId xmlns:a16="http://schemas.microsoft.com/office/drawing/2014/main" id="{5D321453-6B99-4794-8992-53857ADF9BD8}"/>
                </a:ext>
              </a:extLst>
            </p:cNvPr>
            <p:cNvSpPr>
              <a:spLocks noChangeArrowheads="1"/>
            </p:cNvSpPr>
            <p:nvPr/>
          </p:nvSpPr>
          <p:spPr bwMode="auto">
            <a:xfrm>
              <a:off x="1989" y="2801"/>
              <a:ext cx="862" cy="298"/>
            </a:xfrm>
            <a:prstGeom prst="roundRect">
              <a:avLst>
                <a:gd name="adj" fmla="val 16667"/>
              </a:avLst>
            </a:prstGeom>
            <a:solidFill>
              <a:srgbClr val="CCCC99"/>
            </a:solidFill>
            <a:ln w="9525">
              <a:solidFill>
                <a:srgbClr val="000000"/>
              </a:solidFill>
              <a:round/>
              <a:headEnd/>
              <a:tailEnd/>
            </a:ln>
          </p:spPr>
          <p:txBody>
            <a:bodyPr vert="horz" wrap="none" lIns="68306" tIns="34153" rIns="68306" bIns="34153"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Tahoma" panose="020B0604030504040204" pitchFamily="34" charset="0"/>
                  <a:ea typeface="宋体" panose="02010600030101010101" pitchFamily="2" charset="-122"/>
                </a:rPr>
                <a:t>建造</a:t>
              </a:r>
            </a:p>
          </p:txBody>
        </p:sp>
        <p:sp>
          <p:nvSpPr>
            <p:cNvPr id="26" name="_s1064">
              <a:extLst>
                <a:ext uri="{FF2B5EF4-FFF2-40B4-BE49-F238E27FC236}">
                  <a16:creationId xmlns:a16="http://schemas.microsoft.com/office/drawing/2014/main" id="{576A5822-0511-4301-95F6-60ADCEE5C679}"/>
                </a:ext>
              </a:extLst>
            </p:cNvPr>
            <p:cNvSpPr>
              <a:spLocks noChangeArrowheads="1"/>
            </p:cNvSpPr>
            <p:nvPr/>
          </p:nvSpPr>
          <p:spPr bwMode="auto">
            <a:xfrm>
              <a:off x="4001" y="2801"/>
              <a:ext cx="862" cy="298"/>
            </a:xfrm>
            <a:prstGeom prst="roundRect">
              <a:avLst>
                <a:gd name="adj" fmla="val 16667"/>
              </a:avLst>
            </a:prstGeom>
            <a:solidFill>
              <a:srgbClr val="CCCC99"/>
            </a:solidFill>
            <a:ln w="9525">
              <a:solidFill>
                <a:srgbClr val="000000"/>
              </a:solidFill>
              <a:round/>
              <a:headEnd/>
              <a:tailEnd/>
            </a:ln>
          </p:spPr>
          <p:txBody>
            <a:bodyPr vert="horz" wrap="none" lIns="68306" tIns="34153" rIns="68306" bIns="34153"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Tahoma" panose="020B0604030504040204" pitchFamily="34" charset="0"/>
                  <a:ea typeface="宋体" panose="02010600030101010101" pitchFamily="2" charset="-122"/>
                </a:rPr>
                <a:t>建造</a:t>
              </a:r>
            </a:p>
          </p:txBody>
        </p:sp>
        <p:sp>
          <p:nvSpPr>
            <p:cNvPr id="27" name="_s1065">
              <a:extLst>
                <a:ext uri="{FF2B5EF4-FFF2-40B4-BE49-F238E27FC236}">
                  <a16:creationId xmlns:a16="http://schemas.microsoft.com/office/drawing/2014/main" id="{02B1745E-56FB-4CA6-8EF5-9166C7843424}"/>
                </a:ext>
              </a:extLst>
            </p:cNvPr>
            <p:cNvSpPr>
              <a:spLocks noChangeArrowheads="1"/>
            </p:cNvSpPr>
            <p:nvPr/>
          </p:nvSpPr>
          <p:spPr bwMode="auto">
            <a:xfrm>
              <a:off x="6013" y="2801"/>
              <a:ext cx="862" cy="298"/>
            </a:xfrm>
            <a:prstGeom prst="roundRect">
              <a:avLst>
                <a:gd name="adj" fmla="val 16667"/>
              </a:avLst>
            </a:prstGeom>
            <a:solidFill>
              <a:srgbClr val="CCCC99"/>
            </a:solidFill>
            <a:ln w="9525">
              <a:solidFill>
                <a:srgbClr val="000000"/>
              </a:solidFill>
              <a:round/>
              <a:headEnd/>
              <a:tailEnd/>
            </a:ln>
          </p:spPr>
          <p:txBody>
            <a:bodyPr vert="horz" wrap="none" lIns="68306" tIns="34153" rIns="68306" bIns="34153"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Tahoma" panose="020B0604030504040204" pitchFamily="34" charset="0"/>
                  <a:ea typeface="宋体" panose="02010600030101010101" pitchFamily="2" charset="-122"/>
                </a:rPr>
                <a:t>建造</a:t>
              </a:r>
            </a:p>
          </p:txBody>
        </p:sp>
      </p:grpSp>
      <p:sp>
        <p:nvSpPr>
          <p:cNvPr id="5" name="Text Box 43">
            <a:extLst>
              <a:ext uri="{FF2B5EF4-FFF2-40B4-BE49-F238E27FC236}">
                <a16:creationId xmlns:a16="http://schemas.microsoft.com/office/drawing/2014/main" id="{BDED203E-89CE-4719-A65B-840EEC2B63B7}"/>
              </a:ext>
            </a:extLst>
          </p:cNvPr>
          <p:cNvSpPr txBox="1">
            <a:spLocks noChangeArrowheads="1"/>
          </p:cNvSpPr>
          <p:nvPr/>
        </p:nvSpPr>
        <p:spPr bwMode="auto">
          <a:xfrm>
            <a:off x="822365" y="1628775"/>
            <a:ext cx="553998"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defTabSz="914400" fontAlgn="base">
              <a:spcBef>
                <a:spcPct val="50000"/>
              </a:spcBef>
              <a:spcAft>
                <a:spcPct val="0"/>
              </a:spcAft>
            </a:pPr>
            <a:r>
              <a:rPr lang="zh-CN" altLang="en-US" sz="2200" b="1" dirty="0">
                <a:solidFill>
                  <a:srgbClr val="000000"/>
                </a:solidFill>
                <a:latin typeface="宋体" panose="02010600030101010101" pitchFamily="2" charset="-122"/>
                <a:ea typeface="宋体" panose="02010600030101010101" pitchFamily="2" charset="-122"/>
              </a:rPr>
              <a:t>思路</a:t>
            </a:r>
            <a:r>
              <a:rPr lang="zh-CN" altLang="en-US" sz="2400" b="1" dirty="0">
                <a:solidFill>
                  <a:srgbClr val="000000"/>
                </a:solidFill>
                <a:latin typeface="Tahoma" panose="020B0604030504040204" pitchFamily="34" charset="0"/>
                <a:ea typeface="宋体" panose="02010600030101010101" pitchFamily="2" charset="-122"/>
              </a:rPr>
              <a:t>一</a:t>
            </a:r>
          </a:p>
        </p:txBody>
      </p:sp>
      <p:sp>
        <p:nvSpPr>
          <p:cNvPr id="6" name="Text Box 44">
            <a:extLst>
              <a:ext uri="{FF2B5EF4-FFF2-40B4-BE49-F238E27FC236}">
                <a16:creationId xmlns:a16="http://schemas.microsoft.com/office/drawing/2014/main" id="{0357057A-B361-41CF-8FC7-37AC325EF7E2}"/>
              </a:ext>
            </a:extLst>
          </p:cNvPr>
          <p:cNvSpPr txBox="1">
            <a:spLocks noChangeArrowheads="1"/>
          </p:cNvSpPr>
          <p:nvPr/>
        </p:nvSpPr>
        <p:spPr bwMode="auto">
          <a:xfrm>
            <a:off x="895390" y="4076700"/>
            <a:ext cx="553998"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defTabSz="914400" fontAlgn="base">
              <a:spcBef>
                <a:spcPct val="50000"/>
              </a:spcBef>
              <a:spcAft>
                <a:spcPct val="0"/>
              </a:spcAft>
            </a:pPr>
            <a:r>
              <a:rPr lang="zh-CN" altLang="en-US" sz="2200" b="1">
                <a:solidFill>
                  <a:srgbClr val="000000"/>
                </a:solidFill>
                <a:latin typeface="宋体" panose="02010600030101010101" pitchFamily="2" charset="-122"/>
                <a:ea typeface="宋体" panose="02010600030101010101" pitchFamily="2" charset="-122"/>
              </a:rPr>
              <a:t>思路</a:t>
            </a:r>
            <a:r>
              <a:rPr lang="zh-CN" altLang="en-US" sz="2400" b="1">
                <a:solidFill>
                  <a:srgbClr val="000000"/>
                </a:solidFill>
                <a:latin typeface="Tahoma" panose="020B0604030504040204" pitchFamily="34" charset="0"/>
                <a:ea typeface="宋体" panose="02010600030101010101" pitchFamily="2" charset="-122"/>
              </a:rPr>
              <a:t>二</a:t>
            </a:r>
          </a:p>
        </p:txBody>
      </p:sp>
    </p:spTree>
    <p:extLst>
      <p:ext uri="{BB962C8B-B14F-4D97-AF65-F5344CB8AC3E}">
        <p14:creationId xmlns:p14="http://schemas.microsoft.com/office/powerpoint/2010/main" val="35888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Left)">
                                      <p:cBhvr>
                                        <p:cTn id="7" dur="500"/>
                                        <p:tgtEl>
                                          <p:spTgt spid="5"/>
                                        </p:tgtEl>
                                      </p:cBhvr>
                                    </p:animEffect>
                                  </p:childTnLst>
                                </p:cTn>
                              </p:par>
                              <p:par>
                                <p:cTn id="8" presetID="17" presetClass="entr" presetSubtype="1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p:cTn id="10" dur="500" fill="hold"/>
                                        <p:tgtEl>
                                          <p:spTgt spid="17"/>
                                        </p:tgtEl>
                                        <p:attrNameLst>
                                          <p:attrName>ppt_w</p:attrName>
                                        </p:attrNameLst>
                                      </p:cBhvr>
                                      <p:tavLst>
                                        <p:tav tm="0">
                                          <p:val>
                                            <p:fltVal val="0"/>
                                          </p:val>
                                        </p:tav>
                                        <p:tav tm="100000">
                                          <p:val>
                                            <p:strVal val="#ppt_w"/>
                                          </p:val>
                                        </p:tav>
                                      </p:tavLst>
                                    </p:anim>
                                    <p:anim calcmode="lin" valueType="num">
                                      <p:cBhvr>
                                        <p:cTn id="11"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slide(fromLeft)">
                                      <p:cBhvr>
                                        <p:cTn id="16" dur="500"/>
                                        <p:tgtEl>
                                          <p:spTgt spid="6"/>
                                        </p:tgtEl>
                                      </p:cBhvr>
                                    </p:animEffect>
                                  </p:childTnLst>
                                </p:cTn>
                              </p:par>
                              <p:par>
                                <p:cTn id="17" presetID="17" presetClass="entr" presetSubtype="1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47B551E-FD72-4B67-A9F9-E39D1039E8B1}"/>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理性的选择</a:t>
            </a:r>
          </a:p>
        </p:txBody>
      </p:sp>
      <p:sp>
        <p:nvSpPr>
          <p:cNvPr id="3" name="Rectangle 3">
            <a:extLst>
              <a:ext uri="{FF2B5EF4-FFF2-40B4-BE49-F238E27FC236}">
                <a16:creationId xmlns:a16="http://schemas.microsoft.com/office/drawing/2014/main" id="{F0EF4EB5-1B30-4E5C-83FD-0C06D3CAA33B}"/>
              </a:ext>
            </a:extLst>
          </p:cNvPr>
          <p:cNvSpPr txBox="1">
            <a:spLocks noChangeArrowheads="1"/>
          </p:cNvSpPr>
          <p:nvPr/>
        </p:nvSpPr>
        <p:spPr bwMode="auto">
          <a:xfrm>
            <a:off x="914400" y="1600200"/>
            <a:ext cx="77724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zh-CN" altLang="en-US" sz="2800" b="1" i="0" u="none" strike="noStrike" kern="1200" cap="none" spc="0" normalizeH="0" baseline="0" noProof="0">
                <a:ln>
                  <a:noFill/>
                </a:ln>
                <a:solidFill>
                  <a:srgbClr val="000000"/>
                </a:solidFill>
                <a:effectLst/>
                <a:uLnTx/>
                <a:uFillTx/>
                <a:latin typeface="Arial"/>
                <a:ea typeface="宋体"/>
                <a:cs typeface="+mn-cs"/>
              </a:rPr>
              <a:t>思路一的缺点：</a:t>
            </a:r>
          </a:p>
          <a:p>
            <a:pPr marL="449263" marR="0" lvl="1" indent="7938" algn="l" defTabSz="914400" rtl="0" eaLnBrk="1" fontAlgn="base" latinLnBrk="0" hangingPunct="1">
              <a:lnSpc>
                <a:spcPct val="100000"/>
              </a:lnSpc>
              <a:spcBef>
                <a:spcPct val="50000"/>
              </a:spcBef>
              <a:spcAft>
                <a:spcPct val="0"/>
              </a:spcAft>
              <a:buClr>
                <a:srgbClr val="CCCC99"/>
              </a:buClr>
              <a:buSzPct val="75000"/>
              <a:buFont typeface="Wingdings" panose="05000000000000000000" pitchFamily="2" charset="2"/>
              <a:buNone/>
              <a:tabLst/>
              <a:defRPr/>
            </a:pPr>
            <a:r>
              <a:rPr kumimoji="0" lang="zh-CN" altLang="en-US" sz="1800" b="0" i="0" u="none" strike="noStrike" kern="1200" cap="none" spc="0" normalizeH="0" baseline="0" noProof="0">
                <a:ln>
                  <a:noFill/>
                </a:ln>
                <a:solidFill>
                  <a:srgbClr val="000000"/>
                </a:solidFill>
                <a:effectLst/>
                <a:uLnTx/>
                <a:uFillTx/>
                <a:latin typeface="Arial"/>
                <a:ea typeface="宋体"/>
                <a:cs typeface="+mn-cs"/>
              </a:rPr>
              <a:t>从一开始就关注单个产品这样的细节，容易造成只见树木，不见森林</a:t>
            </a:r>
          </a:p>
          <a:p>
            <a:pPr marL="0" marR="0" lvl="0" indent="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endParaRPr kumimoji="0" lang="zh-CN" altLang="en-US" sz="2200" b="1" i="0" u="none" strike="noStrike" kern="1200" cap="none" spc="0" normalizeH="0" baseline="0" noProof="0">
              <a:ln>
                <a:noFill/>
              </a:ln>
              <a:solidFill>
                <a:srgbClr val="000000"/>
              </a:solidFill>
              <a:effectLst/>
              <a:uLnTx/>
              <a:uFillTx/>
              <a:latin typeface="Arial"/>
              <a:ea typeface="宋体"/>
              <a:cs typeface="+mn-cs"/>
            </a:endParaRPr>
          </a:p>
          <a:p>
            <a:pPr marL="0" marR="0" lvl="0" indent="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zh-CN" altLang="en-US" sz="2800" b="1" i="0" u="none" strike="noStrike" kern="1200" cap="none" spc="0" normalizeH="0" baseline="0" noProof="0">
                <a:ln>
                  <a:noFill/>
                </a:ln>
                <a:solidFill>
                  <a:srgbClr val="000000"/>
                </a:solidFill>
                <a:effectLst/>
                <a:uLnTx/>
                <a:uFillTx/>
                <a:latin typeface="Arial"/>
                <a:ea typeface="宋体"/>
                <a:cs typeface="+mn-cs"/>
              </a:rPr>
              <a:t>思路二的关键：</a:t>
            </a:r>
          </a:p>
          <a:p>
            <a:pPr marL="449263" marR="0" lvl="1" indent="7938" algn="l" defTabSz="914400" rtl="0" eaLnBrk="1" fontAlgn="base" latinLnBrk="0" hangingPunct="1">
              <a:lnSpc>
                <a:spcPct val="100000"/>
              </a:lnSpc>
              <a:spcBef>
                <a:spcPct val="50000"/>
              </a:spcBef>
              <a:spcAft>
                <a:spcPct val="0"/>
              </a:spcAft>
              <a:buClr>
                <a:srgbClr val="CCCC99"/>
              </a:buClr>
              <a:buSzPct val="75000"/>
              <a:buFont typeface="Wingdings" panose="05000000000000000000" pitchFamily="2" charset="2"/>
              <a:buNone/>
              <a:tabLst/>
              <a:defRPr/>
            </a:pPr>
            <a:r>
              <a:rPr kumimoji="0" lang="zh-CN" altLang="en-US" sz="1800" b="0" i="0" u="none" strike="noStrike" kern="1200" cap="none" spc="0" normalizeH="0" baseline="0" noProof="0">
                <a:ln>
                  <a:noFill/>
                </a:ln>
                <a:solidFill>
                  <a:srgbClr val="000000"/>
                </a:solidFill>
                <a:effectLst/>
                <a:uLnTx/>
                <a:uFillTx/>
                <a:latin typeface="Arial"/>
                <a:ea typeface="宋体"/>
                <a:cs typeface="+mn-cs"/>
              </a:rPr>
              <a:t>建造可以根据设计的整体安排进行调整，要取得最佳效果必须安排好工作的起点与排序</a:t>
            </a:r>
          </a:p>
          <a:p>
            <a:pPr marL="0" marR="0" lvl="0" indent="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endParaRPr kumimoji="0" lang="en-US" altLang="zh-CN" sz="2800" b="1" i="0" u="none" strike="noStrike" kern="1200" cap="none" spc="0" normalizeH="0" baseline="0" noProof="0">
              <a:ln>
                <a:noFill/>
              </a:ln>
              <a:solidFill>
                <a:srgbClr val="000000"/>
              </a:solidFill>
              <a:effectLst/>
              <a:uLnTx/>
              <a:uFillTx/>
              <a:latin typeface="Arial"/>
              <a:ea typeface="宋体"/>
              <a:cs typeface="+mn-cs"/>
            </a:endParaRPr>
          </a:p>
        </p:txBody>
      </p:sp>
      <p:pic>
        <p:nvPicPr>
          <p:cNvPr id="4" name="Picture 4" descr="MCj02150330000[1]">
            <a:extLst>
              <a:ext uri="{FF2B5EF4-FFF2-40B4-BE49-F238E27FC236}">
                <a16:creationId xmlns:a16="http://schemas.microsoft.com/office/drawing/2014/main" id="{B77ABBE5-D220-437A-B01D-49CAEC291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6516688" y="4365625"/>
            <a:ext cx="1338262" cy="2046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936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7D1454D-3F35-48D7-8941-B442ED87286A}"/>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可行方案甘特图</a:t>
            </a:r>
          </a:p>
        </p:txBody>
      </p:sp>
      <p:sp>
        <p:nvSpPr>
          <p:cNvPr id="3" name="Line 3">
            <a:extLst>
              <a:ext uri="{FF2B5EF4-FFF2-40B4-BE49-F238E27FC236}">
                <a16:creationId xmlns:a16="http://schemas.microsoft.com/office/drawing/2014/main" id="{915FC474-2852-4E7C-A60D-226E1CB58541}"/>
              </a:ext>
            </a:extLst>
          </p:cNvPr>
          <p:cNvSpPr>
            <a:spLocks noChangeShapeType="1"/>
          </p:cNvSpPr>
          <p:nvPr/>
        </p:nvSpPr>
        <p:spPr bwMode="auto">
          <a:xfrm>
            <a:off x="1908175" y="5186363"/>
            <a:ext cx="7129463" cy="0"/>
          </a:xfrm>
          <a:prstGeom prst="line">
            <a:avLst/>
          </a:prstGeom>
          <a:noFill/>
          <a:ln w="9525">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4" name="Line 4">
            <a:extLst>
              <a:ext uri="{FF2B5EF4-FFF2-40B4-BE49-F238E27FC236}">
                <a16:creationId xmlns:a16="http://schemas.microsoft.com/office/drawing/2014/main" id="{F9E45467-F43B-436A-A137-E055461D3C97}"/>
              </a:ext>
            </a:extLst>
          </p:cNvPr>
          <p:cNvSpPr>
            <a:spLocks noChangeShapeType="1"/>
          </p:cNvSpPr>
          <p:nvPr/>
        </p:nvSpPr>
        <p:spPr bwMode="auto">
          <a:xfrm flipV="1">
            <a:off x="1908175" y="1630363"/>
            <a:ext cx="0" cy="3556000"/>
          </a:xfrm>
          <a:prstGeom prst="line">
            <a:avLst/>
          </a:prstGeom>
          <a:noFill/>
          <a:ln w="9525">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5" name="Line 5">
            <a:extLst>
              <a:ext uri="{FF2B5EF4-FFF2-40B4-BE49-F238E27FC236}">
                <a16:creationId xmlns:a16="http://schemas.microsoft.com/office/drawing/2014/main" id="{283F7E69-D05C-4F35-A103-6794EF5D42FC}"/>
              </a:ext>
            </a:extLst>
          </p:cNvPr>
          <p:cNvSpPr>
            <a:spLocks noChangeShapeType="1"/>
          </p:cNvSpPr>
          <p:nvPr/>
        </p:nvSpPr>
        <p:spPr bwMode="auto">
          <a:xfrm>
            <a:off x="2339975" y="5122863"/>
            <a:ext cx="0" cy="63500"/>
          </a:xfrm>
          <a:prstGeom prst="line">
            <a:avLst/>
          </a:prstGeom>
          <a:noFill/>
          <a:ln w="952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 name="Line 6">
            <a:extLst>
              <a:ext uri="{FF2B5EF4-FFF2-40B4-BE49-F238E27FC236}">
                <a16:creationId xmlns:a16="http://schemas.microsoft.com/office/drawing/2014/main" id="{B72F5441-4BDE-4E6B-9F07-94423F47CEDC}"/>
              </a:ext>
            </a:extLst>
          </p:cNvPr>
          <p:cNvSpPr>
            <a:spLocks noChangeShapeType="1"/>
          </p:cNvSpPr>
          <p:nvPr/>
        </p:nvSpPr>
        <p:spPr bwMode="auto">
          <a:xfrm>
            <a:off x="2555875" y="5122863"/>
            <a:ext cx="0" cy="63500"/>
          </a:xfrm>
          <a:prstGeom prst="line">
            <a:avLst/>
          </a:prstGeom>
          <a:noFill/>
          <a:ln w="952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7" name="Line 7">
            <a:extLst>
              <a:ext uri="{FF2B5EF4-FFF2-40B4-BE49-F238E27FC236}">
                <a16:creationId xmlns:a16="http://schemas.microsoft.com/office/drawing/2014/main" id="{EC6CA628-C96D-4461-9B59-3D535AEEF19C}"/>
              </a:ext>
            </a:extLst>
          </p:cNvPr>
          <p:cNvSpPr>
            <a:spLocks noChangeShapeType="1"/>
          </p:cNvSpPr>
          <p:nvPr/>
        </p:nvSpPr>
        <p:spPr bwMode="auto">
          <a:xfrm>
            <a:off x="2773363" y="5122863"/>
            <a:ext cx="0" cy="63500"/>
          </a:xfrm>
          <a:prstGeom prst="line">
            <a:avLst/>
          </a:prstGeom>
          <a:noFill/>
          <a:ln w="952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8" name="Line 8">
            <a:extLst>
              <a:ext uri="{FF2B5EF4-FFF2-40B4-BE49-F238E27FC236}">
                <a16:creationId xmlns:a16="http://schemas.microsoft.com/office/drawing/2014/main" id="{4ED8D953-7728-4AAE-B3A4-3A4E3C6FDAD2}"/>
              </a:ext>
            </a:extLst>
          </p:cNvPr>
          <p:cNvSpPr>
            <a:spLocks noChangeShapeType="1"/>
          </p:cNvSpPr>
          <p:nvPr/>
        </p:nvSpPr>
        <p:spPr bwMode="auto">
          <a:xfrm>
            <a:off x="4932363" y="5122863"/>
            <a:ext cx="0" cy="63500"/>
          </a:xfrm>
          <a:prstGeom prst="line">
            <a:avLst/>
          </a:prstGeom>
          <a:noFill/>
          <a:ln w="952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9" name="Line 9">
            <a:extLst>
              <a:ext uri="{FF2B5EF4-FFF2-40B4-BE49-F238E27FC236}">
                <a16:creationId xmlns:a16="http://schemas.microsoft.com/office/drawing/2014/main" id="{70AE916F-B383-49EE-BB4E-DE2EE16F0130}"/>
              </a:ext>
            </a:extLst>
          </p:cNvPr>
          <p:cNvSpPr>
            <a:spLocks noChangeShapeType="1"/>
          </p:cNvSpPr>
          <p:nvPr/>
        </p:nvSpPr>
        <p:spPr bwMode="auto">
          <a:xfrm>
            <a:off x="3205163" y="5122863"/>
            <a:ext cx="0" cy="63500"/>
          </a:xfrm>
          <a:prstGeom prst="line">
            <a:avLst/>
          </a:prstGeom>
          <a:noFill/>
          <a:ln w="952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10" name="Line 10">
            <a:extLst>
              <a:ext uri="{FF2B5EF4-FFF2-40B4-BE49-F238E27FC236}">
                <a16:creationId xmlns:a16="http://schemas.microsoft.com/office/drawing/2014/main" id="{B055FCF1-B28F-4CCA-BE00-CF5EBD8B9635}"/>
              </a:ext>
            </a:extLst>
          </p:cNvPr>
          <p:cNvSpPr>
            <a:spLocks noChangeShapeType="1"/>
          </p:cNvSpPr>
          <p:nvPr/>
        </p:nvSpPr>
        <p:spPr bwMode="auto">
          <a:xfrm>
            <a:off x="2989263" y="5122863"/>
            <a:ext cx="0" cy="63500"/>
          </a:xfrm>
          <a:prstGeom prst="line">
            <a:avLst/>
          </a:prstGeom>
          <a:noFill/>
          <a:ln w="952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11" name="Line 11">
            <a:extLst>
              <a:ext uri="{FF2B5EF4-FFF2-40B4-BE49-F238E27FC236}">
                <a16:creationId xmlns:a16="http://schemas.microsoft.com/office/drawing/2014/main" id="{28881943-1444-44F8-BB16-44A3AB7C8D9A}"/>
              </a:ext>
            </a:extLst>
          </p:cNvPr>
          <p:cNvSpPr>
            <a:spLocks noChangeShapeType="1"/>
          </p:cNvSpPr>
          <p:nvPr/>
        </p:nvSpPr>
        <p:spPr bwMode="auto">
          <a:xfrm>
            <a:off x="3636963" y="5122863"/>
            <a:ext cx="0" cy="63500"/>
          </a:xfrm>
          <a:prstGeom prst="line">
            <a:avLst/>
          </a:prstGeom>
          <a:noFill/>
          <a:ln w="952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12" name="Line 12">
            <a:extLst>
              <a:ext uri="{FF2B5EF4-FFF2-40B4-BE49-F238E27FC236}">
                <a16:creationId xmlns:a16="http://schemas.microsoft.com/office/drawing/2014/main" id="{DDBF58F7-4584-4CD8-99CE-099F5D599695}"/>
              </a:ext>
            </a:extLst>
          </p:cNvPr>
          <p:cNvSpPr>
            <a:spLocks noChangeShapeType="1"/>
          </p:cNvSpPr>
          <p:nvPr/>
        </p:nvSpPr>
        <p:spPr bwMode="auto">
          <a:xfrm>
            <a:off x="3421063" y="5122863"/>
            <a:ext cx="0" cy="63500"/>
          </a:xfrm>
          <a:prstGeom prst="line">
            <a:avLst/>
          </a:prstGeom>
          <a:noFill/>
          <a:ln w="952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13" name="Line 13">
            <a:extLst>
              <a:ext uri="{FF2B5EF4-FFF2-40B4-BE49-F238E27FC236}">
                <a16:creationId xmlns:a16="http://schemas.microsoft.com/office/drawing/2014/main" id="{7C0F78CE-5B24-4A7E-807C-9BBE6B21F412}"/>
              </a:ext>
            </a:extLst>
          </p:cNvPr>
          <p:cNvSpPr>
            <a:spLocks noChangeShapeType="1"/>
          </p:cNvSpPr>
          <p:nvPr/>
        </p:nvSpPr>
        <p:spPr bwMode="auto">
          <a:xfrm>
            <a:off x="3852863" y="5122863"/>
            <a:ext cx="0" cy="63500"/>
          </a:xfrm>
          <a:prstGeom prst="line">
            <a:avLst/>
          </a:prstGeom>
          <a:noFill/>
          <a:ln w="952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14" name="Line 14">
            <a:extLst>
              <a:ext uri="{FF2B5EF4-FFF2-40B4-BE49-F238E27FC236}">
                <a16:creationId xmlns:a16="http://schemas.microsoft.com/office/drawing/2014/main" id="{0EA092CC-D32A-40E8-B2ED-A2116597F058}"/>
              </a:ext>
            </a:extLst>
          </p:cNvPr>
          <p:cNvSpPr>
            <a:spLocks noChangeShapeType="1"/>
          </p:cNvSpPr>
          <p:nvPr/>
        </p:nvSpPr>
        <p:spPr bwMode="auto">
          <a:xfrm>
            <a:off x="4140200" y="5122863"/>
            <a:ext cx="0" cy="63500"/>
          </a:xfrm>
          <a:prstGeom prst="line">
            <a:avLst/>
          </a:prstGeom>
          <a:noFill/>
          <a:ln w="952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15" name="Line 15">
            <a:extLst>
              <a:ext uri="{FF2B5EF4-FFF2-40B4-BE49-F238E27FC236}">
                <a16:creationId xmlns:a16="http://schemas.microsoft.com/office/drawing/2014/main" id="{955D701B-D2CB-44C8-8D8E-E1151B063CF0}"/>
              </a:ext>
            </a:extLst>
          </p:cNvPr>
          <p:cNvSpPr>
            <a:spLocks noChangeShapeType="1"/>
          </p:cNvSpPr>
          <p:nvPr/>
        </p:nvSpPr>
        <p:spPr bwMode="auto">
          <a:xfrm>
            <a:off x="4429125" y="5122863"/>
            <a:ext cx="0" cy="63500"/>
          </a:xfrm>
          <a:prstGeom prst="line">
            <a:avLst/>
          </a:prstGeom>
          <a:noFill/>
          <a:ln w="952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16" name="Line 16">
            <a:extLst>
              <a:ext uri="{FF2B5EF4-FFF2-40B4-BE49-F238E27FC236}">
                <a16:creationId xmlns:a16="http://schemas.microsoft.com/office/drawing/2014/main" id="{F8E32C2F-61A1-481B-8C89-D3B648DE28D4}"/>
              </a:ext>
            </a:extLst>
          </p:cNvPr>
          <p:cNvSpPr>
            <a:spLocks noChangeShapeType="1"/>
          </p:cNvSpPr>
          <p:nvPr/>
        </p:nvSpPr>
        <p:spPr bwMode="auto">
          <a:xfrm>
            <a:off x="7813675" y="5122863"/>
            <a:ext cx="0" cy="63500"/>
          </a:xfrm>
          <a:prstGeom prst="line">
            <a:avLst/>
          </a:prstGeom>
          <a:noFill/>
          <a:ln w="952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17" name="Line 17">
            <a:extLst>
              <a:ext uri="{FF2B5EF4-FFF2-40B4-BE49-F238E27FC236}">
                <a16:creationId xmlns:a16="http://schemas.microsoft.com/office/drawing/2014/main" id="{21A85407-EF0F-43C7-AD61-C36D14247E3E}"/>
              </a:ext>
            </a:extLst>
          </p:cNvPr>
          <p:cNvSpPr>
            <a:spLocks noChangeShapeType="1"/>
          </p:cNvSpPr>
          <p:nvPr/>
        </p:nvSpPr>
        <p:spPr bwMode="auto">
          <a:xfrm>
            <a:off x="4645025" y="5122863"/>
            <a:ext cx="0" cy="63500"/>
          </a:xfrm>
          <a:prstGeom prst="line">
            <a:avLst/>
          </a:prstGeom>
          <a:noFill/>
          <a:ln w="952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18" name="Line 18">
            <a:extLst>
              <a:ext uri="{FF2B5EF4-FFF2-40B4-BE49-F238E27FC236}">
                <a16:creationId xmlns:a16="http://schemas.microsoft.com/office/drawing/2014/main" id="{2E240FCF-283D-4F90-AB12-686E89AAD5CB}"/>
              </a:ext>
            </a:extLst>
          </p:cNvPr>
          <p:cNvSpPr>
            <a:spLocks noChangeShapeType="1"/>
          </p:cNvSpPr>
          <p:nvPr/>
        </p:nvSpPr>
        <p:spPr bwMode="auto">
          <a:xfrm>
            <a:off x="2124075" y="5122863"/>
            <a:ext cx="0" cy="63500"/>
          </a:xfrm>
          <a:prstGeom prst="line">
            <a:avLst/>
          </a:prstGeom>
          <a:noFill/>
          <a:ln w="952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19" name="Line 19">
            <a:extLst>
              <a:ext uri="{FF2B5EF4-FFF2-40B4-BE49-F238E27FC236}">
                <a16:creationId xmlns:a16="http://schemas.microsoft.com/office/drawing/2014/main" id="{50880995-C32E-41F2-A395-F7E34D43B29C}"/>
              </a:ext>
            </a:extLst>
          </p:cNvPr>
          <p:cNvSpPr>
            <a:spLocks noChangeShapeType="1"/>
          </p:cNvSpPr>
          <p:nvPr/>
        </p:nvSpPr>
        <p:spPr bwMode="auto">
          <a:xfrm>
            <a:off x="5148263" y="5122863"/>
            <a:ext cx="0" cy="63500"/>
          </a:xfrm>
          <a:prstGeom prst="line">
            <a:avLst/>
          </a:prstGeom>
          <a:noFill/>
          <a:ln w="952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0" name="Line 20">
            <a:extLst>
              <a:ext uri="{FF2B5EF4-FFF2-40B4-BE49-F238E27FC236}">
                <a16:creationId xmlns:a16="http://schemas.microsoft.com/office/drawing/2014/main" id="{CBFC209E-77DD-44AC-9C46-D8228AA152DB}"/>
              </a:ext>
            </a:extLst>
          </p:cNvPr>
          <p:cNvSpPr>
            <a:spLocks noChangeShapeType="1"/>
          </p:cNvSpPr>
          <p:nvPr/>
        </p:nvSpPr>
        <p:spPr bwMode="auto">
          <a:xfrm>
            <a:off x="5437188" y="5122863"/>
            <a:ext cx="0" cy="63500"/>
          </a:xfrm>
          <a:prstGeom prst="line">
            <a:avLst/>
          </a:prstGeom>
          <a:noFill/>
          <a:ln w="952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1" name="Line 21">
            <a:extLst>
              <a:ext uri="{FF2B5EF4-FFF2-40B4-BE49-F238E27FC236}">
                <a16:creationId xmlns:a16="http://schemas.microsoft.com/office/drawing/2014/main" id="{CB0DDD31-2184-4AC4-AB48-AFAD1B440C89}"/>
              </a:ext>
            </a:extLst>
          </p:cNvPr>
          <p:cNvSpPr>
            <a:spLocks noChangeShapeType="1"/>
          </p:cNvSpPr>
          <p:nvPr/>
        </p:nvSpPr>
        <p:spPr bwMode="auto">
          <a:xfrm>
            <a:off x="5653088" y="5122863"/>
            <a:ext cx="0" cy="63500"/>
          </a:xfrm>
          <a:prstGeom prst="line">
            <a:avLst/>
          </a:prstGeom>
          <a:noFill/>
          <a:ln w="952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2" name="Line 22">
            <a:extLst>
              <a:ext uri="{FF2B5EF4-FFF2-40B4-BE49-F238E27FC236}">
                <a16:creationId xmlns:a16="http://schemas.microsoft.com/office/drawing/2014/main" id="{CF5B5E01-7F6A-404E-A400-2AD719BBB0F4}"/>
              </a:ext>
            </a:extLst>
          </p:cNvPr>
          <p:cNvSpPr>
            <a:spLocks noChangeShapeType="1"/>
          </p:cNvSpPr>
          <p:nvPr/>
        </p:nvSpPr>
        <p:spPr bwMode="auto">
          <a:xfrm>
            <a:off x="5940425" y="5122863"/>
            <a:ext cx="0" cy="63500"/>
          </a:xfrm>
          <a:prstGeom prst="line">
            <a:avLst/>
          </a:prstGeom>
          <a:noFill/>
          <a:ln w="952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3" name="Line 23">
            <a:extLst>
              <a:ext uri="{FF2B5EF4-FFF2-40B4-BE49-F238E27FC236}">
                <a16:creationId xmlns:a16="http://schemas.microsoft.com/office/drawing/2014/main" id="{47384ED6-67E6-4DE7-9D39-6D57BF35593B}"/>
              </a:ext>
            </a:extLst>
          </p:cNvPr>
          <p:cNvSpPr>
            <a:spLocks noChangeShapeType="1"/>
          </p:cNvSpPr>
          <p:nvPr/>
        </p:nvSpPr>
        <p:spPr bwMode="auto">
          <a:xfrm>
            <a:off x="6156325" y="5122863"/>
            <a:ext cx="0" cy="63500"/>
          </a:xfrm>
          <a:prstGeom prst="line">
            <a:avLst/>
          </a:prstGeom>
          <a:noFill/>
          <a:ln w="952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4" name="Line 24">
            <a:extLst>
              <a:ext uri="{FF2B5EF4-FFF2-40B4-BE49-F238E27FC236}">
                <a16:creationId xmlns:a16="http://schemas.microsoft.com/office/drawing/2014/main" id="{20B9C041-1D2A-4C38-AD52-2AEB2E41C007}"/>
              </a:ext>
            </a:extLst>
          </p:cNvPr>
          <p:cNvSpPr>
            <a:spLocks noChangeShapeType="1"/>
          </p:cNvSpPr>
          <p:nvPr/>
        </p:nvSpPr>
        <p:spPr bwMode="auto">
          <a:xfrm>
            <a:off x="6445250" y="5122863"/>
            <a:ext cx="0" cy="63500"/>
          </a:xfrm>
          <a:prstGeom prst="line">
            <a:avLst/>
          </a:prstGeom>
          <a:noFill/>
          <a:ln w="952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5" name="Line 25">
            <a:extLst>
              <a:ext uri="{FF2B5EF4-FFF2-40B4-BE49-F238E27FC236}">
                <a16:creationId xmlns:a16="http://schemas.microsoft.com/office/drawing/2014/main" id="{87899320-5D8C-4960-AA5D-EBC6BF35601D}"/>
              </a:ext>
            </a:extLst>
          </p:cNvPr>
          <p:cNvSpPr>
            <a:spLocks noChangeShapeType="1"/>
          </p:cNvSpPr>
          <p:nvPr/>
        </p:nvSpPr>
        <p:spPr bwMode="auto">
          <a:xfrm>
            <a:off x="6661150" y="5122863"/>
            <a:ext cx="0" cy="63500"/>
          </a:xfrm>
          <a:prstGeom prst="line">
            <a:avLst/>
          </a:prstGeom>
          <a:noFill/>
          <a:ln w="952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6" name="Line 26">
            <a:extLst>
              <a:ext uri="{FF2B5EF4-FFF2-40B4-BE49-F238E27FC236}">
                <a16:creationId xmlns:a16="http://schemas.microsoft.com/office/drawing/2014/main" id="{F0195526-D93D-43FC-89A3-C1802FDC4DD4}"/>
              </a:ext>
            </a:extLst>
          </p:cNvPr>
          <p:cNvSpPr>
            <a:spLocks noChangeShapeType="1"/>
          </p:cNvSpPr>
          <p:nvPr/>
        </p:nvSpPr>
        <p:spPr bwMode="auto">
          <a:xfrm>
            <a:off x="6948488" y="5122863"/>
            <a:ext cx="0" cy="63500"/>
          </a:xfrm>
          <a:prstGeom prst="line">
            <a:avLst/>
          </a:prstGeom>
          <a:noFill/>
          <a:ln w="952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7" name="Line 27">
            <a:extLst>
              <a:ext uri="{FF2B5EF4-FFF2-40B4-BE49-F238E27FC236}">
                <a16:creationId xmlns:a16="http://schemas.microsoft.com/office/drawing/2014/main" id="{BF7AB516-9731-4BD6-AB26-4BC012C40670}"/>
              </a:ext>
            </a:extLst>
          </p:cNvPr>
          <p:cNvSpPr>
            <a:spLocks noChangeShapeType="1"/>
          </p:cNvSpPr>
          <p:nvPr/>
        </p:nvSpPr>
        <p:spPr bwMode="auto">
          <a:xfrm>
            <a:off x="7164388" y="5122863"/>
            <a:ext cx="0" cy="63500"/>
          </a:xfrm>
          <a:prstGeom prst="line">
            <a:avLst/>
          </a:prstGeom>
          <a:noFill/>
          <a:ln w="952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8" name="Line 28">
            <a:extLst>
              <a:ext uri="{FF2B5EF4-FFF2-40B4-BE49-F238E27FC236}">
                <a16:creationId xmlns:a16="http://schemas.microsoft.com/office/drawing/2014/main" id="{E68A3D49-2CD2-4D4F-848F-311DC603C366}"/>
              </a:ext>
            </a:extLst>
          </p:cNvPr>
          <p:cNvSpPr>
            <a:spLocks noChangeShapeType="1"/>
          </p:cNvSpPr>
          <p:nvPr/>
        </p:nvSpPr>
        <p:spPr bwMode="auto">
          <a:xfrm>
            <a:off x="7380288" y="5122863"/>
            <a:ext cx="0" cy="63500"/>
          </a:xfrm>
          <a:prstGeom prst="line">
            <a:avLst/>
          </a:prstGeom>
          <a:noFill/>
          <a:ln w="952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9" name="Line 29">
            <a:extLst>
              <a:ext uri="{FF2B5EF4-FFF2-40B4-BE49-F238E27FC236}">
                <a16:creationId xmlns:a16="http://schemas.microsoft.com/office/drawing/2014/main" id="{F7DD9984-48A3-4955-B945-4F7D2452397E}"/>
              </a:ext>
            </a:extLst>
          </p:cNvPr>
          <p:cNvSpPr>
            <a:spLocks noChangeShapeType="1"/>
          </p:cNvSpPr>
          <p:nvPr/>
        </p:nvSpPr>
        <p:spPr bwMode="auto">
          <a:xfrm>
            <a:off x="7596188" y="5122863"/>
            <a:ext cx="0" cy="63500"/>
          </a:xfrm>
          <a:prstGeom prst="line">
            <a:avLst/>
          </a:prstGeom>
          <a:noFill/>
          <a:ln w="952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30" name="Line 30">
            <a:extLst>
              <a:ext uri="{FF2B5EF4-FFF2-40B4-BE49-F238E27FC236}">
                <a16:creationId xmlns:a16="http://schemas.microsoft.com/office/drawing/2014/main" id="{A9CC1227-1007-490B-97DD-102F906391D5}"/>
              </a:ext>
            </a:extLst>
          </p:cNvPr>
          <p:cNvSpPr>
            <a:spLocks noChangeShapeType="1"/>
          </p:cNvSpPr>
          <p:nvPr/>
        </p:nvSpPr>
        <p:spPr bwMode="auto">
          <a:xfrm>
            <a:off x="8029575" y="5122863"/>
            <a:ext cx="0" cy="63500"/>
          </a:xfrm>
          <a:prstGeom prst="line">
            <a:avLst/>
          </a:prstGeom>
          <a:noFill/>
          <a:ln w="952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31" name="Line 31">
            <a:extLst>
              <a:ext uri="{FF2B5EF4-FFF2-40B4-BE49-F238E27FC236}">
                <a16:creationId xmlns:a16="http://schemas.microsoft.com/office/drawing/2014/main" id="{31B2CBA9-291C-4EE5-94BD-7EB6895F7F7F}"/>
              </a:ext>
            </a:extLst>
          </p:cNvPr>
          <p:cNvSpPr>
            <a:spLocks noChangeShapeType="1"/>
          </p:cNvSpPr>
          <p:nvPr/>
        </p:nvSpPr>
        <p:spPr bwMode="auto">
          <a:xfrm>
            <a:off x="8316913" y="5122863"/>
            <a:ext cx="0" cy="63500"/>
          </a:xfrm>
          <a:prstGeom prst="line">
            <a:avLst/>
          </a:prstGeom>
          <a:noFill/>
          <a:ln w="952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32" name="Text Box 32">
            <a:extLst>
              <a:ext uri="{FF2B5EF4-FFF2-40B4-BE49-F238E27FC236}">
                <a16:creationId xmlns:a16="http://schemas.microsoft.com/office/drawing/2014/main" id="{1AFC7D68-6E13-495C-A63D-B5800F3316A1}"/>
              </a:ext>
            </a:extLst>
          </p:cNvPr>
          <p:cNvSpPr txBox="1">
            <a:spLocks noChangeArrowheads="1"/>
          </p:cNvSpPr>
          <p:nvPr/>
        </p:nvSpPr>
        <p:spPr bwMode="auto">
          <a:xfrm>
            <a:off x="1979613" y="5095875"/>
            <a:ext cx="71294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fontAlgn="base">
              <a:spcBef>
                <a:spcPct val="50000"/>
              </a:spcBef>
              <a:spcAft>
                <a:spcPct val="0"/>
              </a:spcAft>
            </a:pPr>
            <a:r>
              <a:rPr lang="en-US" altLang="zh-CN">
                <a:solidFill>
                  <a:srgbClr val="0066FF"/>
                </a:solidFill>
                <a:latin typeface="Tahoma" panose="020B0604030504040204" pitchFamily="34" charset="0"/>
                <a:ea typeface="宋体" panose="02010600030101010101" pitchFamily="2" charset="-122"/>
              </a:rPr>
              <a:t>1 2 3  4 5  6 7 8 9 10111213141516 1718192021222324            </a:t>
            </a:r>
            <a:r>
              <a:rPr lang="zh-CN" altLang="en-US" sz="2000" b="1">
                <a:solidFill>
                  <a:srgbClr val="0066FF"/>
                </a:solidFill>
                <a:latin typeface="Tahoma" panose="020B0604030504040204" pitchFamily="34" charset="0"/>
                <a:ea typeface="宋体" panose="02010600030101010101" pitchFamily="2" charset="-122"/>
              </a:rPr>
              <a:t>周</a:t>
            </a:r>
          </a:p>
        </p:txBody>
      </p:sp>
      <p:sp>
        <p:nvSpPr>
          <p:cNvPr id="33" name="Rectangle 33">
            <a:extLst>
              <a:ext uri="{FF2B5EF4-FFF2-40B4-BE49-F238E27FC236}">
                <a16:creationId xmlns:a16="http://schemas.microsoft.com/office/drawing/2014/main" id="{E223C09C-064D-4688-8BAD-EED2BA8295DF}"/>
              </a:ext>
            </a:extLst>
          </p:cNvPr>
          <p:cNvSpPr>
            <a:spLocks noChangeArrowheads="1"/>
          </p:cNvSpPr>
          <p:nvPr/>
        </p:nvSpPr>
        <p:spPr bwMode="auto">
          <a:xfrm>
            <a:off x="1908175" y="2271713"/>
            <a:ext cx="215900" cy="130175"/>
          </a:xfrm>
          <a:prstGeom prst="rect">
            <a:avLst/>
          </a:prstGeom>
          <a:solidFill>
            <a:srgbClr val="CCCC99"/>
          </a:solidFill>
          <a:ln w="9525">
            <a:solidFill>
              <a:srgbClr val="66FF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4" name="Line 34">
            <a:extLst>
              <a:ext uri="{FF2B5EF4-FFF2-40B4-BE49-F238E27FC236}">
                <a16:creationId xmlns:a16="http://schemas.microsoft.com/office/drawing/2014/main" id="{9B94A395-2861-458A-9A83-5C03518D46FF}"/>
              </a:ext>
            </a:extLst>
          </p:cNvPr>
          <p:cNvSpPr>
            <a:spLocks noChangeShapeType="1"/>
          </p:cNvSpPr>
          <p:nvPr/>
        </p:nvSpPr>
        <p:spPr bwMode="auto">
          <a:xfrm>
            <a:off x="2124075" y="2336800"/>
            <a:ext cx="0" cy="2849563"/>
          </a:xfrm>
          <a:prstGeom prst="line">
            <a:avLst/>
          </a:prstGeom>
          <a:noFill/>
          <a:ln w="19050">
            <a:solidFill>
              <a:srgbClr val="66FF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35" name="Rectangle 35">
            <a:extLst>
              <a:ext uri="{FF2B5EF4-FFF2-40B4-BE49-F238E27FC236}">
                <a16:creationId xmlns:a16="http://schemas.microsoft.com/office/drawing/2014/main" id="{39D49A15-8AC4-4709-8681-A147534BC7B0}"/>
              </a:ext>
            </a:extLst>
          </p:cNvPr>
          <p:cNvSpPr>
            <a:spLocks noChangeArrowheads="1"/>
          </p:cNvSpPr>
          <p:nvPr/>
        </p:nvSpPr>
        <p:spPr bwMode="auto">
          <a:xfrm>
            <a:off x="2124075" y="2725738"/>
            <a:ext cx="1081088" cy="128587"/>
          </a:xfrm>
          <a:prstGeom prst="rect">
            <a:avLst/>
          </a:prstGeom>
          <a:solidFill>
            <a:srgbClr val="CCCC99"/>
          </a:solidFill>
          <a:ln w="9525">
            <a:solidFill>
              <a:srgbClr val="66FF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6" name="Line 36">
            <a:extLst>
              <a:ext uri="{FF2B5EF4-FFF2-40B4-BE49-F238E27FC236}">
                <a16:creationId xmlns:a16="http://schemas.microsoft.com/office/drawing/2014/main" id="{BD1F3F22-F9E7-46C2-8C40-DD37E0061862}"/>
              </a:ext>
            </a:extLst>
          </p:cNvPr>
          <p:cNvSpPr>
            <a:spLocks noChangeShapeType="1"/>
          </p:cNvSpPr>
          <p:nvPr/>
        </p:nvSpPr>
        <p:spPr bwMode="auto">
          <a:xfrm>
            <a:off x="3205163" y="2790825"/>
            <a:ext cx="0" cy="2395538"/>
          </a:xfrm>
          <a:prstGeom prst="line">
            <a:avLst/>
          </a:prstGeom>
          <a:noFill/>
          <a:ln w="19050">
            <a:solidFill>
              <a:srgbClr val="66FF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37" name="Rectangle 37">
            <a:extLst>
              <a:ext uri="{FF2B5EF4-FFF2-40B4-BE49-F238E27FC236}">
                <a16:creationId xmlns:a16="http://schemas.microsoft.com/office/drawing/2014/main" id="{09ACC988-1846-4198-9CFA-F53B9C224144}"/>
              </a:ext>
            </a:extLst>
          </p:cNvPr>
          <p:cNvSpPr>
            <a:spLocks noChangeArrowheads="1"/>
          </p:cNvSpPr>
          <p:nvPr/>
        </p:nvSpPr>
        <p:spPr bwMode="auto">
          <a:xfrm>
            <a:off x="3205163" y="3179763"/>
            <a:ext cx="2951162" cy="128587"/>
          </a:xfrm>
          <a:prstGeom prst="rect">
            <a:avLst/>
          </a:prstGeom>
          <a:solidFill>
            <a:srgbClr val="CCCC99"/>
          </a:solidFill>
          <a:ln w="9525">
            <a:solidFill>
              <a:srgbClr val="66FF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8" name="Line 38">
            <a:extLst>
              <a:ext uri="{FF2B5EF4-FFF2-40B4-BE49-F238E27FC236}">
                <a16:creationId xmlns:a16="http://schemas.microsoft.com/office/drawing/2014/main" id="{BBBEA202-58A4-46E6-B959-24BC95419F12}"/>
              </a:ext>
            </a:extLst>
          </p:cNvPr>
          <p:cNvSpPr>
            <a:spLocks noChangeShapeType="1"/>
          </p:cNvSpPr>
          <p:nvPr/>
        </p:nvSpPr>
        <p:spPr bwMode="auto">
          <a:xfrm>
            <a:off x="6156325" y="3179763"/>
            <a:ext cx="0" cy="1943100"/>
          </a:xfrm>
          <a:prstGeom prst="line">
            <a:avLst/>
          </a:prstGeom>
          <a:noFill/>
          <a:ln w="19050">
            <a:solidFill>
              <a:srgbClr val="66FF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39" name="Rectangle 39">
            <a:extLst>
              <a:ext uri="{FF2B5EF4-FFF2-40B4-BE49-F238E27FC236}">
                <a16:creationId xmlns:a16="http://schemas.microsoft.com/office/drawing/2014/main" id="{36303361-573F-4035-8494-F464F27DEA2B}"/>
              </a:ext>
            </a:extLst>
          </p:cNvPr>
          <p:cNvSpPr>
            <a:spLocks noChangeArrowheads="1"/>
          </p:cNvSpPr>
          <p:nvPr/>
        </p:nvSpPr>
        <p:spPr bwMode="auto">
          <a:xfrm>
            <a:off x="2124075" y="3762375"/>
            <a:ext cx="2016125" cy="130175"/>
          </a:xfrm>
          <a:prstGeom prst="rect">
            <a:avLst/>
          </a:prstGeom>
          <a:solidFill>
            <a:srgbClr val="990033"/>
          </a:solidFill>
          <a:ln w="9525">
            <a:solidFill>
              <a:srgbClr val="66FF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40" name="Line 40">
            <a:extLst>
              <a:ext uri="{FF2B5EF4-FFF2-40B4-BE49-F238E27FC236}">
                <a16:creationId xmlns:a16="http://schemas.microsoft.com/office/drawing/2014/main" id="{E3EE134B-06FF-4195-9927-7C34BF0B42F3}"/>
              </a:ext>
            </a:extLst>
          </p:cNvPr>
          <p:cNvSpPr>
            <a:spLocks noChangeShapeType="1"/>
          </p:cNvSpPr>
          <p:nvPr/>
        </p:nvSpPr>
        <p:spPr bwMode="auto">
          <a:xfrm>
            <a:off x="4140200" y="3827463"/>
            <a:ext cx="0" cy="1295400"/>
          </a:xfrm>
          <a:prstGeom prst="line">
            <a:avLst/>
          </a:prstGeom>
          <a:noFill/>
          <a:ln w="19050">
            <a:solidFill>
              <a:srgbClr val="66FF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41" name="Rectangle 41">
            <a:extLst>
              <a:ext uri="{FF2B5EF4-FFF2-40B4-BE49-F238E27FC236}">
                <a16:creationId xmlns:a16="http://schemas.microsoft.com/office/drawing/2014/main" id="{5B86FEF3-4F44-46BB-A4DB-0B8928B60DEF}"/>
              </a:ext>
            </a:extLst>
          </p:cNvPr>
          <p:cNvSpPr>
            <a:spLocks noChangeArrowheads="1"/>
          </p:cNvSpPr>
          <p:nvPr/>
        </p:nvSpPr>
        <p:spPr bwMode="auto">
          <a:xfrm>
            <a:off x="4140200" y="4214813"/>
            <a:ext cx="1512888" cy="130175"/>
          </a:xfrm>
          <a:prstGeom prst="rect">
            <a:avLst/>
          </a:prstGeom>
          <a:solidFill>
            <a:srgbClr val="990033"/>
          </a:solidFill>
          <a:ln w="9525">
            <a:solidFill>
              <a:srgbClr val="66FF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42" name="Line 42">
            <a:extLst>
              <a:ext uri="{FF2B5EF4-FFF2-40B4-BE49-F238E27FC236}">
                <a16:creationId xmlns:a16="http://schemas.microsoft.com/office/drawing/2014/main" id="{2ED1B59B-73EC-4114-B9F5-3AB15D6634FB}"/>
              </a:ext>
            </a:extLst>
          </p:cNvPr>
          <p:cNvSpPr>
            <a:spLocks noChangeShapeType="1"/>
          </p:cNvSpPr>
          <p:nvPr/>
        </p:nvSpPr>
        <p:spPr bwMode="auto">
          <a:xfrm>
            <a:off x="5653088" y="4279900"/>
            <a:ext cx="0" cy="842963"/>
          </a:xfrm>
          <a:prstGeom prst="line">
            <a:avLst/>
          </a:prstGeom>
          <a:noFill/>
          <a:ln w="19050">
            <a:solidFill>
              <a:srgbClr val="66FF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43" name="Rectangle 43">
            <a:extLst>
              <a:ext uri="{FF2B5EF4-FFF2-40B4-BE49-F238E27FC236}">
                <a16:creationId xmlns:a16="http://schemas.microsoft.com/office/drawing/2014/main" id="{D98E2F4C-FCCC-4D05-A1F7-23620D58C3E9}"/>
              </a:ext>
            </a:extLst>
          </p:cNvPr>
          <p:cNvSpPr>
            <a:spLocks noChangeArrowheads="1"/>
          </p:cNvSpPr>
          <p:nvPr/>
        </p:nvSpPr>
        <p:spPr bwMode="auto">
          <a:xfrm>
            <a:off x="6156325" y="4668838"/>
            <a:ext cx="288925" cy="130175"/>
          </a:xfrm>
          <a:prstGeom prst="rect">
            <a:avLst/>
          </a:prstGeom>
          <a:solidFill>
            <a:srgbClr val="990033"/>
          </a:solidFill>
          <a:ln w="9525">
            <a:solidFill>
              <a:srgbClr val="66FF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44" name="Line 44">
            <a:extLst>
              <a:ext uri="{FF2B5EF4-FFF2-40B4-BE49-F238E27FC236}">
                <a16:creationId xmlns:a16="http://schemas.microsoft.com/office/drawing/2014/main" id="{939B366E-F7BB-4F81-9E58-AD2623BEF22A}"/>
              </a:ext>
            </a:extLst>
          </p:cNvPr>
          <p:cNvSpPr>
            <a:spLocks noChangeShapeType="1"/>
          </p:cNvSpPr>
          <p:nvPr/>
        </p:nvSpPr>
        <p:spPr bwMode="auto">
          <a:xfrm>
            <a:off x="6445250" y="4733925"/>
            <a:ext cx="0" cy="388938"/>
          </a:xfrm>
          <a:prstGeom prst="line">
            <a:avLst/>
          </a:prstGeom>
          <a:noFill/>
          <a:ln w="19050">
            <a:solidFill>
              <a:srgbClr val="66FF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grpSp>
        <p:nvGrpSpPr>
          <p:cNvPr id="45" name="Group 45">
            <a:extLst>
              <a:ext uri="{FF2B5EF4-FFF2-40B4-BE49-F238E27FC236}">
                <a16:creationId xmlns:a16="http://schemas.microsoft.com/office/drawing/2014/main" id="{B1412352-6A62-4DFE-B1DD-ADA470D99A62}"/>
              </a:ext>
            </a:extLst>
          </p:cNvPr>
          <p:cNvGrpSpPr>
            <a:grpSpLocks/>
          </p:cNvGrpSpPr>
          <p:nvPr/>
        </p:nvGrpSpPr>
        <p:grpSpPr bwMode="auto">
          <a:xfrm>
            <a:off x="612775" y="1565275"/>
            <a:ext cx="1403350" cy="3335338"/>
            <a:chOff x="144" y="960"/>
            <a:chExt cx="884" cy="2101"/>
          </a:xfrm>
        </p:grpSpPr>
        <p:sp>
          <p:nvSpPr>
            <p:cNvPr id="46" name="Text Box 46">
              <a:extLst>
                <a:ext uri="{FF2B5EF4-FFF2-40B4-BE49-F238E27FC236}">
                  <a16:creationId xmlns:a16="http://schemas.microsoft.com/office/drawing/2014/main" id="{B896EDAC-581A-4491-B45D-3D34A9B94BC1}"/>
                </a:ext>
              </a:extLst>
            </p:cNvPr>
            <p:cNvSpPr txBox="1">
              <a:spLocks noChangeArrowheads="1"/>
            </p:cNvSpPr>
            <p:nvPr/>
          </p:nvSpPr>
          <p:spPr bwMode="auto">
            <a:xfrm>
              <a:off x="144" y="1323"/>
              <a:ext cx="8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fontAlgn="base">
                <a:spcBef>
                  <a:spcPct val="50000"/>
                </a:spcBef>
                <a:spcAft>
                  <a:spcPct val="0"/>
                </a:spcAft>
              </a:pPr>
              <a:r>
                <a:rPr lang="zh-CN" altLang="en-US" b="1">
                  <a:solidFill>
                    <a:srgbClr val="0066FF"/>
                  </a:solidFill>
                  <a:latin typeface="Tahoma" panose="020B0604030504040204" pitchFamily="34" charset="0"/>
                  <a:ea typeface="宋体" panose="02010600030101010101" pitchFamily="2" charset="-122"/>
                </a:rPr>
                <a:t>设计大地牢</a:t>
              </a:r>
            </a:p>
          </p:txBody>
        </p:sp>
        <p:sp>
          <p:nvSpPr>
            <p:cNvPr id="47" name="Text Box 47">
              <a:extLst>
                <a:ext uri="{FF2B5EF4-FFF2-40B4-BE49-F238E27FC236}">
                  <a16:creationId xmlns:a16="http://schemas.microsoft.com/office/drawing/2014/main" id="{7ADAEBC0-59E8-4807-9728-A46C159ACE0C}"/>
                </a:ext>
              </a:extLst>
            </p:cNvPr>
            <p:cNvSpPr txBox="1">
              <a:spLocks noChangeArrowheads="1"/>
            </p:cNvSpPr>
            <p:nvPr/>
          </p:nvSpPr>
          <p:spPr bwMode="auto">
            <a:xfrm>
              <a:off x="144" y="1646"/>
              <a:ext cx="8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fontAlgn="base">
                <a:spcBef>
                  <a:spcPct val="50000"/>
                </a:spcBef>
                <a:spcAft>
                  <a:spcPct val="0"/>
                </a:spcAft>
              </a:pPr>
              <a:r>
                <a:rPr lang="zh-CN" altLang="en-US" b="1">
                  <a:solidFill>
                    <a:srgbClr val="0066FF"/>
                  </a:solidFill>
                  <a:latin typeface="Tahoma" panose="020B0604030504040204" pitchFamily="34" charset="0"/>
                  <a:ea typeface="宋体" panose="02010600030101010101" pitchFamily="2" charset="-122"/>
                </a:rPr>
                <a:t>设计中地牢</a:t>
              </a:r>
            </a:p>
          </p:txBody>
        </p:sp>
        <p:sp>
          <p:nvSpPr>
            <p:cNvPr id="48" name="Text Box 48">
              <a:extLst>
                <a:ext uri="{FF2B5EF4-FFF2-40B4-BE49-F238E27FC236}">
                  <a16:creationId xmlns:a16="http://schemas.microsoft.com/office/drawing/2014/main" id="{7E026407-5491-4BB6-AF64-DE745E53EB77}"/>
                </a:ext>
              </a:extLst>
            </p:cNvPr>
            <p:cNvSpPr txBox="1">
              <a:spLocks noChangeArrowheads="1"/>
            </p:cNvSpPr>
            <p:nvPr/>
          </p:nvSpPr>
          <p:spPr bwMode="auto">
            <a:xfrm>
              <a:off x="144" y="1931"/>
              <a:ext cx="8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fontAlgn="base">
                <a:spcBef>
                  <a:spcPct val="50000"/>
                </a:spcBef>
                <a:spcAft>
                  <a:spcPct val="0"/>
                </a:spcAft>
              </a:pPr>
              <a:r>
                <a:rPr lang="zh-CN" altLang="en-US" b="1">
                  <a:solidFill>
                    <a:srgbClr val="0066FF"/>
                  </a:solidFill>
                  <a:latin typeface="Tahoma" panose="020B0604030504040204" pitchFamily="34" charset="0"/>
                  <a:ea typeface="宋体" panose="02010600030101010101" pitchFamily="2" charset="-122"/>
                </a:rPr>
                <a:t>设计小地牢</a:t>
              </a:r>
            </a:p>
          </p:txBody>
        </p:sp>
        <p:sp>
          <p:nvSpPr>
            <p:cNvPr id="49" name="Text Box 49">
              <a:extLst>
                <a:ext uri="{FF2B5EF4-FFF2-40B4-BE49-F238E27FC236}">
                  <a16:creationId xmlns:a16="http://schemas.microsoft.com/office/drawing/2014/main" id="{0C230BFA-78E4-4403-906C-540C133A5BF5}"/>
                </a:ext>
              </a:extLst>
            </p:cNvPr>
            <p:cNvSpPr txBox="1">
              <a:spLocks noChangeArrowheads="1"/>
            </p:cNvSpPr>
            <p:nvPr/>
          </p:nvSpPr>
          <p:spPr bwMode="auto">
            <a:xfrm>
              <a:off x="144" y="2258"/>
              <a:ext cx="8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fontAlgn="base">
                <a:spcBef>
                  <a:spcPct val="50000"/>
                </a:spcBef>
                <a:spcAft>
                  <a:spcPct val="0"/>
                </a:spcAft>
              </a:pPr>
              <a:r>
                <a:rPr lang="zh-CN" altLang="en-US" b="1">
                  <a:solidFill>
                    <a:srgbClr val="0066FF"/>
                  </a:solidFill>
                  <a:latin typeface="Tahoma" panose="020B0604030504040204" pitchFamily="34" charset="0"/>
                  <a:ea typeface="宋体" panose="02010600030101010101" pitchFamily="2" charset="-122"/>
                </a:rPr>
                <a:t>建造大地牢</a:t>
              </a:r>
            </a:p>
          </p:txBody>
        </p:sp>
        <p:sp>
          <p:nvSpPr>
            <p:cNvPr id="50" name="Text Box 50">
              <a:extLst>
                <a:ext uri="{FF2B5EF4-FFF2-40B4-BE49-F238E27FC236}">
                  <a16:creationId xmlns:a16="http://schemas.microsoft.com/office/drawing/2014/main" id="{6DBA68C6-798D-4BCE-9AC2-45A2EB064B36}"/>
                </a:ext>
              </a:extLst>
            </p:cNvPr>
            <p:cNvSpPr txBox="1">
              <a:spLocks noChangeArrowheads="1"/>
            </p:cNvSpPr>
            <p:nvPr/>
          </p:nvSpPr>
          <p:spPr bwMode="auto">
            <a:xfrm>
              <a:off x="144" y="2544"/>
              <a:ext cx="8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fontAlgn="base">
                <a:spcBef>
                  <a:spcPct val="50000"/>
                </a:spcBef>
                <a:spcAft>
                  <a:spcPct val="0"/>
                </a:spcAft>
              </a:pPr>
              <a:r>
                <a:rPr lang="zh-CN" altLang="en-US" b="1">
                  <a:solidFill>
                    <a:srgbClr val="0066FF"/>
                  </a:solidFill>
                  <a:latin typeface="Tahoma" panose="020B0604030504040204" pitchFamily="34" charset="0"/>
                  <a:ea typeface="宋体" panose="02010600030101010101" pitchFamily="2" charset="-122"/>
                </a:rPr>
                <a:t>建造中地牢</a:t>
              </a:r>
            </a:p>
          </p:txBody>
        </p:sp>
        <p:sp>
          <p:nvSpPr>
            <p:cNvPr id="51" name="Text Box 51">
              <a:extLst>
                <a:ext uri="{FF2B5EF4-FFF2-40B4-BE49-F238E27FC236}">
                  <a16:creationId xmlns:a16="http://schemas.microsoft.com/office/drawing/2014/main" id="{5BF40B20-8507-40C5-AAF6-48FB37C26DBD}"/>
                </a:ext>
              </a:extLst>
            </p:cNvPr>
            <p:cNvSpPr txBox="1">
              <a:spLocks noChangeArrowheads="1"/>
            </p:cNvSpPr>
            <p:nvPr/>
          </p:nvSpPr>
          <p:spPr bwMode="auto">
            <a:xfrm>
              <a:off x="144" y="2829"/>
              <a:ext cx="884"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fontAlgn="base">
                <a:spcBef>
                  <a:spcPct val="50000"/>
                </a:spcBef>
                <a:spcAft>
                  <a:spcPct val="0"/>
                </a:spcAft>
              </a:pPr>
              <a:r>
                <a:rPr lang="zh-CN" altLang="en-US" b="1">
                  <a:solidFill>
                    <a:srgbClr val="0066FF"/>
                  </a:solidFill>
                  <a:latin typeface="Tahoma" panose="020B0604030504040204" pitchFamily="34" charset="0"/>
                  <a:ea typeface="宋体" panose="02010600030101010101" pitchFamily="2" charset="-122"/>
                </a:rPr>
                <a:t>建造小地牢</a:t>
              </a:r>
            </a:p>
          </p:txBody>
        </p:sp>
        <p:sp>
          <p:nvSpPr>
            <p:cNvPr id="52" name="Text Box 52">
              <a:extLst>
                <a:ext uri="{FF2B5EF4-FFF2-40B4-BE49-F238E27FC236}">
                  <a16:creationId xmlns:a16="http://schemas.microsoft.com/office/drawing/2014/main" id="{286AE7C5-B70A-42A2-9D4A-1CCA0D4DAB35}"/>
                </a:ext>
              </a:extLst>
            </p:cNvPr>
            <p:cNvSpPr txBox="1">
              <a:spLocks noChangeArrowheads="1"/>
            </p:cNvSpPr>
            <p:nvPr/>
          </p:nvSpPr>
          <p:spPr bwMode="auto">
            <a:xfrm>
              <a:off x="506" y="960"/>
              <a:ext cx="4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fontAlgn="base">
                <a:spcBef>
                  <a:spcPct val="50000"/>
                </a:spcBef>
                <a:spcAft>
                  <a:spcPct val="0"/>
                </a:spcAft>
              </a:pPr>
              <a:r>
                <a:rPr lang="zh-CN" altLang="en-US" sz="2000" b="1">
                  <a:solidFill>
                    <a:srgbClr val="0066FF"/>
                  </a:solidFill>
                  <a:latin typeface="Tahoma" panose="020B0604030504040204" pitchFamily="34" charset="0"/>
                  <a:ea typeface="宋体" panose="02010600030101010101" pitchFamily="2" charset="-122"/>
                </a:rPr>
                <a:t>任务</a:t>
              </a:r>
            </a:p>
          </p:txBody>
        </p:sp>
      </p:grpSp>
      <p:sp>
        <p:nvSpPr>
          <p:cNvPr id="53" name="Text Box 53">
            <a:extLst>
              <a:ext uri="{FF2B5EF4-FFF2-40B4-BE49-F238E27FC236}">
                <a16:creationId xmlns:a16="http://schemas.microsoft.com/office/drawing/2014/main" id="{B38CDC69-3178-4FE1-B11E-3145626FB32D}"/>
              </a:ext>
            </a:extLst>
          </p:cNvPr>
          <p:cNvSpPr txBox="1">
            <a:spLocks noChangeArrowheads="1"/>
          </p:cNvSpPr>
          <p:nvPr/>
        </p:nvSpPr>
        <p:spPr bwMode="auto">
          <a:xfrm>
            <a:off x="1222375" y="5680075"/>
            <a:ext cx="731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fontAlgn="base">
              <a:spcBef>
                <a:spcPct val="50000"/>
              </a:spcBef>
              <a:spcAft>
                <a:spcPct val="0"/>
              </a:spcAft>
              <a:buFont typeface="Wingdings" panose="05000000000000000000" pitchFamily="2" charset="2"/>
              <a:buChar char="n"/>
            </a:pPr>
            <a:r>
              <a:rPr lang="en-US" altLang="zh-CN" sz="2000" b="1">
                <a:solidFill>
                  <a:srgbClr val="FF9966"/>
                </a:solidFill>
                <a:latin typeface="Tahoma" panose="020B0604030504040204" pitchFamily="34" charset="0"/>
                <a:ea typeface="宋体" panose="02010600030101010101" pitchFamily="2" charset="-122"/>
              </a:rPr>
              <a:t> </a:t>
            </a:r>
            <a:r>
              <a:rPr lang="zh-CN" altLang="en-US" sz="2000" b="1">
                <a:solidFill>
                  <a:srgbClr val="FF9966"/>
                </a:solidFill>
                <a:latin typeface="Tahoma" panose="020B0604030504040204" pitchFamily="34" charset="0"/>
                <a:ea typeface="宋体" panose="02010600030101010101" pitchFamily="2" charset="-122"/>
              </a:rPr>
              <a:t>尽可能让某一地牢的建造在其它地牢设计的过程中进行，以达到节省时间的目的。</a:t>
            </a:r>
          </a:p>
        </p:txBody>
      </p:sp>
    </p:spTree>
    <p:extLst>
      <p:ext uri="{BB962C8B-B14F-4D97-AF65-F5344CB8AC3E}">
        <p14:creationId xmlns:p14="http://schemas.microsoft.com/office/powerpoint/2010/main" val="2877371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Scale>
                                      <p:cBhvr>
                                        <p:cTn id="7" dur="1000" decel="50000" fill="hold">
                                          <p:stCondLst>
                                            <p:cond delay="0"/>
                                          </p:stCondLst>
                                        </p:cTn>
                                        <p:tgtEl>
                                          <p:spTgt spid="5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3"/>
                                        </p:tgtEl>
                                        <p:attrNameLst>
                                          <p:attrName>ppt_x</p:attrName>
                                          <p:attrName>ppt_y</p:attrName>
                                        </p:attrNameLst>
                                      </p:cBhvr>
                                    </p:animMotion>
                                    <p:animEffect transition="in" filter="fade">
                                      <p:cBhvr>
                                        <p:cTn id="9"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0D82013-3508-458D-88CE-077376BF1180}"/>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课程安排</a:t>
            </a:r>
            <a:endParaRPr kumimoji="0" lang="zh-CN" altLang="en-US" sz="3600" b="1" i="1" u="none" strike="noStrike" kern="1200" cap="none" spc="0" normalizeH="0" baseline="0" noProof="0">
              <a:ln>
                <a:noFill/>
              </a:ln>
              <a:solidFill>
                <a:srgbClr val="FF5050"/>
              </a:solidFill>
              <a:effectLst/>
              <a:uLnTx/>
              <a:uFillTx/>
              <a:latin typeface="Times New Roman"/>
              <a:ea typeface="宋体"/>
              <a:cs typeface="Times New Roman"/>
            </a:endParaRPr>
          </a:p>
        </p:txBody>
      </p:sp>
      <p:graphicFrame>
        <p:nvGraphicFramePr>
          <p:cNvPr id="4" name="Group 69">
            <a:extLst>
              <a:ext uri="{FF2B5EF4-FFF2-40B4-BE49-F238E27FC236}">
                <a16:creationId xmlns:a16="http://schemas.microsoft.com/office/drawing/2014/main" id="{ACFF89DA-140C-4DBE-905A-CE61BEECD2FF}"/>
              </a:ext>
            </a:extLst>
          </p:cNvPr>
          <p:cNvGraphicFramePr>
            <a:graphicFrameLocks/>
          </p:cNvGraphicFramePr>
          <p:nvPr>
            <p:extLst>
              <p:ext uri="{D42A27DB-BD31-4B8C-83A1-F6EECF244321}">
                <p14:modId xmlns:p14="http://schemas.microsoft.com/office/powerpoint/2010/main" val="2927551457"/>
              </p:ext>
            </p:extLst>
          </p:nvPr>
        </p:nvGraphicFramePr>
        <p:xfrm>
          <a:off x="755650" y="1562545"/>
          <a:ext cx="7931150" cy="5153299"/>
        </p:xfrm>
        <a:graphic>
          <a:graphicData uri="http://schemas.openxmlformats.org/drawingml/2006/table">
            <a:tbl>
              <a:tblPr/>
              <a:tblGrid>
                <a:gridCol w="685797">
                  <a:extLst>
                    <a:ext uri="{9D8B030D-6E8A-4147-A177-3AD203B41FA5}">
                      <a16:colId xmlns:a16="http://schemas.microsoft.com/office/drawing/2014/main" val="1302154119"/>
                    </a:ext>
                  </a:extLst>
                </a:gridCol>
                <a:gridCol w="3130553">
                  <a:extLst>
                    <a:ext uri="{9D8B030D-6E8A-4147-A177-3AD203B41FA5}">
                      <a16:colId xmlns:a16="http://schemas.microsoft.com/office/drawing/2014/main" val="449367228"/>
                    </a:ext>
                  </a:extLst>
                </a:gridCol>
                <a:gridCol w="4114800">
                  <a:extLst>
                    <a:ext uri="{9D8B030D-6E8A-4147-A177-3AD203B41FA5}">
                      <a16:colId xmlns:a16="http://schemas.microsoft.com/office/drawing/2014/main" val="2565282421"/>
                    </a:ext>
                  </a:extLst>
                </a:gridCol>
              </a:tblGrid>
              <a:tr h="274324">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 charset="0"/>
                          <a:ea typeface="宋体" panose="02010600030101010101" pitchFamily="2" charset="-122"/>
                          <a:cs typeface="Times New Roman" panose="02020603050405020304" pitchFamily="18" charset="0"/>
                        </a:rPr>
                        <a:t>周次</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 charset="0"/>
                          <a:ea typeface="宋体" panose="02010600030101010101" pitchFamily="2" charset="-122"/>
                          <a:cs typeface="Times New Roman" panose="02020603050405020304" pitchFamily="18" charset="0"/>
                        </a:rPr>
                        <a:t>教学章节</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 charset="0"/>
                          <a:ea typeface="宋体" panose="02010600030101010101" pitchFamily="2" charset="-122"/>
                          <a:cs typeface="Times New Roman" panose="02020603050405020304" pitchFamily="18" charset="0"/>
                        </a:rPr>
                        <a:t>教学内容</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29897006"/>
                  </a:ext>
                </a:extLst>
              </a:tr>
              <a:tr h="1310594">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第</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章 软件过程规范</a:t>
                      </a:r>
                      <a:r>
                        <a:rPr kumimoji="0" lang="zh-CN" altLang="en-US" sz="1800" b="1" i="1"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77800" algn="l" defTabSz="266700" rtl="0" eaLnBrk="1" latinLnBrk="0" hangingPunct="1">
                        <a:spcBef>
                          <a:spcPct val="20000"/>
                        </a:spcBef>
                        <a:buClr>
                          <a:schemeClr val="folHlink"/>
                        </a:buClr>
                        <a:buSzPct val="90000"/>
                        <a:buFont typeface="Wingdings" panose="05000000000000000000" pitchFamily="2" charset="2"/>
                        <a:tabLst>
                          <a:tab pos="177800" algn="l"/>
                          <a:tab pos="444500" algn="l"/>
                        </a:tabLst>
                        <a:defRPr sz="2400" b="1" i="1" kern="1200">
                          <a:solidFill>
                            <a:schemeClr val="tx1"/>
                          </a:solidFill>
                          <a:latin typeface="Arial" panose="020B0604020202020204" pitchFamily="34" charset="0"/>
                          <a:ea typeface="宋体" panose="02010600030101010101" pitchFamily="2" charset="-122"/>
                        </a:defRPr>
                      </a:lvl1pPr>
                      <a:lvl2pPr marL="1792288" algn="l" defTabSz="266700" rtl="0" eaLnBrk="1" latinLnBrk="0" hangingPunct="1">
                        <a:spcBef>
                          <a:spcPct val="20000"/>
                        </a:spcBef>
                        <a:buClr>
                          <a:schemeClr val="accent1"/>
                        </a:buClr>
                        <a:buSzPct val="75000"/>
                        <a:buFont typeface="Wingdings" panose="05000000000000000000" pitchFamily="2" charset="2"/>
                        <a:tabLst>
                          <a:tab pos="177800" algn="l"/>
                          <a:tab pos="444500" algn="l"/>
                        </a:tabLst>
                        <a:defRPr sz="1800" i="1" kern="1200">
                          <a:solidFill>
                            <a:schemeClr val="tx1"/>
                          </a:solidFill>
                          <a:latin typeface="Arial" panose="020B0604020202020204" pitchFamily="34" charset="0"/>
                          <a:ea typeface="宋体" panose="02010600030101010101" pitchFamily="2" charset="-122"/>
                        </a:defRPr>
                      </a:lvl2pPr>
                      <a:lvl3pPr marL="2200275" indent="-228600" algn="l" defTabSz="266700" rtl="0" eaLnBrk="1" latinLnBrk="0" hangingPunct="1">
                        <a:spcBef>
                          <a:spcPct val="20000"/>
                        </a:spcBef>
                        <a:buClr>
                          <a:schemeClr val="folHlink"/>
                        </a:buClr>
                        <a:buSzPct val="55000"/>
                        <a:buFont typeface="Wingdings" panose="05000000000000000000" pitchFamily="2" charset="2"/>
                        <a:tabLst>
                          <a:tab pos="177800" algn="l"/>
                          <a:tab pos="444500" algn="l"/>
                        </a:tabLst>
                        <a:defRPr sz="2100" kern="1200">
                          <a:solidFill>
                            <a:schemeClr val="tx1"/>
                          </a:solidFill>
                          <a:latin typeface="Arial" panose="020B0604020202020204" pitchFamily="34" charset="0"/>
                          <a:ea typeface="宋体" panose="02010600030101010101" pitchFamily="2" charset="-122"/>
                        </a:defRPr>
                      </a:lvl3pPr>
                      <a:lvl4pPr marL="2608263" indent="-228600" algn="l" defTabSz="266700" rtl="0" eaLnBrk="1" latinLnBrk="0" hangingPunct="1">
                        <a:spcBef>
                          <a:spcPct val="20000"/>
                        </a:spcBef>
                        <a:buClr>
                          <a:schemeClr val="accent1"/>
                        </a:buClr>
                        <a:buFont typeface="Wingdings" panose="05000000000000000000" pitchFamily="2" charset="2"/>
                        <a:tabLst>
                          <a:tab pos="177800" algn="l"/>
                          <a:tab pos="444500" algn="l"/>
                        </a:tabLst>
                        <a:defRPr sz="1800" kern="1200">
                          <a:solidFill>
                            <a:schemeClr val="tx1"/>
                          </a:solidFill>
                          <a:latin typeface="Arial" panose="020B0604020202020204" pitchFamily="34" charset="0"/>
                          <a:ea typeface="宋体" panose="02010600030101010101" pitchFamily="2" charset="-122"/>
                        </a:defRPr>
                      </a:lvl4pPr>
                      <a:lvl5pPr marL="3016250" indent="-228600" algn="l" defTabSz="266700" rtl="0" eaLnBrk="1" latinLnBrk="0" hangingPunct="1">
                        <a:spcBef>
                          <a:spcPct val="20000"/>
                        </a:spcBef>
                        <a:buClr>
                          <a:schemeClr val="accent1"/>
                        </a:buClr>
                        <a:buFont typeface="Wingdings" panose="05000000000000000000" pitchFamily="2" charset="2"/>
                        <a:tabLst>
                          <a:tab pos="177800" algn="l"/>
                          <a:tab pos="444500" algn="l"/>
                        </a:tabLst>
                        <a:defRPr sz="1800" kern="1200">
                          <a:solidFill>
                            <a:schemeClr val="tx1"/>
                          </a:solidFill>
                          <a:latin typeface="Arial" panose="020B0604020202020204" pitchFamily="34" charset="0"/>
                          <a:ea typeface="宋体" panose="02010600030101010101" pitchFamily="2" charset="-122"/>
                        </a:defRPr>
                      </a:lvl5pPr>
                      <a:lvl6pPr marL="3473450" indent="-228600" algn="l" defTabSz="266700" rtl="0" eaLnBrk="1" fontAlgn="base" latinLnBrk="0" hangingPunct="1">
                        <a:spcBef>
                          <a:spcPct val="20000"/>
                        </a:spcBef>
                        <a:spcAft>
                          <a:spcPct val="0"/>
                        </a:spcAft>
                        <a:buClr>
                          <a:schemeClr val="accent1"/>
                        </a:buClr>
                        <a:buFont typeface="Wingdings" panose="05000000000000000000" pitchFamily="2" charset="2"/>
                        <a:tabLst>
                          <a:tab pos="177800" algn="l"/>
                          <a:tab pos="444500" algn="l"/>
                        </a:tabLst>
                        <a:defRPr sz="1800" kern="1200">
                          <a:solidFill>
                            <a:schemeClr val="tx1"/>
                          </a:solidFill>
                          <a:latin typeface="Arial" panose="020B0604020202020204" pitchFamily="34" charset="0"/>
                          <a:ea typeface="宋体" panose="02010600030101010101" pitchFamily="2" charset="-122"/>
                        </a:defRPr>
                      </a:lvl6pPr>
                      <a:lvl7pPr marL="3930650" indent="-228600" algn="l" defTabSz="266700" rtl="0" eaLnBrk="1" fontAlgn="base" latinLnBrk="0" hangingPunct="1">
                        <a:spcBef>
                          <a:spcPct val="20000"/>
                        </a:spcBef>
                        <a:spcAft>
                          <a:spcPct val="0"/>
                        </a:spcAft>
                        <a:buClr>
                          <a:schemeClr val="accent1"/>
                        </a:buClr>
                        <a:buFont typeface="Wingdings" panose="05000000000000000000" pitchFamily="2" charset="2"/>
                        <a:tabLst>
                          <a:tab pos="177800" algn="l"/>
                          <a:tab pos="444500" algn="l"/>
                        </a:tabLst>
                        <a:defRPr sz="1800" kern="1200">
                          <a:solidFill>
                            <a:schemeClr val="tx1"/>
                          </a:solidFill>
                          <a:latin typeface="Arial" panose="020B0604020202020204" pitchFamily="34" charset="0"/>
                          <a:ea typeface="宋体" panose="02010600030101010101" pitchFamily="2" charset="-122"/>
                        </a:defRPr>
                      </a:lvl7pPr>
                      <a:lvl8pPr marL="4387850" indent="-228600" algn="l" defTabSz="266700" rtl="0" eaLnBrk="1" fontAlgn="base" latinLnBrk="0" hangingPunct="1">
                        <a:spcBef>
                          <a:spcPct val="20000"/>
                        </a:spcBef>
                        <a:spcAft>
                          <a:spcPct val="0"/>
                        </a:spcAft>
                        <a:buClr>
                          <a:schemeClr val="accent1"/>
                        </a:buClr>
                        <a:buFont typeface="Wingdings" panose="05000000000000000000" pitchFamily="2" charset="2"/>
                        <a:tabLst>
                          <a:tab pos="177800" algn="l"/>
                          <a:tab pos="444500" algn="l"/>
                        </a:tabLst>
                        <a:defRPr sz="1800" kern="1200">
                          <a:solidFill>
                            <a:schemeClr val="tx1"/>
                          </a:solidFill>
                          <a:latin typeface="Arial" panose="020B0604020202020204" pitchFamily="34" charset="0"/>
                          <a:ea typeface="宋体" panose="02010600030101010101" pitchFamily="2" charset="-122"/>
                        </a:defRPr>
                      </a:lvl8pPr>
                      <a:lvl9pPr marL="4845050" indent="-228600" algn="l" defTabSz="266700" rtl="0" eaLnBrk="1" fontAlgn="base" latinLnBrk="0" hangingPunct="1">
                        <a:spcBef>
                          <a:spcPct val="20000"/>
                        </a:spcBef>
                        <a:spcAft>
                          <a:spcPct val="0"/>
                        </a:spcAft>
                        <a:buClr>
                          <a:schemeClr val="accent1"/>
                        </a:buClr>
                        <a:buFont typeface="Wingdings" panose="05000000000000000000" pitchFamily="2" charset="2"/>
                        <a:tabLst>
                          <a:tab pos="177800" algn="l"/>
                          <a:tab pos="444500" algn="l"/>
                        </a:tabLst>
                        <a:defRPr sz="1800" kern="1200">
                          <a:solidFill>
                            <a:schemeClr val="tx1"/>
                          </a:solidFill>
                          <a:latin typeface="Arial" panose="020B0604020202020204" pitchFamily="34" charset="0"/>
                          <a:ea typeface="宋体" panose="02010600030101010101" pitchFamily="2" charset="-122"/>
                        </a:defRPr>
                      </a:lvl9pPr>
                    </a:lstStyle>
                    <a:p>
                      <a:pPr marL="177800" marR="0" lvl="0" indent="0" algn="l" defTabSz="2667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tab pos="177800" algn="l"/>
                          <a:tab pos="444500" algn="l"/>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1.1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过程的定义</a:t>
                      </a:r>
                    </a:p>
                    <a:p>
                      <a:pPr marL="177800" marR="0" lvl="0" indent="0" algn="l" defTabSz="2667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tab pos="177800" algn="l"/>
                          <a:tab pos="444500" algn="l"/>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1.2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过程规范</a:t>
                      </a:r>
                    </a:p>
                    <a:p>
                      <a:pPr marL="177800" marR="0" lvl="0" indent="0" algn="l" defTabSz="2667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tab pos="177800" algn="l"/>
                          <a:tab pos="444500" algn="l"/>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1.3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软件生命周期的过程需求</a:t>
                      </a:r>
                    </a:p>
                    <a:p>
                      <a:pPr marL="177800" marR="0" lvl="0" indent="0" algn="l" defTabSz="2667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tab pos="177800" algn="l"/>
                          <a:tab pos="444500" algn="l"/>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1.4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软件生命周期标准</a:t>
                      </a:r>
                    </a:p>
                    <a:p>
                      <a:pPr marL="177800" marR="0" lvl="0" indent="0" algn="l" defTabSz="2667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tab pos="177800" algn="l"/>
                          <a:tab pos="444500" algn="l"/>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1.5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软件过程建模</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32055819"/>
                  </a:ext>
                </a:extLst>
              </a:tr>
              <a:tr h="1814681">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第</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2</a:t>
                      </a: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章 软件过程成熟度</a:t>
                      </a:r>
                      <a:r>
                        <a:rPr kumimoji="0" lang="zh-CN" altLang="en-US" sz="1800" b="1" i="1"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85738"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185738" marR="0" lvl="0" indent="0"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2.1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过程成熟度标准</a:t>
                      </a:r>
                    </a:p>
                    <a:p>
                      <a:pPr marL="185738" marR="0" lvl="0" indent="0"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2.2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能力成熟度模型概述</a:t>
                      </a:r>
                    </a:p>
                    <a:p>
                      <a:pPr marL="185738" marR="0" lvl="0" indent="0"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2.3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过程成熟度级别</a:t>
                      </a:r>
                    </a:p>
                    <a:p>
                      <a:pPr marL="185738" marR="0" lvl="0" indent="0"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2.4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软件过程的可视性</a:t>
                      </a:r>
                    </a:p>
                    <a:p>
                      <a:pPr marL="185738" marR="0" lvl="0" indent="0"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2.5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过程能力和效能预测</a:t>
                      </a:r>
                    </a:p>
                    <a:p>
                      <a:pPr marL="185738" marR="0" lvl="0" indent="0"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2.6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软件过程框架</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39064746"/>
                  </a:ext>
                </a:extLst>
              </a:tr>
              <a:tr h="1753700">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第</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3</a:t>
                      </a: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章 </a:t>
                      </a: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软件过程的组织管理</a:t>
                      </a:r>
                      <a:r>
                        <a:rPr kumimoji="0" lang="zh-CN" altLang="en-US" sz="1800" b="1" i="1"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85738"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185738" marR="0" lvl="0" indent="0"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3.1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组织过程焦点</a:t>
                      </a:r>
                    </a:p>
                    <a:p>
                      <a:pPr marL="185738" marR="0" lvl="0" indent="0"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3.2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组织过程定义</a:t>
                      </a:r>
                    </a:p>
                    <a:p>
                      <a:pPr marL="185738" marR="0" lvl="0" indent="0"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3.3 PSP</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过程框架和成熟度模型</a:t>
                      </a:r>
                    </a:p>
                    <a:p>
                      <a:pPr marL="185738" marR="0" lvl="0" indent="0"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3.4 PSP</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设计与实践</a:t>
                      </a:r>
                    </a:p>
                    <a:p>
                      <a:pPr marL="185738" marR="0" lvl="0" indent="0"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3.5 TSP</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的结构和启动过程</a:t>
                      </a:r>
                    </a:p>
                    <a:p>
                      <a:pPr marL="185738" marR="0" lvl="0" indent="0"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3.6 TSP</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工作流程</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36679386"/>
                  </a:ext>
                </a:extLst>
              </a:tr>
            </a:tbl>
          </a:graphicData>
        </a:graphic>
      </p:graphicFrame>
    </p:spTree>
    <p:extLst>
      <p:ext uri="{BB962C8B-B14F-4D97-AF65-F5344CB8AC3E}">
        <p14:creationId xmlns:p14="http://schemas.microsoft.com/office/powerpoint/2010/main" val="40573782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A4D2069-EECC-4B89-980C-2690BDB4157B}"/>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8.4.1 IPD</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产生的背景</a:t>
            </a:r>
          </a:p>
        </p:txBody>
      </p:sp>
      <p:sp>
        <p:nvSpPr>
          <p:cNvPr id="3" name="Rectangle 3">
            <a:extLst>
              <a:ext uri="{FF2B5EF4-FFF2-40B4-BE49-F238E27FC236}">
                <a16:creationId xmlns:a16="http://schemas.microsoft.com/office/drawing/2014/main" id="{0AB7A2B6-EAD5-421C-8746-DA17433EFCAF}"/>
              </a:ext>
            </a:extLst>
          </p:cNvPr>
          <p:cNvSpPr txBox="1">
            <a:spLocks noChangeArrowheads="1"/>
          </p:cNvSpPr>
          <p:nvPr/>
        </p:nvSpPr>
        <p:spPr bwMode="auto">
          <a:xfrm>
            <a:off x="719138" y="1628775"/>
            <a:ext cx="7772400" cy="435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80000"/>
              </a:lnSpc>
              <a:spcBef>
                <a:spcPct val="20000"/>
              </a:spcBef>
              <a:spcAft>
                <a:spcPct val="0"/>
              </a:spcAft>
              <a:buClr>
                <a:srgbClr val="B2B2B2"/>
              </a:buClr>
              <a:buSzPct val="90000"/>
              <a:buFont typeface="Wingdings" panose="05000000000000000000" pitchFamily="2" charset="2"/>
              <a:buNone/>
              <a:tabLst/>
              <a:defRPr/>
            </a:pPr>
            <a:endParaRPr kumimoji="0" lang="en-US" altLang="zh-CN" sz="2400" b="1" i="0" u="none" strike="noStrike" kern="1200" cap="none" spc="0" normalizeH="0" baseline="0" noProof="0" dirty="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80000"/>
              </a:lnSpc>
              <a:spcBef>
                <a:spcPct val="20000"/>
              </a:spcBef>
              <a:spcAft>
                <a:spcPct val="0"/>
              </a:spcAft>
              <a:buClr>
                <a:srgbClr val="B2B2B2"/>
              </a:buClr>
              <a:buSzPct val="90000"/>
              <a:buFont typeface="Wingdings" panose="05000000000000000000" pitchFamily="2" charset="2"/>
              <a:buNone/>
              <a:tabLst/>
              <a:defRPr/>
            </a:pPr>
            <a:r>
              <a:rPr kumimoji="0" lang="zh-CN" altLang="en-US" sz="2400" b="1"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rPr>
              <a:t>集成产品开发模式</a:t>
            </a:r>
            <a:r>
              <a:rPr kumimoji="0" lang="zh-CN" altLang="en-US" sz="2400" b="0"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rPr>
              <a:t>（</a:t>
            </a:r>
            <a:r>
              <a:rPr kumimoji="0" lang="en-US" altLang="zh-CN" sz="2400" b="0"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rPr>
              <a:t>Integrated Product Development, IPD</a:t>
            </a:r>
            <a:r>
              <a:rPr kumimoji="0" lang="zh-CN" altLang="en-US" sz="2400" b="0"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rPr>
              <a:t>）</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是一套针对集成化产品而研制出来的产品开发过程的管理体系，包括过程管理的思想、模式和方法。</a:t>
            </a:r>
          </a:p>
          <a:p>
            <a:pPr marL="342900" marR="0" lvl="0" indent="-342900" algn="l" defTabSz="914400" rtl="0" eaLnBrk="1" fontAlgn="base" latinLnBrk="0" hangingPunct="1">
              <a:lnSpc>
                <a:spcPct val="80000"/>
              </a:lnSpc>
              <a:spcBef>
                <a:spcPct val="20000"/>
              </a:spcBef>
              <a:spcAft>
                <a:spcPct val="0"/>
              </a:spcAft>
              <a:buClr>
                <a:srgbClr val="B2B2B2"/>
              </a:buClr>
              <a:buSzPct val="90000"/>
              <a:buFont typeface="Wingdings" panose="05000000000000000000" pitchFamily="2" charset="2"/>
              <a:buNone/>
              <a:tabLst/>
              <a:defRPr/>
            </a:pPr>
            <a:endPar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80000"/>
              </a:lnSpc>
              <a:spcBef>
                <a:spcPct val="20000"/>
              </a:spcBef>
              <a:spcAft>
                <a:spcPct val="0"/>
              </a:spcAft>
              <a:buClr>
                <a:srgbClr val="B2B2B2"/>
              </a:buClr>
              <a:buSzPct val="90000"/>
              <a:buFont typeface="Wingdings" panose="05000000000000000000" pitchFamily="2" charset="2"/>
              <a:buNone/>
              <a:tabLst/>
              <a:defRPr/>
            </a:pPr>
            <a:r>
              <a:rPr kumimoji="0" lang="en-US" altLang="zh-CN" sz="24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SEI</a:t>
            </a:r>
            <a:r>
              <a:rPr kumimoji="0" lang="zh-CN" altLang="en-US" sz="24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给出了</a:t>
            </a:r>
            <a:r>
              <a:rPr kumimoji="0" lang="en-US" altLang="zh-CN" sz="24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IPD</a:t>
            </a:r>
            <a:r>
              <a:rPr kumimoji="0" lang="zh-CN" altLang="en-US" sz="24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的标准定义</a:t>
            </a:r>
            <a:r>
              <a:rPr kumimoji="0" lang="en-US" altLang="zh-CN" sz="2400" b="0" i="0" u="none" strike="noStrike" kern="1200" cap="none" spc="0" normalizeH="0" baseline="0" noProof="0" dirty="0">
                <a:ln>
                  <a:noFill/>
                </a:ln>
                <a:solidFill>
                  <a:srgbClr val="000000"/>
                </a:solidFill>
                <a:effectLst/>
                <a:uLnTx/>
                <a:uFillTx/>
                <a:latin typeface="Arial"/>
                <a:ea typeface="楷体_GB2312" pitchFamily="49" charset="-122"/>
                <a:cs typeface="+mn-cs"/>
              </a:rPr>
              <a:t>——</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IPD</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是一种面向客户需求、贯穿产品生命周期的活动，能及时进行协同的、产品开发的系统方法。 </a:t>
            </a:r>
          </a:p>
          <a:p>
            <a:pPr marL="342900" marR="0" lvl="0" indent="-342900" algn="l" defTabSz="914400" rtl="0" eaLnBrk="1" fontAlgn="base" latinLnBrk="0" hangingPunct="1">
              <a:lnSpc>
                <a:spcPct val="80000"/>
              </a:lnSpc>
              <a:spcBef>
                <a:spcPct val="20000"/>
              </a:spcBef>
              <a:spcAft>
                <a:spcPct val="0"/>
              </a:spcAft>
              <a:buClr>
                <a:srgbClr val="B2B2B2"/>
              </a:buClr>
              <a:buSzPct val="90000"/>
              <a:buFont typeface="Wingdings" panose="05000000000000000000" pitchFamily="2" charset="2"/>
              <a:buNone/>
              <a:tabLst/>
              <a:defRPr/>
            </a:pPr>
            <a:endPar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80000"/>
              </a:lnSpc>
              <a:spcBef>
                <a:spcPct val="20000"/>
              </a:spcBef>
              <a:spcAft>
                <a:spcPct val="0"/>
              </a:spcAft>
              <a:buClr>
                <a:srgbClr val="B2B2B2"/>
              </a:buClr>
              <a:buSzPct val="90000"/>
              <a:buFont typeface="Wingdings" panose="05000000000000000000" pitchFamily="2" charset="2"/>
              <a:buNone/>
              <a:tabLst/>
              <a:defRPr/>
            </a:pPr>
            <a:r>
              <a:rPr kumimoji="0" lang="en-US" altLang="zh-CN" sz="24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IPD</a:t>
            </a:r>
            <a:r>
              <a:rPr kumimoji="0" lang="zh-CN" altLang="en-US" sz="24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的思想来源于</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美国</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PRTM</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a:t>
            </a:r>
            <a:r>
              <a:rPr kumimoji="0" lang="en-US" altLang="zh-CN" sz="2400" b="0" i="0" u="none" strike="noStrike" kern="1200" cap="none" spc="0" normalizeH="0" baseline="0" noProof="0" dirty="0" err="1">
                <a:ln>
                  <a:noFill/>
                </a:ln>
                <a:solidFill>
                  <a:srgbClr val="000000"/>
                </a:solidFill>
                <a:effectLst/>
                <a:uLnTx/>
                <a:uFillTx/>
                <a:latin typeface="楷体_GB2312" pitchFamily="49" charset="-122"/>
                <a:ea typeface="楷体_GB2312" pitchFamily="49" charset="-122"/>
                <a:cs typeface="+mn-cs"/>
              </a:rPr>
              <a:t>Pittiglio</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 Rabin and McGrath</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）公司开发的产品及周期优化法</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(Product And Cycle-time Excellence, PACE)</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，而最先将</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IPD</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付诸实践的是</a:t>
            </a:r>
            <a:r>
              <a:rPr kumimoji="0" lang="en-US" altLang="zh-CN" sz="24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IBM</a:t>
            </a:r>
            <a:r>
              <a:rPr kumimoji="0" lang="zh-CN" altLang="en-US" sz="24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公司</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a:t>
            </a:r>
            <a:r>
              <a:rPr kumimoji="0" lang="zh-CN" altLang="en-US" sz="24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 </a:t>
            </a:r>
          </a:p>
        </p:txBody>
      </p:sp>
    </p:spTree>
    <p:extLst>
      <p:ext uri="{BB962C8B-B14F-4D97-AF65-F5344CB8AC3E}">
        <p14:creationId xmlns:p14="http://schemas.microsoft.com/office/powerpoint/2010/main" val="1826543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2BDF83B-1E92-4B06-BC80-11C82411217A}"/>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8.4.4 IPD</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的过程框架模式</a:t>
            </a:r>
          </a:p>
        </p:txBody>
      </p:sp>
      <p:sp>
        <p:nvSpPr>
          <p:cNvPr id="3" name="Rectangle 5">
            <a:extLst>
              <a:ext uri="{FF2B5EF4-FFF2-40B4-BE49-F238E27FC236}">
                <a16:creationId xmlns:a16="http://schemas.microsoft.com/office/drawing/2014/main" id="{5397B2D4-8F46-4991-9374-54E74D128C6B}"/>
              </a:ext>
            </a:extLst>
          </p:cNvPr>
          <p:cNvSpPr>
            <a:spLocks noChangeArrowheads="1"/>
          </p:cNvSpPr>
          <p:nvPr/>
        </p:nvSpPr>
        <p:spPr bwMode="auto">
          <a:xfrm>
            <a:off x="9143935" y="2018914"/>
            <a:ext cx="65" cy="276999"/>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pic>
        <p:nvPicPr>
          <p:cNvPr id="4" name="Picture 4" descr="8-4">
            <a:extLst>
              <a:ext uri="{FF2B5EF4-FFF2-40B4-BE49-F238E27FC236}">
                <a16:creationId xmlns:a16="http://schemas.microsoft.com/office/drawing/2014/main" id="{CEAA6B3E-3E5E-4FD2-9A41-0479D4BB9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844675"/>
            <a:ext cx="7958138" cy="3201988"/>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7">
            <a:extLst>
              <a:ext uri="{FF2B5EF4-FFF2-40B4-BE49-F238E27FC236}">
                <a16:creationId xmlns:a16="http://schemas.microsoft.com/office/drawing/2014/main" id="{255ECC87-646E-4618-AE45-246F42CE49F8}"/>
              </a:ext>
            </a:extLst>
          </p:cNvPr>
          <p:cNvSpPr txBox="1">
            <a:spLocks noChangeArrowheads="1"/>
          </p:cNvSpPr>
          <p:nvPr/>
        </p:nvSpPr>
        <p:spPr bwMode="auto">
          <a:xfrm>
            <a:off x="1187450" y="4941888"/>
            <a:ext cx="2700338" cy="369332"/>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r" defTabSz="914400" fontAlgn="base">
              <a:spcBef>
                <a:spcPct val="50000"/>
              </a:spcBef>
              <a:spcAft>
                <a:spcPct val="0"/>
              </a:spcAft>
            </a:pPr>
            <a:r>
              <a:rPr lang="en-US" altLang="zh-CN" sz="2400" b="1">
                <a:solidFill>
                  <a:srgbClr val="0066FF"/>
                </a:solidFill>
                <a:latin typeface="Arial" panose="020B0604020202020204" pitchFamily="34" charset="0"/>
                <a:ea typeface="宋体" panose="02010600030101010101" pitchFamily="2" charset="-122"/>
              </a:rPr>
              <a:t>IPD</a:t>
            </a:r>
            <a:r>
              <a:rPr lang="zh-CN" altLang="en-US" sz="2400" b="1">
                <a:solidFill>
                  <a:srgbClr val="0066FF"/>
                </a:solidFill>
                <a:latin typeface="Arial" panose="020B0604020202020204" pitchFamily="34" charset="0"/>
                <a:ea typeface="宋体" panose="02010600030101010101" pitchFamily="2" charset="-122"/>
              </a:rPr>
              <a:t>两个跨部门团队</a:t>
            </a:r>
            <a:r>
              <a:rPr lang="zh-CN" altLang="en-US">
                <a:solidFill>
                  <a:srgbClr val="000000"/>
                </a:solidFill>
                <a:latin typeface="Arial" panose="020B0604020202020204" pitchFamily="34" charset="0"/>
                <a:ea typeface="宋体" panose="02010600030101010101" pitchFamily="2" charset="-122"/>
              </a:rPr>
              <a:t> </a:t>
            </a:r>
          </a:p>
        </p:txBody>
      </p:sp>
      <p:sp>
        <p:nvSpPr>
          <p:cNvPr id="6" name="Line 8">
            <a:extLst>
              <a:ext uri="{FF2B5EF4-FFF2-40B4-BE49-F238E27FC236}">
                <a16:creationId xmlns:a16="http://schemas.microsoft.com/office/drawing/2014/main" id="{03CAE591-6CF6-4FFB-BA18-F3E1C5A6CB7E}"/>
              </a:ext>
            </a:extLst>
          </p:cNvPr>
          <p:cNvSpPr>
            <a:spLocks noChangeShapeType="1"/>
          </p:cNvSpPr>
          <p:nvPr/>
        </p:nvSpPr>
        <p:spPr bwMode="auto">
          <a:xfrm flipV="1">
            <a:off x="3995738" y="4833938"/>
            <a:ext cx="1655762" cy="252412"/>
          </a:xfrm>
          <a:prstGeom prst="line">
            <a:avLst/>
          </a:prstGeom>
          <a:noFill/>
          <a:ln w="19050">
            <a:solidFill>
              <a:srgbClr val="0066FF"/>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7" name="Line 9">
            <a:extLst>
              <a:ext uri="{FF2B5EF4-FFF2-40B4-BE49-F238E27FC236}">
                <a16:creationId xmlns:a16="http://schemas.microsoft.com/office/drawing/2014/main" id="{8B8D6951-5779-48BE-AF1D-60EAAD19F925}"/>
              </a:ext>
            </a:extLst>
          </p:cNvPr>
          <p:cNvSpPr>
            <a:spLocks noChangeShapeType="1"/>
          </p:cNvSpPr>
          <p:nvPr/>
        </p:nvSpPr>
        <p:spPr bwMode="auto">
          <a:xfrm flipV="1">
            <a:off x="3779838" y="2205038"/>
            <a:ext cx="936625" cy="2736850"/>
          </a:xfrm>
          <a:prstGeom prst="line">
            <a:avLst/>
          </a:prstGeom>
          <a:noFill/>
          <a:ln w="19050">
            <a:solidFill>
              <a:srgbClr val="0066FF"/>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8" name="Text Box 10">
            <a:extLst>
              <a:ext uri="{FF2B5EF4-FFF2-40B4-BE49-F238E27FC236}">
                <a16:creationId xmlns:a16="http://schemas.microsoft.com/office/drawing/2014/main" id="{E318E504-58AF-4E0D-964D-E2E384186D6B}"/>
              </a:ext>
            </a:extLst>
          </p:cNvPr>
          <p:cNvSpPr txBox="1">
            <a:spLocks noChangeArrowheads="1"/>
          </p:cNvSpPr>
          <p:nvPr/>
        </p:nvSpPr>
        <p:spPr bwMode="auto">
          <a:xfrm>
            <a:off x="1223963" y="5553075"/>
            <a:ext cx="6048375" cy="579438"/>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914400" fontAlgn="base">
              <a:spcBef>
                <a:spcPct val="50000"/>
              </a:spcBef>
              <a:spcAft>
                <a:spcPct val="0"/>
              </a:spcAft>
            </a:pPr>
            <a:r>
              <a:rPr lang="en-US" altLang="zh-CN" sz="2000" b="1">
                <a:solidFill>
                  <a:srgbClr val="330033"/>
                </a:solidFill>
                <a:latin typeface="Arial" panose="020B0604020202020204" pitchFamily="34" charset="0"/>
                <a:ea typeface="宋体" panose="02010600030101010101" pitchFamily="2" charset="-122"/>
              </a:rPr>
              <a:t>IPD</a:t>
            </a:r>
            <a:r>
              <a:rPr lang="zh-CN" altLang="en-US" sz="2000" b="1">
                <a:solidFill>
                  <a:srgbClr val="330033"/>
                </a:solidFill>
                <a:latin typeface="Arial" panose="020B0604020202020204" pitchFamily="34" charset="0"/>
                <a:ea typeface="宋体" panose="02010600030101010101" pitchFamily="2" charset="-122"/>
              </a:rPr>
              <a:t>过程要素</a:t>
            </a:r>
            <a:r>
              <a:rPr lang="en-US" altLang="zh-CN" sz="2000" b="1">
                <a:solidFill>
                  <a:srgbClr val="330033"/>
                </a:solidFill>
                <a:latin typeface="Arial" panose="020B0604020202020204" pitchFamily="34" charset="0"/>
                <a:ea typeface="宋体" panose="02010600030101010101" pitchFamily="2" charset="-122"/>
              </a:rPr>
              <a:t>:</a:t>
            </a:r>
            <a:r>
              <a:rPr lang="zh-CN" altLang="en-US">
                <a:solidFill>
                  <a:srgbClr val="B2B2B2"/>
                </a:solidFill>
                <a:latin typeface="Arial" panose="020B0604020202020204" pitchFamily="34" charset="0"/>
                <a:ea typeface="宋体" panose="02010600030101010101" pitchFamily="2" charset="-122"/>
              </a:rPr>
              <a:t>可以归纳为跨部门团队、结构化流程、一流的子流程、过程性能评估、</a:t>
            </a:r>
            <a:r>
              <a:rPr lang="en-US" altLang="zh-CN">
                <a:solidFill>
                  <a:srgbClr val="B2B2B2"/>
                </a:solidFill>
                <a:latin typeface="Arial" panose="020B0604020202020204" pitchFamily="34" charset="0"/>
                <a:ea typeface="宋体" panose="02010600030101010101" pitchFamily="2" charset="-122"/>
              </a:rPr>
              <a:t>IPD</a:t>
            </a:r>
            <a:r>
              <a:rPr lang="zh-CN" altLang="en-US">
                <a:solidFill>
                  <a:srgbClr val="B2B2B2"/>
                </a:solidFill>
                <a:latin typeface="Arial" panose="020B0604020202020204" pitchFamily="34" charset="0"/>
                <a:ea typeface="宋体" panose="02010600030101010101" pitchFamily="2" charset="-122"/>
              </a:rPr>
              <a:t>工具等几个方面  </a:t>
            </a:r>
          </a:p>
        </p:txBody>
      </p:sp>
    </p:spTree>
    <p:extLst>
      <p:ext uri="{BB962C8B-B14F-4D97-AF65-F5344CB8AC3E}">
        <p14:creationId xmlns:p14="http://schemas.microsoft.com/office/powerpoint/2010/main" val="2976976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2BDF83B-1E92-4B06-BC80-11C82411217A}"/>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990033"/>
                </a:solidFill>
                <a:effectLst/>
                <a:uLnTx/>
                <a:uFillTx/>
                <a:latin typeface="Times New Roman"/>
                <a:ea typeface="宋体"/>
                <a:cs typeface="Times New Roman"/>
              </a:rPr>
              <a:t>大作业：</a:t>
            </a:r>
            <a:r>
              <a:rPr kumimoji="0" lang="en-US" altLang="zh-CN" sz="3600" b="1" i="0" u="none" strike="noStrike" kern="1200" cap="none" spc="0" normalizeH="0" baseline="0" noProof="0" dirty="0">
                <a:ln>
                  <a:noFill/>
                </a:ln>
                <a:solidFill>
                  <a:srgbClr val="990033"/>
                </a:solidFill>
                <a:effectLst/>
                <a:uLnTx/>
                <a:uFillTx/>
                <a:latin typeface="Times New Roman"/>
                <a:ea typeface="宋体"/>
                <a:cs typeface="Times New Roman"/>
              </a:rPr>
              <a:t>Git</a:t>
            </a:r>
            <a:r>
              <a:rPr kumimoji="0" lang="zh-CN" altLang="en-US" sz="3600" b="1" i="0" u="none" strike="noStrike" kern="1200" cap="none" spc="0" normalizeH="0" baseline="0" noProof="0" dirty="0">
                <a:ln>
                  <a:noFill/>
                </a:ln>
                <a:solidFill>
                  <a:srgbClr val="990033"/>
                </a:solidFill>
                <a:effectLst/>
                <a:uLnTx/>
                <a:uFillTx/>
                <a:latin typeface="Times New Roman"/>
                <a:ea typeface="宋体"/>
                <a:cs typeface="Times New Roman"/>
              </a:rPr>
              <a:t>版本控制工具的使用</a:t>
            </a:r>
          </a:p>
        </p:txBody>
      </p:sp>
      <p:sp>
        <p:nvSpPr>
          <p:cNvPr id="3" name="Rectangle 5">
            <a:extLst>
              <a:ext uri="{FF2B5EF4-FFF2-40B4-BE49-F238E27FC236}">
                <a16:creationId xmlns:a16="http://schemas.microsoft.com/office/drawing/2014/main" id="{5397B2D4-8F46-4991-9374-54E74D128C6B}"/>
              </a:ext>
            </a:extLst>
          </p:cNvPr>
          <p:cNvSpPr>
            <a:spLocks noChangeArrowheads="1"/>
          </p:cNvSpPr>
          <p:nvPr/>
        </p:nvSpPr>
        <p:spPr bwMode="auto">
          <a:xfrm>
            <a:off x="9143935" y="2018914"/>
            <a:ext cx="65" cy="276999"/>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9" name="文本框 8">
            <a:extLst>
              <a:ext uri="{FF2B5EF4-FFF2-40B4-BE49-F238E27FC236}">
                <a16:creationId xmlns:a16="http://schemas.microsoft.com/office/drawing/2014/main" id="{FB796F17-C765-4B5C-B5FE-3DF3111572FA}"/>
              </a:ext>
            </a:extLst>
          </p:cNvPr>
          <p:cNvSpPr txBox="1"/>
          <p:nvPr/>
        </p:nvSpPr>
        <p:spPr>
          <a:xfrm>
            <a:off x="973014" y="1420813"/>
            <a:ext cx="6635262" cy="4801314"/>
          </a:xfrm>
          <a:prstGeom prst="rect">
            <a:avLst/>
          </a:prstGeom>
          <a:noFill/>
        </p:spPr>
        <p:txBody>
          <a:bodyPr wrap="square" rtlCol="0">
            <a:spAutoFit/>
          </a:bodyPr>
          <a:lstStyle/>
          <a:p>
            <a:r>
              <a:rPr lang="zh-CN" altLang="en-US" dirty="0"/>
              <a:t>请至少完成以下任务：</a:t>
            </a:r>
            <a:endParaRPr lang="en-US" altLang="zh-CN" dirty="0"/>
          </a:p>
          <a:p>
            <a:endParaRPr lang="en-US" altLang="zh-CN" dirty="0"/>
          </a:p>
          <a:p>
            <a:pPr marL="342900" indent="-342900">
              <a:buAutoNum type="arabicPeriod"/>
            </a:pPr>
            <a:r>
              <a:rPr lang="zh-CN" altLang="en-US" dirty="0"/>
              <a:t>请以命令行的形式在本地创建一个支持</a:t>
            </a:r>
            <a:r>
              <a:rPr lang="en-US" altLang="zh-CN" dirty="0"/>
              <a:t>git</a:t>
            </a:r>
            <a:r>
              <a:rPr lang="zh-CN" altLang="en-US" dirty="0"/>
              <a:t>的项目，或从其他支持</a:t>
            </a:r>
            <a:r>
              <a:rPr lang="en-US" altLang="zh-CN" dirty="0"/>
              <a:t>git</a:t>
            </a:r>
            <a:r>
              <a:rPr lang="zh-CN" altLang="en-US" dirty="0"/>
              <a:t>的项目托管网站创建项目并克隆到本地；</a:t>
            </a:r>
            <a:endParaRPr lang="en-US" altLang="zh-CN" dirty="0"/>
          </a:p>
          <a:p>
            <a:pPr marL="342900" indent="-342900">
              <a:buAutoNum type="arabicPeriod"/>
            </a:pPr>
            <a:endParaRPr lang="en-US" altLang="zh-CN" dirty="0"/>
          </a:p>
          <a:p>
            <a:pPr marL="342900" indent="-342900">
              <a:buAutoNum type="arabicPeriod"/>
            </a:pPr>
            <a:r>
              <a:rPr lang="zh-CN" altLang="en-US" dirty="0"/>
              <a:t>请在项目中添加一个名为“</a:t>
            </a:r>
            <a:r>
              <a:rPr lang="en-US" altLang="zh-CN" dirty="0"/>
              <a:t>Software_Process_Homework.md</a:t>
            </a:r>
            <a:r>
              <a:rPr lang="zh-CN" altLang="en-US" dirty="0"/>
              <a:t>”的说明文件，文件内容为</a:t>
            </a:r>
            <a:r>
              <a:rPr lang="zh-CN" altLang="en-US" b="1" dirty="0">
                <a:solidFill>
                  <a:srgbClr val="FF0000"/>
                </a:solidFill>
              </a:rPr>
              <a:t>姓名和学号</a:t>
            </a:r>
            <a:r>
              <a:rPr lang="zh-CN" altLang="en-US" dirty="0"/>
              <a:t>；</a:t>
            </a:r>
            <a:endParaRPr lang="en-US" altLang="zh-CN" dirty="0"/>
          </a:p>
          <a:p>
            <a:pPr marL="342900" indent="-342900">
              <a:buAutoNum type="arabicPeriod"/>
            </a:pPr>
            <a:endParaRPr lang="en-US" altLang="zh-CN" dirty="0"/>
          </a:p>
          <a:p>
            <a:pPr marL="342900" indent="-342900">
              <a:buAutoNum type="arabicPeriod"/>
            </a:pPr>
            <a:r>
              <a:rPr lang="zh-CN" altLang="en-US" dirty="0"/>
              <a:t>将项目更新并推到主分支，或更新到项目托管网站；</a:t>
            </a:r>
            <a:endParaRPr lang="en-US" altLang="zh-CN" dirty="0"/>
          </a:p>
          <a:p>
            <a:pPr marL="342900" indent="-342900">
              <a:buAutoNum type="arabicPeriod"/>
            </a:pPr>
            <a:endParaRPr lang="en-US" altLang="zh-CN" dirty="0"/>
          </a:p>
          <a:p>
            <a:pPr marL="342900" indent="-342900">
              <a:buAutoNum type="arabicPeriod"/>
            </a:pPr>
            <a:r>
              <a:rPr lang="zh-CN" altLang="en-US" dirty="0"/>
              <a:t>将项目主分支回滚到添加第二步的文档之前。</a:t>
            </a:r>
            <a:endParaRPr lang="en-US" altLang="zh-CN" dirty="0"/>
          </a:p>
          <a:p>
            <a:pPr marL="342900" indent="-342900">
              <a:buAutoNum type="arabicPeriod"/>
            </a:pPr>
            <a:endParaRPr lang="en-US" altLang="zh-CN" dirty="0"/>
          </a:p>
          <a:p>
            <a:pPr marL="342900" indent="-342900">
              <a:buAutoNum type="arabicPeriod"/>
            </a:pPr>
            <a:r>
              <a:rPr lang="zh-CN" altLang="en-US" dirty="0"/>
              <a:t>请创建一个自己的代码托管主页，并尝试对感兴趣的项目</a:t>
            </a:r>
            <a:r>
              <a:rPr lang="en-US" altLang="zh-CN" dirty="0"/>
              <a:t>star</a:t>
            </a:r>
            <a:r>
              <a:rPr lang="zh-CN" altLang="en-US" dirty="0"/>
              <a:t>或</a:t>
            </a:r>
            <a:r>
              <a:rPr lang="en-US" altLang="zh-CN" dirty="0"/>
              <a:t>fork</a:t>
            </a:r>
            <a:r>
              <a:rPr lang="zh-CN" altLang="en-US" dirty="0"/>
              <a:t>。</a:t>
            </a:r>
            <a:endParaRPr lang="en-US" altLang="zh-CN" dirty="0"/>
          </a:p>
          <a:p>
            <a:pPr marL="342900" indent="-342900">
              <a:buAutoNum type="arabicPeriod"/>
            </a:pPr>
            <a:endParaRPr lang="en-US" altLang="zh-CN" dirty="0"/>
          </a:p>
          <a:p>
            <a:r>
              <a:rPr lang="zh-CN" altLang="en-US" dirty="0"/>
              <a:t>要求：请以</a:t>
            </a:r>
            <a:r>
              <a:rPr lang="en-US" altLang="zh-CN" dirty="0"/>
              <a:t>word</a:t>
            </a:r>
            <a:r>
              <a:rPr lang="zh-CN" altLang="en-US" dirty="0"/>
              <a:t>或</a:t>
            </a:r>
            <a:r>
              <a:rPr lang="en-US" altLang="zh-CN" dirty="0"/>
              <a:t>pdf</a:t>
            </a:r>
            <a:r>
              <a:rPr lang="zh-CN" altLang="en-US" dirty="0"/>
              <a:t>的形式提交作业到 </a:t>
            </a:r>
            <a:r>
              <a:rPr lang="en-US" altLang="zh-CN" dirty="0">
                <a:hlinkClick r:id="rId2"/>
              </a:rPr>
              <a:t>jyzhou@nankai.edu.cn</a:t>
            </a:r>
            <a:r>
              <a:rPr lang="zh-CN" altLang="en-US" dirty="0"/>
              <a:t>，</a:t>
            </a:r>
            <a:endParaRPr lang="en-US" altLang="zh-CN" dirty="0"/>
          </a:p>
          <a:p>
            <a:r>
              <a:rPr lang="en-US" altLang="zh-CN" dirty="0"/>
              <a:t>             </a:t>
            </a:r>
            <a:r>
              <a:rPr lang="zh-CN" altLang="en-US" dirty="0"/>
              <a:t>写出每步操作的</a:t>
            </a:r>
            <a:r>
              <a:rPr lang="en-US" altLang="zh-CN" b="1" dirty="0">
                <a:solidFill>
                  <a:srgbClr val="FF0000"/>
                </a:solidFill>
              </a:rPr>
              <a:t>git</a:t>
            </a:r>
            <a:r>
              <a:rPr lang="zh-CN" altLang="en-US" b="1" dirty="0">
                <a:solidFill>
                  <a:srgbClr val="FF0000"/>
                </a:solidFill>
              </a:rPr>
              <a:t>命令</a:t>
            </a:r>
            <a:r>
              <a:rPr lang="zh-CN" altLang="en-US" dirty="0"/>
              <a:t>（除第</a:t>
            </a:r>
            <a:r>
              <a:rPr lang="en-US" altLang="zh-CN" dirty="0"/>
              <a:t>5</a:t>
            </a:r>
            <a:r>
              <a:rPr lang="zh-CN" altLang="en-US" dirty="0"/>
              <a:t>步），并将结果截图。</a:t>
            </a:r>
          </a:p>
        </p:txBody>
      </p:sp>
      <p:sp>
        <p:nvSpPr>
          <p:cNvPr id="10" name="文本框 9">
            <a:extLst>
              <a:ext uri="{FF2B5EF4-FFF2-40B4-BE49-F238E27FC236}">
                <a16:creationId xmlns:a16="http://schemas.microsoft.com/office/drawing/2014/main" id="{BD13FCCC-4462-4056-9C06-58171FCED5CE}"/>
              </a:ext>
            </a:extLst>
          </p:cNvPr>
          <p:cNvSpPr txBox="1"/>
          <p:nvPr/>
        </p:nvSpPr>
        <p:spPr>
          <a:xfrm>
            <a:off x="668216" y="6488668"/>
            <a:ext cx="7599003" cy="369332"/>
          </a:xfrm>
          <a:prstGeom prst="rect">
            <a:avLst/>
          </a:prstGeom>
          <a:noFill/>
        </p:spPr>
        <p:txBody>
          <a:bodyPr wrap="none" rtlCol="0">
            <a:spAutoFit/>
          </a:bodyPr>
          <a:lstStyle/>
          <a:p>
            <a:r>
              <a:rPr lang="zh-CN" altLang="en-US" dirty="0"/>
              <a:t>建议学习网站：</a:t>
            </a:r>
            <a:r>
              <a:rPr lang="en-US" altLang="zh-CN" dirty="0"/>
              <a:t> https://lab.github.com/githubtraining/introduction-to-github</a:t>
            </a:r>
            <a:endParaRPr lang="zh-CN" altLang="en-US" dirty="0"/>
          </a:p>
        </p:txBody>
      </p:sp>
    </p:spTree>
    <p:extLst>
      <p:ext uri="{BB962C8B-B14F-4D97-AF65-F5344CB8AC3E}">
        <p14:creationId xmlns:p14="http://schemas.microsoft.com/office/powerpoint/2010/main" val="1403307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2424F29-E735-4A41-A36F-C463BBBDB88F}"/>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a:ln>
                  <a:noFill/>
                </a:ln>
                <a:solidFill>
                  <a:srgbClr val="990033"/>
                </a:solidFill>
                <a:effectLst/>
                <a:uLnTx/>
                <a:uFillTx/>
                <a:latin typeface="Times New Roman"/>
                <a:ea typeface="宋体"/>
                <a:cs typeface="Times New Roman"/>
              </a:rPr>
              <a:t>课程安排 </a:t>
            </a:r>
            <a:r>
              <a:rPr kumimoji="0" lang="en-US" altLang="zh-CN" sz="4000" b="1" i="0" u="none" strike="noStrike" kern="1200" cap="none" spc="0" normalizeH="0" baseline="0" noProof="0">
                <a:ln>
                  <a:noFill/>
                </a:ln>
                <a:solidFill>
                  <a:srgbClr val="990033"/>
                </a:solidFill>
                <a:effectLst/>
                <a:uLnTx/>
                <a:uFillTx/>
                <a:latin typeface="Times New Roman"/>
                <a:ea typeface="宋体"/>
                <a:cs typeface="Times New Roman"/>
              </a:rPr>
              <a:t>- 2</a:t>
            </a:r>
            <a:endParaRPr kumimoji="0" lang="en-US" altLang="zh-CN" sz="2300" b="1" i="0" u="none" strike="noStrike" kern="1200" cap="none" spc="0" normalizeH="0" baseline="0" noProof="0">
              <a:ln>
                <a:noFill/>
              </a:ln>
              <a:solidFill>
                <a:srgbClr val="FF5050"/>
              </a:solidFill>
              <a:effectLst/>
              <a:uLnTx/>
              <a:uFillTx/>
              <a:latin typeface="Times New Roman"/>
              <a:ea typeface="宋体"/>
              <a:cs typeface="Times New Roman"/>
            </a:endParaRPr>
          </a:p>
        </p:txBody>
      </p:sp>
      <p:graphicFrame>
        <p:nvGraphicFramePr>
          <p:cNvPr id="5" name="Group 70">
            <a:extLst>
              <a:ext uri="{FF2B5EF4-FFF2-40B4-BE49-F238E27FC236}">
                <a16:creationId xmlns:a16="http://schemas.microsoft.com/office/drawing/2014/main" id="{7FA2136B-58FE-4117-BC4F-F27F96F50462}"/>
              </a:ext>
            </a:extLst>
          </p:cNvPr>
          <p:cNvGraphicFramePr>
            <a:graphicFrameLocks/>
          </p:cNvGraphicFramePr>
          <p:nvPr>
            <p:extLst>
              <p:ext uri="{D42A27DB-BD31-4B8C-83A1-F6EECF244321}">
                <p14:modId xmlns:p14="http://schemas.microsoft.com/office/powerpoint/2010/main" val="3673999310"/>
              </p:ext>
            </p:extLst>
          </p:nvPr>
        </p:nvGraphicFramePr>
        <p:xfrm>
          <a:off x="719138" y="1992821"/>
          <a:ext cx="7967662" cy="3995845"/>
        </p:xfrm>
        <a:graphic>
          <a:graphicData uri="http://schemas.openxmlformats.org/drawingml/2006/table">
            <a:tbl>
              <a:tblPr/>
              <a:tblGrid>
                <a:gridCol w="688940">
                  <a:extLst>
                    <a:ext uri="{9D8B030D-6E8A-4147-A177-3AD203B41FA5}">
                      <a16:colId xmlns:a16="http://schemas.microsoft.com/office/drawing/2014/main" val="1523040628"/>
                    </a:ext>
                  </a:extLst>
                </a:gridCol>
                <a:gridCol w="3432146">
                  <a:extLst>
                    <a:ext uri="{9D8B030D-6E8A-4147-A177-3AD203B41FA5}">
                      <a16:colId xmlns:a16="http://schemas.microsoft.com/office/drawing/2014/main" val="3679778585"/>
                    </a:ext>
                  </a:extLst>
                </a:gridCol>
                <a:gridCol w="3846576">
                  <a:extLst>
                    <a:ext uri="{9D8B030D-6E8A-4147-A177-3AD203B41FA5}">
                      <a16:colId xmlns:a16="http://schemas.microsoft.com/office/drawing/2014/main" val="1296055194"/>
                    </a:ext>
                  </a:extLst>
                </a:gridCol>
              </a:tblGrid>
              <a:tr h="274344">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 charset="0"/>
                          <a:ea typeface="宋体" panose="02010600030101010101" pitchFamily="2" charset="-122"/>
                          <a:cs typeface="Times New Roman" panose="02020603050405020304" pitchFamily="18" charset="0"/>
                        </a:rPr>
                        <a:t>周次</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 charset="0"/>
                          <a:ea typeface="宋体" panose="02010600030101010101" pitchFamily="2" charset="-122"/>
                          <a:cs typeface="Times New Roman" panose="02020603050405020304" pitchFamily="18" charset="0"/>
                        </a:rPr>
                        <a:t>教学章节</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 charset="0"/>
                          <a:ea typeface="宋体" panose="02010600030101010101" pitchFamily="2" charset="-122"/>
                          <a:cs typeface="Times New Roman" panose="02020603050405020304" pitchFamily="18" charset="0"/>
                        </a:rPr>
                        <a:t>教学内容</a:t>
                      </a: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28049749"/>
                  </a:ext>
                </a:extLst>
              </a:tr>
              <a:tr h="857326">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第</a:t>
                      </a:r>
                      <a:r>
                        <a:rPr kumimoji="0" lang="en-US" altLang="zh-CN"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4</a:t>
                      </a:r>
                      <a:r>
                        <a:rPr kumimoji="0" lang="zh-CN" altLang="en-US"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章 软件过程的需求管理</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541338" indent="-34290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1006475" indent="-28575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414463"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82245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230438"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687638"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3144838"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602038"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4059238"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541338" marR="0" lvl="0" indent="-342900"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4.1 </a:t>
                      </a: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需求管理的模型和流程</a:t>
                      </a:r>
                    </a:p>
                    <a:p>
                      <a:pPr marL="541338" marR="0" lvl="0" indent="-342900"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4.2 </a:t>
                      </a: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需求开发</a:t>
                      </a:r>
                    </a:p>
                    <a:p>
                      <a:pPr marL="541338" marR="0" lvl="0" indent="-342900"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4.3 </a:t>
                      </a: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需求管理</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11258100"/>
                  </a:ext>
                </a:extLst>
              </a:tr>
              <a:tr h="1410933">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第</a:t>
                      </a:r>
                      <a:r>
                        <a:rPr kumimoji="0" lang="en-US" altLang="zh-CN"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5</a:t>
                      </a:r>
                      <a:r>
                        <a:rPr kumimoji="0" lang="zh-CN" altLang="en-US"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章 软件过程的技术管理</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541338" indent="-35560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2174875" indent="-28575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2582863"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299085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3398838"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3856038"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4313238"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4770438"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5227638"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541338" marR="0" lvl="0" indent="-355600"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5.1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软件过程的技术架构</a:t>
                      </a:r>
                    </a:p>
                    <a:p>
                      <a:pPr marL="541338" marR="0" lvl="0" indent="-355600"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5.2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软件过程的问题分析和决策方法</a:t>
                      </a:r>
                    </a:p>
                    <a:p>
                      <a:pPr marL="541338" marR="0" lvl="0" indent="-355600"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5.3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软件过程的技术路线</a:t>
                      </a:r>
                    </a:p>
                    <a:p>
                      <a:pPr marL="541338" marR="0" lvl="0" indent="-355600"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5.4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知识传递</a:t>
                      </a:r>
                    </a:p>
                    <a:p>
                      <a:pPr marL="541338" marR="0" lvl="0" indent="-355600"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5.5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软件过程管理工具</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75578844"/>
                  </a:ext>
                </a:extLst>
              </a:tr>
              <a:tr h="1453242">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第</a:t>
                      </a:r>
                      <a:r>
                        <a:rPr kumimoji="0" lang="en-US" altLang="zh-CN"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6</a:t>
                      </a:r>
                      <a:r>
                        <a:rPr kumimoji="0" lang="zh-CN" altLang="en-US"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章 软件过程的项目管理</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622300" indent="-436563"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1087438" indent="-28575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495425"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903413"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311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768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3225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683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4140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622300" marR="0" lvl="0" indent="-436563"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6.1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软件配置管理</a:t>
                      </a:r>
                    </a:p>
                    <a:p>
                      <a:pPr marL="622300" marR="0" lvl="0" indent="-436563"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6.2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项目估算和资源管理</a:t>
                      </a:r>
                    </a:p>
                    <a:p>
                      <a:pPr marL="622300" marR="0" lvl="0" indent="-436563"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6.3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项目风险评估</a:t>
                      </a:r>
                    </a:p>
                    <a:p>
                      <a:pPr marL="622300" marR="0" lvl="0" indent="-436563"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6.4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制定项目计划</a:t>
                      </a:r>
                    </a:p>
                    <a:p>
                      <a:pPr marL="622300" marR="0" lvl="0" indent="-436563" algn="l"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6.5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项目跟踪和监督</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68920324"/>
                  </a:ext>
                </a:extLst>
              </a:tr>
            </a:tbl>
          </a:graphicData>
        </a:graphic>
      </p:graphicFrame>
    </p:spTree>
    <p:extLst>
      <p:ext uri="{BB962C8B-B14F-4D97-AF65-F5344CB8AC3E}">
        <p14:creationId xmlns:p14="http://schemas.microsoft.com/office/powerpoint/2010/main" val="2486213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4D43D3E-920C-466B-B509-80E636E9778C}"/>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a:ln>
                  <a:noFill/>
                </a:ln>
                <a:solidFill>
                  <a:srgbClr val="990033"/>
                </a:solidFill>
                <a:effectLst/>
                <a:uLnTx/>
                <a:uFillTx/>
                <a:latin typeface="Times New Roman"/>
                <a:ea typeface="宋体"/>
                <a:cs typeface="Times New Roman"/>
              </a:rPr>
              <a:t>课程安排 </a:t>
            </a:r>
            <a:r>
              <a:rPr kumimoji="0" lang="en-US" altLang="zh-CN" sz="4000" b="1" i="0" u="none" strike="noStrike" kern="1200" cap="none" spc="0" normalizeH="0" baseline="0" noProof="0">
                <a:ln>
                  <a:noFill/>
                </a:ln>
                <a:solidFill>
                  <a:srgbClr val="990033"/>
                </a:solidFill>
                <a:effectLst/>
                <a:uLnTx/>
                <a:uFillTx/>
                <a:latin typeface="Times New Roman"/>
                <a:ea typeface="宋体"/>
                <a:cs typeface="Times New Roman"/>
              </a:rPr>
              <a:t>- 3</a:t>
            </a:r>
            <a:endParaRPr kumimoji="0" lang="en-US" altLang="zh-CN" sz="2300" b="1" i="0" u="none" strike="noStrike" kern="1200" cap="none" spc="0" normalizeH="0" baseline="0" noProof="0">
              <a:ln>
                <a:noFill/>
              </a:ln>
              <a:solidFill>
                <a:srgbClr val="FF5050"/>
              </a:solidFill>
              <a:effectLst/>
              <a:uLnTx/>
              <a:uFillTx/>
              <a:latin typeface="Times New Roman"/>
              <a:ea typeface="宋体"/>
              <a:cs typeface="Times New Roman"/>
            </a:endParaRPr>
          </a:p>
        </p:txBody>
      </p:sp>
      <p:graphicFrame>
        <p:nvGraphicFramePr>
          <p:cNvPr id="3" name="Group 65">
            <a:extLst>
              <a:ext uri="{FF2B5EF4-FFF2-40B4-BE49-F238E27FC236}">
                <a16:creationId xmlns:a16="http://schemas.microsoft.com/office/drawing/2014/main" id="{DA7673E0-5372-446E-92C4-DAF894114CDC}"/>
              </a:ext>
            </a:extLst>
          </p:cNvPr>
          <p:cNvGraphicFramePr>
            <a:graphicFrameLocks/>
          </p:cNvGraphicFramePr>
          <p:nvPr>
            <p:extLst>
              <p:ext uri="{D42A27DB-BD31-4B8C-83A1-F6EECF244321}">
                <p14:modId xmlns:p14="http://schemas.microsoft.com/office/powerpoint/2010/main" val="2827341737"/>
              </p:ext>
            </p:extLst>
          </p:nvPr>
        </p:nvGraphicFramePr>
        <p:xfrm>
          <a:off x="719138" y="2126933"/>
          <a:ext cx="7967662" cy="4226487"/>
        </p:xfrm>
        <a:graphic>
          <a:graphicData uri="http://schemas.openxmlformats.org/drawingml/2006/table">
            <a:tbl>
              <a:tblPr/>
              <a:tblGrid>
                <a:gridCol w="688940">
                  <a:extLst>
                    <a:ext uri="{9D8B030D-6E8A-4147-A177-3AD203B41FA5}">
                      <a16:colId xmlns:a16="http://schemas.microsoft.com/office/drawing/2014/main" val="3241423104"/>
                    </a:ext>
                  </a:extLst>
                </a:gridCol>
                <a:gridCol w="3163922">
                  <a:extLst>
                    <a:ext uri="{9D8B030D-6E8A-4147-A177-3AD203B41FA5}">
                      <a16:colId xmlns:a16="http://schemas.microsoft.com/office/drawing/2014/main" val="2765778381"/>
                    </a:ext>
                  </a:extLst>
                </a:gridCol>
                <a:gridCol w="4114800">
                  <a:extLst>
                    <a:ext uri="{9D8B030D-6E8A-4147-A177-3AD203B41FA5}">
                      <a16:colId xmlns:a16="http://schemas.microsoft.com/office/drawing/2014/main" val="2666212107"/>
                    </a:ext>
                  </a:extLst>
                </a:gridCol>
              </a:tblGrid>
              <a:tr h="285695">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 charset="0"/>
                          <a:ea typeface="宋体" panose="02010600030101010101" pitchFamily="2" charset="-122"/>
                          <a:cs typeface="Times New Roman" panose="02020603050405020304" pitchFamily="18" charset="0"/>
                        </a:rPr>
                        <a:t>周次</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 charset="0"/>
                          <a:ea typeface="宋体" panose="02010600030101010101" pitchFamily="2" charset="-122"/>
                          <a:cs typeface="Times New Roman" panose="02020603050405020304" pitchFamily="18" charset="0"/>
                        </a:rPr>
                        <a:t>教学章节</a:t>
                      </a: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 charset="0"/>
                          <a:ea typeface="宋体" panose="02010600030101010101" pitchFamily="2" charset="-122"/>
                          <a:cs typeface="Times New Roman" panose="02020603050405020304" pitchFamily="18" charset="0"/>
                        </a:rPr>
                        <a:t>教学内容</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88798810"/>
                  </a:ext>
                </a:extLst>
              </a:tr>
              <a:tr h="1952108">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第</a:t>
                      </a:r>
                      <a:r>
                        <a:rPr kumimoji="0" lang="en-US" altLang="zh-CN"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7</a:t>
                      </a:r>
                      <a:r>
                        <a:rPr kumimoji="0" lang="zh-CN" altLang="en-US"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章 </a:t>
                      </a: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软件过程的质量管理</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85738"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185738" marR="0" lvl="0" indent="0" algn="l" defTabSz="914400" rtl="0" eaLnBrk="1" fontAlgn="base" latinLnBrk="0" hangingPunct="1">
                        <a:lnSpc>
                          <a:spcPct val="100000"/>
                        </a:lnSpc>
                        <a:spcBef>
                          <a:spcPct val="1000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7.1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质量管理概述	</a:t>
                      </a:r>
                    </a:p>
                    <a:p>
                      <a:pPr marL="185738" marR="0" lvl="0" indent="0" algn="l" defTabSz="914400" rtl="0" eaLnBrk="1" fontAlgn="base" latinLnBrk="0" hangingPunct="1">
                        <a:lnSpc>
                          <a:spcPct val="100000"/>
                        </a:lnSpc>
                        <a:spcBef>
                          <a:spcPct val="1000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7.2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软件质量方针和计划	</a:t>
                      </a:r>
                    </a:p>
                    <a:p>
                      <a:pPr marL="185738" marR="0" lvl="0" indent="0" algn="l" defTabSz="914400" rtl="0" eaLnBrk="1" fontAlgn="base" latinLnBrk="0" hangingPunct="1">
                        <a:lnSpc>
                          <a:spcPct val="100000"/>
                        </a:lnSpc>
                        <a:spcBef>
                          <a:spcPct val="1000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7.3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软件评审过程和方法	</a:t>
                      </a:r>
                    </a:p>
                    <a:p>
                      <a:pPr marL="185738" marR="0" lvl="0" indent="0" algn="l" defTabSz="914400" rtl="0" eaLnBrk="1" fontAlgn="base" latinLnBrk="0" hangingPunct="1">
                        <a:lnSpc>
                          <a:spcPct val="100000"/>
                        </a:lnSpc>
                        <a:spcBef>
                          <a:spcPct val="1000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7.4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缺陷分析和预防</a:t>
                      </a:r>
                    </a:p>
                    <a:p>
                      <a:pPr marL="185738" marR="0" lvl="0" indent="0" algn="l" defTabSz="914400" rtl="0" eaLnBrk="1" fontAlgn="base" latinLnBrk="0" hangingPunct="1">
                        <a:lnSpc>
                          <a:spcPct val="100000"/>
                        </a:lnSpc>
                        <a:spcBef>
                          <a:spcPct val="1000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7.5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质量度量</a:t>
                      </a:r>
                    </a:p>
                    <a:p>
                      <a:pPr marL="185738" marR="0" lvl="0" indent="0" algn="l" defTabSz="914400" rtl="0" eaLnBrk="1" fontAlgn="base" latinLnBrk="0" hangingPunct="1">
                        <a:lnSpc>
                          <a:spcPct val="100000"/>
                        </a:lnSpc>
                        <a:spcBef>
                          <a:spcPct val="1000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7.6 PSP</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过程质量管理</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35727078"/>
                  </a:ext>
                </a:extLst>
              </a:tr>
              <a:tr h="1988684">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第</a:t>
                      </a:r>
                      <a:r>
                        <a:rPr kumimoji="0" lang="en-US" altLang="zh-CN"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8</a:t>
                      </a:r>
                      <a:r>
                        <a:rPr kumimoji="0" lang="zh-CN" altLang="en-US"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章 </a:t>
                      </a: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软件过程的集成管理</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85738" algn="l" defTabSz="914400" rtl="0" eaLnBrk="1" latinLnBrk="0" hangingPunct="1">
                        <a:spcBef>
                          <a:spcPct val="20000"/>
                        </a:spcBef>
                        <a:buClr>
                          <a:schemeClr val="folHlink"/>
                        </a:buClr>
                        <a:buSzPct val="90000"/>
                        <a:buFont typeface="Wingdings" panose="05000000000000000000" pitchFamily="2" charset="2"/>
                        <a:defRPr sz="2400" b="1" i="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1"/>
                        </a:buClr>
                        <a:buSzPct val="75000"/>
                        <a:buFont typeface="Wingdings" panose="05000000000000000000" pitchFamily="2" charset="2"/>
                        <a:defRPr sz="1800" i="1"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folHlink"/>
                        </a:buClr>
                        <a:buSzPct val="55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accent1"/>
                        </a:buClr>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185738" marR="0" lvl="0" indent="0" algn="l" defTabSz="914400" rtl="0" eaLnBrk="1" fontAlgn="base" latinLnBrk="0" hangingPunct="1">
                        <a:lnSpc>
                          <a:spcPct val="100000"/>
                        </a:lnSpc>
                        <a:spcBef>
                          <a:spcPct val="1000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8.1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集成项目管理</a:t>
                      </a:r>
                    </a:p>
                    <a:p>
                      <a:pPr marL="185738" marR="0" lvl="0" indent="0" algn="l" defTabSz="914400" rtl="0" eaLnBrk="1" fontAlgn="base" latinLnBrk="0" hangingPunct="1">
                        <a:lnSpc>
                          <a:spcPct val="100000"/>
                        </a:lnSpc>
                        <a:spcBef>
                          <a:spcPct val="1000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8.2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集成项目的合成计划</a:t>
                      </a:r>
                    </a:p>
                    <a:p>
                      <a:pPr marL="185738" marR="0" lvl="0" indent="0" algn="l" defTabSz="914400" rtl="0" eaLnBrk="1" fontAlgn="base" latinLnBrk="0" hangingPunct="1">
                        <a:lnSpc>
                          <a:spcPct val="100000"/>
                        </a:lnSpc>
                        <a:spcBef>
                          <a:spcPct val="1000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8.3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产品集成的过程管理</a:t>
                      </a:r>
                    </a:p>
                    <a:p>
                      <a:pPr marL="185738" marR="0" lvl="0" indent="0" algn="l" defTabSz="914400" rtl="0" eaLnBrk="1" fontAlgn="base" latinLnBrk="0" hangingPunct="1">
                        <a:lnSpc>
                          <a:spcPct val="100000"/>
                        </a:lnSpc>
                        <a:spcBef>
                          <a:spcPct val="1000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8.4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集成产品开发模式</a:t>
                      </a:r>
                    </a:p>
                    <a:p>
                      <a:pPr marL="185738" marR="0" lvl="0" indent="0" algn="l" defTabSz="914400" rtl="0" eaLnBrk="1" fontAlgn="base" latinLnBrk="0" hangingPunct="1">
                        <a:lnSpc>
                          <a:spcPct val="100000"/>
                        </a:lnSpc>
                        <a:spcBef>
                          <a:spcPct val="10000"/>
                        </a:spcBef>
                        <a:spcAft>
                          <a:spcPct val="0"/>
                        </a:spcAft>
                        <a:buClr>
                          <a:schemeClr val="folHlink"/>
                        </a:buClr>
                        <a:buSzPct val="9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8.5 IPD</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方法应用和实践</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68645186"/>
                  </a:ext>
                </a:extLst>
              </a:tr>
            </a:tbl>
          </a:graphicData>
        </a:graphic>
      </p:graphicFrame>
    </p:spTree>
    <p:extLst>
      <p:ext uri="{BB962C8B-B14F-4D97-AF65-F5344CB8AC3E}">
        <p14:creationId xmlns:p14="http://schemas.microsoft.com/office/powerpoint/2010/main" val="3106403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FA0F7D6-EE39-4B32-86EA-C444DE52923A}"/>
              </a:ext>
            </a:extLst>
          </p:cNvPr>
          <p:cNvSpPr txBox="1">
            <a:spLocks noChangeArrowheads="1"/>
          </p:cNvSpPr>
          <p:nvPr/>
        </p:nvSpPr>
        <p:spPr bwMode="auto">
          <a:xfrm>
            <a:off x="684213" y="33337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软件过程的组成</a:t>
            </a:r>
          </a:p>
        </p:txBody>
      </p:sp>
      <p:pic>
        <p:nvPicPr>
          <p:cNvPr id="5" name="Picture 4" descr="1-3">
            <a:extLst>
              <a:ext uri="{FF2B5EF4-FFF2-40B4-BE49-F238E27FC236}">
                <a16:creationId xmlns:a16="http://schemas.microsoft.com/office/drawing/2014/main" id="{2582B8FE-9838-4FE1-B01A-0126497B5B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133600"/>
            <a:ext cx="6624637"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62BA1B68-3B3A-4755-B931-3D801F1A8735}"/>
              </a:ext>
            </a:extLst>
          </p:cNvPr>
          <p:cNvSpPr txBox="1"/>
          <p:nvPr/>
        </p:nvSpPr>
        <p:spPr>
          <a:xfrm>
            <a:off x="2907324" y="5169877"/>
            <a:ext cx="902811" cy="523220"/>
          </a:xfrm>
          <a:prstGeom prst="rect">
            <a:avLst/>
          </a:prstGeom>
          <a:noFill/>
        </p:spPr>
        <p:txBody>
          <a:bodyPr wrap="none" rtlCol="0">
            <a:spAutoFit/>
          </a:bodyPr>
          <a:lstStyle/>
          <a:p>
            <a:r>
              <a:rPr lang="zh-CN" altLang="en-US" sz="2800" b="1" dirty="0">
                <a:solidFill>
                  <a:srgbClr val="FF0000"/>
                </a:solidFill>
              </a:rPr>
              <a:t>组织</a:t>
            </a:r>
          </a:p>
        </p:txBody>
      </p:sp>
      <p:sp>
        <p:nvSpPr>
          <p:cNvPr id="10" name="文本框 9">
            <a:extLst>
              <a:ext uri="{FF2B5EF4-FFF2-40B4-BE49-F238E27FC236}">
                <a16:creationId xmlns:a16="http://schemas.microsoft.com/office/drawing/2014/main" id="{A04D8BB7-41F9-4397-96FE-EFC7174239AD}"/>
              </a:ext>
            </a:extLst>
          </p:cNvPr>
          <p:cNvSpPr txBox="1"/>
          <p:nvPr/>
        </p:nvSpPr>
        <p:spPr>
          <a:xfrm>
            <a:off x="6137032" y="5169877"/>
            <a:ext cx="902811" cy="523220"/>
          </a:xfrm>
          <a:prstGeom prst="rect">
            <a:avLst/>
          </a:prstGeom>
          <a:noFill/>
        </p:spPr>
        <p:txBody>
          <a:bodyPr wrap="none" rtlCol="0">
            <a:spAutoFit/>
          </a:bodyPr>
          <a:lstStyle/>
          <a:p>
            <a:r>
              <a:rPr lang="zh-CN" altLang="en-US" sz="2800" b="1" dirty="0">
                <a:solidFill>
                  <a:srgbClr val="FF0000"/>
                </a:solidFill>
              </a:rPr>
              <a:t>需求</a:t>
            </a:r>
            <a:endParaRPr lang="en-US" altLang="zh-CN" sz="2800" b="1" dirty="0">
              <a:solidFill>
                <a:srgbClr val="FF0000"/>
              </a:solidFill>
            </a:endParaRPr>
          </a:p>
        </p:txBody>
      </p:sp>
    </p:spTree>
    <p:extLst>
      <p:ext uri="{BB962C8B-B14F-4D97-AF65-F5344CB8AC3E}">
        <p14:creationId xmlns:p14="http://schemas.microsoft.com/office/powerpoint/2010/main" val="998263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E0301FD-4CA0-4291-B689-BD397C241E92}"/>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技术解决流程示意图</a:t>
            </a:r>
          </a:p>
        </p:txBody>
      </p:sp>
      <p:sp>
        <p:nvSpPr>
          <p:cNvPr id="3" name="Rectangle 7">
            <a:extLst>
              <a:ext uri="{FF2B5EF4-FFF2-40B4-BE49-F238E27FC236}">
                <a16:creationId xmlns:a16="http://schemas.microsoft.com/office/drawing/2014/main" id="{DB4D0EC3-F3E9-4983-BA06-2D8DB83D4206}"/>
              </a:ext>
            </a:extLst>
          </p:cNvPr>
          <p:cNvSpPr>
            <a:spLocks noChangeArrowheads="1"/>
          </p:cNvSpPr>
          <p:nvPr/>
        </p:nvSpPr>
        <p:spPr bwMode="auto">
          <a:xfrm>
            <a:off x="9143935" y="1333114"/>
            <a:ext cx="65" cy="276999"/>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pic>
        <p:nvPicPr>
          <p:cNvPr id="4" name="Picture 6" descr="5-1">
            <a:extLst>
              <a:ext uri="{FF2B5EF4-FFF2-40B4-BE49-F238E27FC236}">
                <a16:creationId xmlns:a16="http://schemas.microsoft.com/office/drawing/2014/main" id="{FE1D0199-26DA-448E-839E-12F5D13920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557338"/>
            <a:ext cx="7200900" cy="513397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D4500270-09F1-45D4-AC09-765F84AC59C7}"/>
              </a:ext>
            </a:extLst>
          </p:cNvPr>
          <p:cNvSpPr txBox="1"/>
          <p:nvPr/>
        </p:nvSpPr>
        <p:spPr>
          <a:xfrm>
            <a:off x="1376039" y="1610113"/>
            <a:ext cx="646331" cy="369332"/>
          </a:xfrm>
          <a:prstGeom prst="rect">
            <a:avLst/>
          </a:prstGeom>
          <a:noFill/>
        </p:spPr>
        <p:txBody>
          <a:bodyPr wrap="none" rtlCol="0">
            <a:spAutoFit/>
          </a:bodyPr>
          <a:lstStyle/>
          <a:p>
            <a:r>
              <a:rPr lang="zh-CN" altLang="en-US" b="1" dirty="0">
                <a:solidFill>
                  <a:srgbClr val="FF0000"/>
                </a:solidFill>
              </a:rPr>
              <a:t>需求</a:t>
            </a:r>
          </a:p>
        </p:txBody>
      </p:sp>
      <p:sp>
        <p:nvSpPr>
          <p:cNvPr id="7" name="文本框 6">
            <a:extLst>
              <a:ext uri="{FF2B5EF4-FFF2-40B4-BE49-F238E27FC236}">
                <a16:creationId xmlns:a16="http://schemas.microsoft.com/office/drawing/2014/main" id="{D27F558A-AF86-4DC1-9E07-CCFB61627CA1}"/>
              </a:ext>
            </a:extLst>
          </p:cNvPr>
          <p:cNvSpPr txBox="1"/>
          <p:nvPr/>
        </p:nvSpPr>
        <p:spPr>
          <a:xfrm>
            <a:off x="6747252" y="1610113"/>
            <a:ext cx="1569660" cy="369332"/>
          </a:xfrm>
          <a:prstGeom prst="rect">
            <a:avLst/>
          </a:prstGeom>
          <a:noFill/>
        </p:spPr>
        <p:txBody>
          <a:bodyPr wrap="none" rtlCol="0">
            <a:spAutoFit/>
          </a:bodyPr>
          <a:lstStyle/>
          <a:p>
            <a:r>
              <a:rPr lang="zh-CN" altLang="en-US" b="1" dirty="0">
                <a:solidFill>
                  <a:srgbClr val="FF0000"/>
                </a:solidFill>
              </a:rPr>
              <a:t>组织与成熟度</a:t>
            </a:r>
          </a:p>
        </p:txBody>
      </p:sp>
    </p:spTree>
    <p:extLst>
      <p:ext uri="{BB962C8B-B14F-4D97-AF65-F5344CB8AC3E}">
        <p14:creationId xmlns:p14="http://schemas.microsoft.com/office/powerpoint/2010/main" val="3380272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76F10FF-50B3-413A-B750-361D5847CFAA}"/>
              </a:ext>
            </a:extLst>
          </p:cNvPr>
          <p:cNvSpPr txBox="1">
            <a:spLocks noChangeArrowheads="1"/>
          </p:cNvSpPr>
          <p:nvPr/>
        </p:nvSpPr>
        <p:spPr bwMode="auto">
          <a:xfrm>
            <a:off x="684213" y="2603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i="1" kern="1200">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eaLnBrk="0" fontAlgn="base" hangingPunct="0">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实现、管理和支持过程之间的关系</a:t>
            </a:r>
          </a:p>
        </p:txBody>
      </p:sp>
      <p:pic>
        <p:nvPicPr>
          <p:cNvPr id="3" name="Picture 8" descr="1-2-1">
            <a:extLst>
              <a:ext uri="{FF2B5EF4-FFF2-40B4-BE49-F238E27FC236}">
                <a16:creationId xmlns:a16="http://schemas.microsoft.com/office/drawing/2014/main" id="{7321459F-E73E-4FCA-B311-D0B014E9A9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276475"/>
            <a:ext cx="7848600" cy="254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7000940"/>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1585</TotalTime>
  <Words>3466</Words>
  <Application>Microsoft Office PowerPoint</Application>
  <PresentationFormat>全屏显示(4:3)</PresentationFormat>
  <Paragraphs>349</Paragraphs>
  <Slides>42</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54" baseType="lpstr">
      <vt:lpstr>等线</vt:lpstr>
      <vt:lpstr>等线 Light</vt:lpstr>
      <vt:lpstr>楷体_GB2312</vt:lpstr>
      <vt:lpstr>宋体</vt:lpstr>
      <vt:lpstr>Arial</vt:lpstr>
      <vt:lpstr>Calibri</vt:lpstr>
      <vt:lpstr>Calibri Light</vt:lpstr>
      <vt:lpstr>Tahoma</vt:lpstr>
      <vt:lpstr>Times New Roman</vt:lpstr>
      <vt:lpstr>Wingdings</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Arrows-Thinkpad</dc:creator>
  <cp:lastModifiedBy>Arrows-Thinkpad</cp:lastModifiedBy>
  <cp:revision>57</cp:revision>
  <dcterms:created xsi:type="dcterms:W3CDTF">2021-04-21T07:06:02Z</dcterms:created>
  <dcterms:modified xsi:type="dcterms:W3CDTF">2021-06-17T01:53:17Z</dcterms:modified>
</cp:coreProperties>
</file>