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4700" autoAdjust="0"/>
  </p:normalViewPr>
  <p:slideViewPr>
    <p:cSldViewPr snapToGrid="0">
      <p:cViewPr varScale="1">
        <p:scale>
          <a:sx n="108" d="100"/>
          <a:sy n="108" d="100"/>
        </p:scale>
        <p:origin x="1704" y="10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faadb563bfecab1d" providerId="LiveId" clId="{A21DA345-ECC6-4382-98E5-887E6E2A8918}"/>
    <pc:docChg chg="undo custSel addSld delSld modSld">
      <pc:chgData name="" userId="faadb563bfecab1d" providerId="LiveId" clId="{A21DA345-ECC6-4382-98E5-887E6E2A8918}" dt="2021-05-05T15:51:26.139" v="129" actId="2696"/>
      <pc:docMkLst>
        <pc:docMk/>
      </pc:docMkLst>
      <pc:sldChg chg="addSp delSp modSp add del">
        <pc:chgData name="" userId="faadb563bfecab1d" providerId="LiveId" clId="{A21DA345-ECC6-4382-98E5-887E6E2A8918}" dt="2021-05-05T15:43:00.192" v="39" actId="114"/>
        <pc:sldMkLst>
          <pc:docMk/>
          <pc:sldMk cId="3330577137" sldId="256"/>
        </pc:sldMkLst>
        <pc:spChg chg="add del">
          <ac:chgData name="" userId="faadb563bfecab1d" providerId="LiveId" clId="{A21DA345-ECC6-4382-98E5-887E6E2A8918}" dt="2021-05-05T15:42:54.094" v="36"/>
          <ac:spMkLst>
            <pc:docMk/>
            <pc:sldMk cId="3330577137" sldId="256"/>
            <ac:spMk id="5" creationId="{5B4916F3-3B60-4D40-B4C5-A35C861014C0}"/>
          </ac:spMkLst>
        </pc:spChg>
        <pc:spChg chg="add del">
          <ac:chgData name="" userId="faadb563bfecab1d" providerId="LiveId" clId="{A21DA345-ECC6-4382-98E5-887E6E2A8918}" dt="2021-05-05T15:42:54.094" v="36"/>
          <ac:spMkLst>
            <pc:docMk/>
            <pc:sldMk cId="3330577137" sldId="256"/>
            <ac:spMk id="6" creationId="{F98FE04E-EEC3-4DFA-8C11-51E8CC754B19}"/>
          </ac:spMkLst>
        </pc:spChg>
        <pc:spChg chg="add mod">
          <ac:chgData name="" userId="faadb563bfecab1d" providerId="LiveId" clId="{A21DA345-ECC6-4382-98E5-887E6E2A8918}" dt="2021-05-05T15:43:00.192" v="39" actId="114"/>
          <ac:spMkLst>
            <pc:docMk/>
            <pc:sldMk cId="3330577137" sldId="256"/>
            <ac:spMk id="7" creationId="{741D40CF-9DFC-4DF4-B8A5-848E0A3D6910}"/>
          </ac:spMkLst>
        </pc:spChg>
        <pc:spChg chg="del">
          <ac:chgData name="" userId="faadb563bfecab1d" providerId="LiveId" clId="{A21DA345-ECC6-4382-98E5-887E6E2A8918}" dt="2021-05-05T15:42:57.231" v="37" actId="478"/>
          <ac:spMkLst>
            <pc:docMk/>
            <pc:sldMk cId="3330577137" sldId="256"/>
            <ac:spMk id="8" creationId="{98E76B59-BC3B-42DF-890D-D7CB61EE33AE}"/>
          </ac:spMkLst>
        </pc:spChg>
        <pc:spChg chg="add mod">
          <ac:chgData name="" userId="faadb563bfecab1d" providerId="LiveId" clId="{A21DA345-ECC6-4382-98E5-887E6E2A8918}" dt="2021-05-05T15:43:00.192" v="39" actId="114"/>
          <ac:spMkLst>
            <pc:docMk/>
            <pc:sldMk cId="3330577137" sldId="256"/>
            <ac:spMk id="9" creationId="{3932893F-EAF9-4414-B134-B75AB7FD3339}"/>
          </ac:spMkLst>
        </pc:spChg>
        <pc:spChg chg="del">
          <ac:chgData name="" userId="faadb563bfecab1d" providerId="LiveId" clId="{A21DA345-ECC6-4382-98E5-887E6E2A8918}" dt="2021-05-05T15:42:57.231" v="37" actId="478"/>
          <ac:spMkLst>
            <pc:docMk/>
            <pc:sldMk cId="3330577137" sldId="256"/>
            <ac:spMk id="13" creationId="{D53BC130-FBF0-4BBC-81A8-19A9C25349E0}"/>
          </ac:spMkLst>
        </pc:spChg>
      </pc:sldChg>
    </pc:docChg>
  </pc:docChgLst>
  <pc:docChgLst>
    <pc:chgData userId="faadb563bfecab1d" providerId="LiveId" clId="{8344AE5E-A0AC-4060-B64A-413C5CB1E91E}"/>
    <pc:docChg chg="undo custSel addSld delSld modSld">
      <pc:chgData name="" userId="faadb563bfecab1d" providerId="LiveId" clId="{8344AE5E-A0AC-4060-B64A-413C5CB1E91E}" dt="2021-05-19T08:29:23.286" v="114" actId="1076"/>
      <pc:docMkLst>
        <pc:docMk/>
      </pc:docMkLst>
      <pc:sldChg chg="addSp delSp modSp">
        <pc:chgData name="" userId="faadb563bfecab1d" providerId="LiveId" clId="{8344AE5E-A0AC-4060-B64A-413C5CB1E91E}" dt="2021-05-19T08:25:43.660" v="2" actId="114"/>
        <pc:sldMkLst>
          <pc:docMk/>
          <pc:sldMk cId="3330577137" sldId="256"/>
        </pc:sldMkLst>
        <pc:spChg chg="del">
          <ac:chgData name="" userId="faadb563bfecab1d" providerId="LiveId" clId="{8344AE5E-A0AC-4060-B64A-413C5CB1E91E}" dt="2021-05-19T08:25:40.250" v="0" actId="478"/>
          <ac:spMkLst>
            <pc:docMk/>
            <pc:sldMk cId="3330577137" sldId="256"/>
            <ac:spMk id="5" creationId="{03865D0E-2CFD-459A-8A33-08D2AB0971C4}"/>
          </ac:spMkLst>
        </pc:spChg>
        <pc:spChg chg="del">
          <ac:chgData name="" userId="faadb563bfecab1d" providerId="LiveId" clId="{8344AE5E-A0AC-4060-B64A-413C5CB1E91E}" dt="2021-05-19T08:25:40.250" v="0" actId="478"/>
          <ac:spMkLst>
            <pc:docMk/>
            <pc:sldMk cId="3330577137" sldId="256"/>
            <ac:spMk id="6" creationId="{3F786BC7-75D6-41ED-B37E-8CA8C2BF0631}"/>
          </ac:spMkLst>
        </pc:spChg>
        <pc:spChg chg="add mod">
          <ac:chgData name="" userId="faadb563bfecab1d" providerId="LiveId" clId="{8344AE5E-A0AC-4060-B64A-413C5CB1E91E}" dt="2021-05-19T08:25:43.660" v="2" actId="114"/>
          <ac:spMkLst>
            <pc:docMk/>
            <pc:sldMk cId="3330577137" sldId="256"/>
            <ac:spMk id="7" creationId="{0A8822BD-772E-49CF-B980-6D9B7267AD3E}"/>
          </ac:spMkLst>
        </pc:spChg>
        <pc:spChg chg="add mod">
          <ac:chgData name="" userId="faadb563bfecab1d" providerId="LiveId" clId="{8344AE5E-A0AC-4060-B64A-413C5CB1E91E}" dt="2021-05-19T08:25:43.660" v="2" actId="114"/>
          <ac:spMkLst>
            <pc:docMk/>
            <pc:sldMk cId="3330577137" sldId="256"/>
            <ac:spMk id="8" creationId="{06F53612-E688-42A2-B549-86A344B9B9F1}"/>
          </ac:spMkLst>
        </pc:spChg>
      </pc:sldChg>
      <pc:sldChg chg="add del">
        <pc:chgData name="" userId="faadb563bfecab1d" providerId="LiveId" clId="{8344AE5E-A0AC-4060-B64A-413C5CB1E91E}" dt="2021-05-19T08:25:56.185" v="26" actId="2696"/>
        <pc:sldMkLst>
          <pc:docMk/>
          <pc:sldMk cId="732858440" sldId="257"/>
        </pc:sldMkLst>
      </pc:sldChg>
      <pc:sldChg chg="addSp modSp add">
        <pc:chgData name="" userId="faadb563bfecab1d" providerId="LiveId" clId="{8344AE5E-A0AC-4060-B64A-413C5CB1E91E}" dt="2021-05-19T08:26:03.828" v="28" actId="114"/>
        <pc:sldMkLst>
          <pc:docMk/>
          <pc:sldMk cId="3809845251" sldId="258"/>
        </pc:sldMkLst>
        <pc:spChg chg="add mod">
          <ac:chgData name="" userId="faadb563bfecab1d" providerId="LiveId" clId="{8344AE5E-A0AC-4060-B64A-413C5CB1E91E}" dt="2021-05-19T08:26:03.828" v="28" actId="114"/>
          <ac:spMkLst>
            <pc:docMk/>
            <pc:sldMk cId="3809845251" sldId="258"/>
            <ac:spMk id="2" creationId="{BC9EF28E-8D2B-4198-9FDD-F8EA1813032A}"/>
          </ac:spMkLst>
        </pc:spChg>
        <pc:spChg chg="add mod">
          <ac:chgData name="" userId="faadb563bfecab1d" providerId="LiveId" clId="{8344AE5E-A0AC-4060-B64A-413C5CB1E91E}" dt="2021-05-19T08:26:03.828" v="28" actId="114"/>
          <ac:spMkLst>
            <pc:docMk/>
            <pc:sldMk cId="3809845251" sldId="258"/>
            <ac:spMk id="3" creationId="{2F04F1E8-81CC-400E-90DD-3FB90AB0FBCD}"/>
          </ac:spMkLst>
        </pc:spChg>
        <pc:picChg chg="add">
          <ac:chgData name="" userId="faadb563bfecab1d" providerId="LiveId" clId="{8344AE5E-A0AC-4060-B64A-413C5CB1E91E}" dt="2021-05-19T08:26:02.567" v="27"/>
          <ac:picMkLst>
            <pc:docMk/>
            <pc:sldMk cId="3809845251" sldId="258"/>
            <ac:picMk id="4" creationId="{51A6F2F0-4D13-45F6-BE80-3EF636E401D7}"/>
          </ac:picMkLst>
        </pc:picChg>
      </pc:sldChg>
      <pc:sldChg chg="addSp modSp add">
        <pc:chgData name="" userId="faadb563bfecab1d" providerId="LiveId" clId="{8344AE5E-A0AC-4060-B64A-413C5CB1E91E}" dt="2021-05-19T08:26:14.443" v="33" actId="1076"/>
        <pc:sldMkLst>
          <pc:docMk/>
          <pc:sldMk cId="2900725210" sldId="259"/>
        </pc:sldMkLst>
        <pc:spChg chg="add mod">
          <ac:chgData name="" userId="faadb563bfecab1d" providerId="LiveId" clId="{8344AE5E-A0AC-4060-B64A-413C5CB1E91E}" dt="2021-05-19T08:26:14.443" v="33" actId="1076"/>
          <ac:spMkLst>
            <pc:docMk/>
            <pc:sldMk cId="2900725210" sldId="259"/>
            <ac:spMk id="2" creationId="{B7351E21-3F0F-43E8-9785-328AA6447E8D}"/>
          </ac:spMkLst>
        </pc:spChg>
        <pc:spChg chg="add mod">
          <ac:chgData name="" userId="faadb563bfecab1d" providerId="LiveId" clId="{8344AE5E-A0AC-4060-B64A-413C5CB1E91E}" dt="2021-05-19T08:26:14.443" v="33" actId="1076"/>
          <ac:spMkLst>
            <pc:docMk/>
            <pc:sldMk cId="2900725210" sldId="259"/>
            <ac:spMk id="3" creationId="{0C11D3D2-C48F-4ED5-BB78-F60FCB303069}"/>
          </ac:spMkLst>
        </pc:spChg>
        <pc:picChg chg="add mod">
          <ac:chgData name="" userId="faadb563bfecab1d" providerId="LiveId" clId="{8344AE5E-A0AC-4060-B64A-413C5CB1E91E}" dt="2021-05-19T08:26:14.443" v="33" actId="1076"/>
          <ac:picMkLst>
            <pc:docMk/>
            <pc:sldMk cId="2900725210" sldId="259"/>
            <ac:picMk id="4" creationId="{1C37481B-D4F6-49FF-AC86-A2EC0136FF33}"/>
          </ac:picMkLst>
        </pc:picChg>
      </pc:sldChg>
      <pc:sldChg chg="addSp modSp add">
        <pc:chgData name="" userId="faadb563bfecab1d" providerId="LiveId" clId="{8344AE5E-A0AC-4060-B64A-413C5CB1E91E}" dt="2021-05-19T08:26:20.614" v="36" actId="114"/>
        <pc:sldMkLst>
          <pc:docMk/>
          <pc:sldMk cId="3048029766" sldId="260"/>
        </pc:sldMkLst>
        <pc:spChg chg="add mod">
          <ac:chgData name="" userId="faadb563bfecab1d" providerId="LiveId" clId="{8344AE5E-A0AC-4060-B64A-413C5CB1E91E}" dt="2021-05-19T08:26:20.614" v="36" actId="114"/>
          <ac:spMkLst>
            <pc:docMk/>
            <pc:sldMk cId="3048029766" sldId="260"/>
            <ac:spMk id="2" creationId="{7E5BEF8A-81BC-4DCB-8B69-89F07F51F503}"/>
          </ac:spMkLst>
        </pc:spChg>
        <pc:spChg chg="add mod">
          <ac:chgData name="" userId="faadb563bfecab1d" providerId="LiveId" clId="{8344AE5E-A0AC-4060-B64A-413C5CB1E91E}" dt="2021-05-19T08:26:20.614" v="36" actId="114"/>
          <ac:spMkLst>
            <pc:docMk/>
            <pc:sldMk cId="3048029766" sldId="260"/>
            <ac:spMk id="3" creationId="{C4C7968F-0E40-4A6E-950D-61C3EAB7F5E6}"/>
          </ac:spMkLst>
        </pc:spChg>
        <pc:picChg chg="add">
          <ac:chgData name="" userId="faadb563bfecab1d" providerId="LiveId" clId="{8344AE5E-A0AC-4060-B64A-413C5CB1E91E}" dt="2021-05-19T08:26:19.650" v="35"/>
          <ac:picMkLst>
            <pc:docMk/>
            <pc:sldMk cId="3048029766" sldId="260"/>
            <ac:picMk id="4" creationId="{6335A904-E731-4136-BD4F-4448DC76837C}"/>
          </ac:picMkLst>
        </pc:picChg>
      </pc:sldChg>
      <pc:sldChg chg="addSp add modAnim">
        <pc:chgData name="" userId="faadb563bfecab1d" providerId="LiveId" clId="{8344AE5E-A0AC-4060-B64A-413C5CB1E91E}" dt="2021-05-19T08:26:25.868" v="38"/>
        <pc:sldMkLst>
          <pc:docMk/>
          <pc:sldMk cId="911174385" sldId="261"/>
        </pc:sldMkLst>
        <pc:spChg chg="add">
          <ac:chgData name="" userId="faadb563bfecab1d" providerId="LiveId" clId="{8344AE5E-A0AC-4060-B64A-413C5CB1E91E}" dt="2021-05-19T08:26:25.868" v="38"/>
          <ac:spMkLst>
            <pc:docMk/>
            <pc:sldMk cId="911174385" sldId="261"/>
            <ac:spMk id="2" creationId="{A8636BE3-7918-4C49-9DDD-F976898112DF}"/>
          </ac:spMkLst>
        </pc:spChg>
        <pc:spChg chg="add">
          <ac:chgData name="" userId="faadb563bfecab1d" providerId="LiveId" clId="{8344AE5E-A0AC-4060-B64A-413C5CB1E91E}" dt="2021-05-19T08:26:25.868" v="38"/>
          <ac:spMkLst>
            <pc:docMk/>
            <pc:sldMk cId="911174385" sldId="261"/>
            <ac:spMk id="3" creationId="{855F839F-5BCB-4335-8EAA-295027DDE029}"/>
          </ac:spMkLst>
        </pc:spChg>
        <pc:spChg chg="add">
          <ac:chgData name="" userId="faadb563bfecab1d" providerId="LiveId" clId="{8344AE5E-A0AC-4060-B64A-413C5CB1E91E}" dt="2021-05-19T08:26:25.868" v="38"/>
          <ac:spMkLst>
            <pc:docMk/>
            <pc:sldMk cId="911174385" sldId="261"/>
            <ac:spMk id="4" creationId="{8DE55DB7-6A2D-4168-BD6A-2FEF11E0FE3A}"/>
          </ac:spMkLst>
        </pc:spChg>
        <pc:spChg chg="add">
          <ac:chgData name="" userId="faadb563bfecab1d" providerId="LiveId" clId="{8344AE5E-A0AC-4060-B64A-413C5CB1E91E}" dt="2021-05-19T08:26:25.868" v="38"/>
          <ac:spMkLst>
            <pc:docMk/>
            <pc:sldMk cId="911174385" sldId="261"/>
            <ac:spMk id="6" creationId="{BA667C99-F4F6-4199-8AA4-0413E1973A71}"/>
          </ac:spMkLst>
        </pc:spChg>
        <pc:spChg chg="add">
          <ac:chgData name="" userId="faadb563bfecab1d" providerId="LiveId" clId="{8344AE5E-A0AC-4060-B64A-413C5CB1E91E}" dt="2021-05-19T08:26:25.868" v="38"/>
          <ac:spMkLst>
            <pc:docMk/>
            <pc:sldMk cId="911174385" sldId="261"/>
            <ac:spMk id="7" creationId="{9BDAFEBC-3DCF-4D66-89E3-3ED06A3CC70F}"/>
          </ac:spMkLst>
        </pc:spChg>
        <pc:spChg chg="add">
          <ac:chgData name="" userId="faadb563bfecab1d" providerId="LiveId" clId="{8344AE5E-A0AC-4060-B64A-413C5CB1E91E}" dt="2021-05-19T08:26:25.868" v="38"/>
          <ac:spMkLst>
            <pc:docMk/>
            <pc:sldMk cId="911174385" sldId="261"/>
            <ac:spMk id="8" creationId="{EBE54179-F6F4-49C9-A30B-FF2540D57617}"/>
          </ac:spMkLst>
        </pc:spChg>
        <pc:spChg chg="add">
          <ac:chgData name="" userId="faadb563bfecab1d" providerId="LiveId" clId="{8344AE5E-A0AC-4060-B64A-413C5CB1E91E}" dt="2021-05-19T08:26:25.868" v="38"/>
          <ac:spMkLst>
            <pc:docMk/>
            <pc:sldMk cId="911174385" sldId="261"/>
            <ac:spMk id="9" creationId="{7DFEC4E3-D62C-4DC3-A029-1BFD0F0A7D9F}"/>
          </ac:spMkLst>
        </pc:spChg>
        <pc:spChg chg="add">
          <ac:chgData name="" userId="faadb563bfecab1d" providerId="LiveId" clId="{8344AE5E-A0AC-4060-B64A-413C5CB1E91E}" dt="2021-05-19T08:26:25.868" v="38"/>
          <ac:spMkLst>
            <pc:docMk/>
            <pc:sldMk cId="911174385" sldId="261"/>
            <ac:spMk id="10" creationId="{D563BD4F-DAE9-4AB0-BE5A-C1AD6EDAB745}"/>
          </ac:spMkLst>
        </pc:spChg>
        <pc:spChg chg="add">
          <ac:chgData name="" userId="faadb563bfecab1d" providerId="LiveId" clId="{8344AE5E-A0AC-4060-B64A-413C5CB1E91E}" dt="2021-05-19T08:26:25.868" v="38"/>
          <ac:spMkLst>
            <pc:docMk/>
            <pc:sldMk cId="911174385" sldId="261"/>
            <ac:spMk id="11" creationId="{C4025CF6-8B7C-494C-B825-D0327B50B417}"/>
          </ac:spMkLst>
        </pc:spChg>
        <pc:spChg chg="add">
          <ac:chgData name="" userId="faadb563bfecab1d" providerId="LiveId" clId="{8344AE5E-A0AC-4060-B64A-413C5CB1E91E}" dt="2021-05-19T08:26:25.868" v="38"/>
          <ac:spMkLst>
            <pc:docMk/>
            <pc:sldMk cId="911174385" sldId="261"/>
            <ac:spMk id="12" creationId="{15ED20B8-96C3-434B-910A-576BB0E9FE77}"/>
          </ac:spMkLst>
        </pc:spChg>
        <pc:spChg chg="add">
          <ac:chgData name="" userId="faadb563bfecab1d" providerId="LiveId" clId="{8344AE5E-A0AC-4060-B64A-413C5CB1E91E}" dt="2021-05-19T08:26:25.868" v="38"/>
          <ac:spMkLst>
            <pc:docMk/>
            <pc:sldMk cId="911174385" sldId="261"/>
            <ac:spMk id="13" creationId="{CA4C10D5-643C-4EB0-997A-ACC714700E2C}"/>
          </ac:spMkLst>
        </pc:spChg>
        <pc:picChg chg="add">
          <ac:chgData name="" userId="faadb563bfecab1d" providerId="LiveId" clId="{8344AE5E-A0AC-4060-B64A-413C5CB1E91E}" dt="2021-05-19T08:26:25.868" v="38"/>
          <ac:picMkLst>
            <pc:docMk/>
            <pc:sldMk cId="911174385" sldId="261"/>
            <ac:picMk id="5" creationId="{2F4E1DE1-A680-4009-9292-68AE8723836A}"/>
          </ac:picMkLst>
        </pc:picChg>
      </pc:sldChg>
      <pc:sldChg chg="addSp modSp add">
        <pc:chgData name="" userId="faadb563bfecab1d" providerId="LiveId" clId="{8344AE5E-A0AC-4060-B64A-413C5CB1E91E}" dt="2021-05-19T08:26:36.485" v="42" actId="114"/>
        <pc:sldMkLst>
          <pc:docMk/>
          <pc:sldMk cId="1268488621" sldId="262"/>
        </pc:sldMkLst>
        <pc:spChg chg="add mod">
          <ac:chgData name="" userId="faadb563bfecab1d" providerId="LiveId" clId="{8344AE5E-A0AC-4060-B64A-413C5CB1E91E}" dt="2021-05-19T08:26:36.485" v="42" actId="114"/>
          <ac:spMkLst>
            <pc:docMk/>
            <pc:sldMk cId="1268488621" sldId="262"/>
            <ac:spMk id="2" creationId="{0A689831-A192-4290-9163-3240E5236143}"/>
          </ac:spMkLst>
        </pc:spChg>
        <pc:spChg chg="add mod">
          <ac:chgData name="" userId="faadb563bfecab1d" providerId="LiveId" clId="{8344AE5E-A0AC-4060-B64A-413C5CB1E91E}" dt="2021-05-19T08:26:36.485" v="42" actId="114"/>
          <ac:spMkLst>
            <pc:docMk/>
            <pc:sldMk cId="1268488621" sldId="262"/>
            <ac:spMk id="3" creationId="{F708E6D7-AB54-4343-8D0B-F8410463F45F}"/>
          </ac:spMkLst>
        </pc:spChg>
        <pc:spChg chg="add mod">
          <ac:chgData name="" userId="faadb563bfecab1d" providerId="LiveId" clId="{8344AE5E-A0AC-4060-B64A-413C5CB1E91E}" dt="2021-05-19T08:26:36.485" v="42" actId="114"/>
          <ac:spMkLst>
            <pc:docMk/>
            <pc:sldMk cId="1268488621" sldId="262"/>
            <ac:spMk id="4" creationId="{0FCE2591-1A2A-47B0-8D26-E15A3BB11189}"/>
          </ac:spMkLst>
        </pc:spChg>
        <pc:spChg chg="add mod">
          <ac:chgData name="" userId="faadb563bfecab1d" providerId="LiveId" clId="{8344AE5E-A0AC-4060-B64A-413C5CB1E91E}" dt="2021-05-19T08:26:36.485" v="42" actId="114"/>
          <ac:spMkLst>
            <pc:docMk/>
            <pc:sldMk cId="1268488621" sldId="262"/>
            <ac:spMk id="5" creationId="{7B0391AA-B6D9-484D-8C5D-32BA3B667FB8}"/>
          </ac:spMkLst>
        </pc:spChg>
        <pc:spChg chg="add mod">
          <ac:chgData name="" userId="faadb563bfecab1d" providerId="LiveId" clId="{8344AE5E-A0AC-4060-B64A-413C5CB1E91E}" dt="2021-05-19T08:26:36.485" v="42" actId="114"/>
          <ac:spMkLst>
            <pc:docMk/>
            <pc:sldMk cId="1268488621" sldId="262"/>
            <ac:spMk id="6" creationId="{79DACE88-CE0D-4D29-A392-8479E0AB7CEC}"/>
          </ac:spMkLst>
        </pc:spChg>
        <pc:picChg chg="add">
          <ac:chgData name="" userId="faadb563bfecab1d" providerId="LiveId" clId="{8344AE5E-A0AC-4060-B64A-413C5CB1E91E}" dt="2021-05-19T08:26:33.998" v="40"/>
          <ac:picMkLst>
            <pc:docMk/>
            <pc:sldMk cId="1268488621" sldId="262"/>
            <ac:picMk id="7" creationId="{F6C97B13-3FEE-413D-8C38-D54EF9ECC86D}"/>
          </ac:picMkLst>
        </pc:picChg>
      </pc:sldChg>
      <pc:sldChg chg="addSp modSp add">
        <pc:chgData name="" userId="faadb563bfecab1d" providerId="LiveId" clId="{8344AE5E-A0AC-4060-B64A-413C5CB1E91E}" dt="2021-05-19T08:26:43.237" v="45" actId="114"/>
        <pc:sldMkLst>
          <pc:docMk/>
          <pc:sldMk cId="2055636297" sldId="263"/>
        </pc:sldMkLst>
        <pc:spChg chg="add mod">
          <ac:chgData name="" userId="faadb563bfecab1d" providerId="LiveId" clId="{8344AE5E-A0AC-4060-B64A-413C5CB1E91E}" dt="2021-05-19T08:26:43.237" v="45" actId="114"/>
          <ac:spMkLst>
            <pc:docMk/>
            <pc:sldMk cId="2055636297" sldId="263"/>
            <ac:spMk id="2" creationId="{59E8FE29-347B-4EE8-8A60-6DB03CE54BE2}"/>
          </ac:spMkLst>
        </pc:spChg>
        <pc:spChg chg="add mod">
          <ac:chgData name="" userId="faadb563bfecab1d" providerId="LiveId" clId="{8344AE5E-A0AC-4060-B64A-413C5CB1E91E}" dt="2021-05-19T08:26:43.237" v="45" actId="114"/>
          <ac:spMkLst>
            <pc:docMk/>
            <pc:sldMk cId="2055636297" sldId="263"/>
            <ac:spMk id="3" creationId="{59A3645C-CD86-48C2-828A-023A372AD030}"/>
          </ac:spMkLst>
        </pc:spChg>
        <pc:picChg chg="add">
          <ac:chgData name="" userId="faadb563bfecab1d" providerId="LiveId" clId="{8344AE5E-A0AC-4060-B64A-413C5CB1E91E}" dt="2021-05-19T08:26:42.490" v="44"/>
          <ac:picMkLst>
            <pc:docMk/>
            <pc:sldMk cId="2055636297" sldId="263"/>
            <ac:picMk id="4" creationId="{D3E81E95-5939-4F2B-861A-EDCA0A47567E}"/>
          </ac:picMkLst>
        </pc:picChg>
      </pc:sldChg>
      <pc:sldChg chg="addSp modSp add">
        <pc:chgData name="" userId="faadb563bfecab1d" providerId="LiveId" clId="{8344AE5E-A0AC-4060-B64A-413C5CB1E91E}" dt="2021-05-19T08:26:50.416" v="49" actId="114"/>
        <pc:sldMkLst>
          <pc:docMk/>
          <pc:sldMk cId="199318535" sldId="264"/>
        </pc:sldMkLst>
        <pc:spChg chg="add mod">
          <ac:chgData name="" userId="faadb563bfecab1d" providerId="LiveId" clId="{8344AE5E-A0AC-4060-B64A-413C5CB1E91E}" dt="2021-05-19T08:26:50.416" v="49" actId="114"/>
          <ac:spMkLst>
            <pc:docMk/>
            <pc:sldMk cId="199318535" sldId="264"/>
            <ac:spMk id="2" creationId="{5B4B269B-1CFA-4ADB-9FF6-F8B33EF53D91}"/>
          </ac:spMkLst>
        </pc:spChg>
        <pc:spChg chg="add mod">
          <ac:chgData name="" userId="faadb563bfecab1d" providerId="LiveId" clId="{8344AE5E-A0AC-4060-B64A-413C5CB1E91E}" dt="2021-05-19T08:26:50.416" v="49" actId="114"/>
          <ac:spMkLst>
            <pc:docMk/>
            <pc:sldMk cId="199318535" sldId="264"/>
            <ac:spMk id="3" creationId="{3DBE6986-70C8-46A3-8D59-6E578DB9C966}"/>
          </ac:spMkLst>
        </pc:spChg>
        <pc:spChg chg="mod">
          <ac:chgData name="" userId="faadb563bfecab1d" providerId="LiveId" clId="{8344AE5E-A0AC-4060-B64A-413C5CB1E91E}" dt="2021-05-19T08:26:50.416" v="49" actId="114"/>
          <ac:spMkLst>
            <pc:docMk/>
            <pc:sldMk cId="199318535" sldId="264"/>
            <ac:spMk id="6" creationId="{6655C359-AA2B-456B-ABB5-4FCCD9F99C30}"/>
          </ac:spMkLst>
        </pc:spChg>
        <pc:spChg chg="mod">
          <ac:chgData name="" userId="faadb563bfecab1d" providerId="LiveId" clId="{8344AE5E-A0AC-4060-B64A-413C5CB1E91E}" dt="2021-05-19T08:26:50.416" v="49" actId="114"/>
          <ac:spMkLst>
            <pc:docMk/>
            <pc:sldMk cId="199318535" sldId="264"/>
            <ac:spMk id="7" creationId="{6871CE79-CC9B-4E32-872C-9F1B40CE67B8}"/>
          </ac:spMkLst>
        </pc:spChg>
        <pc:spChg chg="mod">
          <ac:chgData name="" userId="faadb563bfecab1d" providerId="LiveId" clId="{8344AE5E-A0AC-4060-B64A-413C5CB1E91E}" dt="2021-05-19T08:26:50.416" v="49" actId="114"/>
          <ac:spMkLst>
            <pc:docMk/>
            <pc:sldMk cId="199318535" sldId="264"/>
            <ac:spMk id="8" creationId="{F3CA4EDF-750E-4947-8337-D21FFB05F260}"/>
          </ac:spMkLst>
        </pc:spChg>
        <pc:spChg chg="mod">
          <ac:chgData name="" userId="faadb563bfecab1d" providerId="LiveId" clId="{8344AE5E-A0AC-4060-B64A-413C5CB1E91E}" dt="2021-05-19T08:26:50.416" v="49" actId="114"/>
          <ac:spMkLst>
            <pc:docMk/>
            <pc:sldMk cId="199318535" sldId="264"/>
            <ac:spMk id="9" creationId="{B433270C-AB8F-4197-91C8-A9F4C99E2944}"/>
          </ac:spMkLst>
        </pc:spChg>
        <pc:grpChg chg="add">
          <ac:chgData name="" userId="faadb563bfecab1d" providerId="LiveId" clId="{8344AE5E-A0AC-4060-B64A-413C5CB1E91E}" dt="2021-05-19T08:26:48.557" v="47"/>
          <ac:grpSpMkLst>
            <pc:docMk/>
            <pc:sldMk cId="199318535" sldId="264"/>
            <ac:grpSpMk id="5" creationId="{C8A68ECC-38EA-494E-B412-C17475194E54}"/>
          </ac:grpSpMkLst>
        </pc:grpChg>
        <pc:picChg chg="add">
          <ac:chgData name="" userId="faadb563bfecab1d" providerId="LiveId" clId="{8344AE5E-A0AC-4060-B64A-413C5CB1E91E}" dt="2021-05-19T08:26:48.557" v="47"/>
          <ac:picMkLst>
            <pc:docMk/>
            <pc:sldMk cId="199318535" sldId="264"/>
            <ac:picMk id="4" creationId="{61FF6B5A-5571-4B50-A63E-2FCFCA0F24A6}"/>
          </ac:picMkLst>
        </pc:picChg>
      </pc:sldChg>
      <pc:sldChg chg="addSp modSp add">
        <pc:chgData name="" userId="faadb563bfecab1d" providerId="LiveId" clId="{8344AE5E-A0AC-4060-B64A-413C5CB1E91E}" dt="2021-05-19T08:26:57.736" v="52" actId="114"/>
        <pc:sldMkLst>
          <pc:docMk/>
          <pc:sldMk cId="2722304309" sldId="265"/>
        </pc:sldMkLst>
        <pc:spChg chg="add mod">
          <ac:chgData name="" userId="faadb563bfecab1d" providerId="LiveId" clId="{8344AE5E-A0AC-4060-B64A-413C5CB1E91E}" dt="2021-05-19T08:26:57.736" v="52" actId="114"/>
          <ac:spMkLst>
            <pc:docMk/>
            <pc:sldMk cId="2722304309" sldId="265"/>
            <ac:spMk id="2" creationId="{95380740-EE78-4B43-97CC-A9C6E60B622F}"/>
          </ac:spMkLst>
        </pc:spChg>
        <pc:spChg chg="add mod">
          <ac:chgData name="" userId="faadb563bfecab1d" providerId="LiveId" clId="{8344AE5E-A0AC-4060-B64A-413C5CB1E91E}" dt="2021-05-19T08:26:57.736" v="52" actId="114"/>
          <ac:spMkLst>
            <pc:docMk/>
            <pc:sldMk cId="2722304309" sldId="265"/>
            <ac:spMk id="3" creationId="{77E114BB-09E9-4758-AA8E-24323EEE3872}"/>
          </ac:spMkLst>
        </pc:spChg>
      </pc:sldChg>
      <pc:sldChg chg="addSp modSp add">
        <pc:chgData name="" userId="faadb563bfecab1d" providerId="LiveId" clId="{8344AE5E-A0AC-4060-B64A-413C5CB1E91E}" dt="2021-05-19T08:27:06.029" v="55" actId="114"/>
        <pc:sldMkLst>
          <pc:docMk/>
          <pc:sldMk cId="3132314691" sldId="266"/>
        </pc:sldMkLst>
        <pc:spChg chg="add mod">
          <ac:chgData name="" userId="faadb563bfecab1d" providerId="LiveId" clId="{8344AE5E-A0AC-4060-B64A-413C5CB1E91E}" dt="2021-05-19T08:27:06.029" v="55" actId="114"/>
          <ac:spMkLst>
            <pc:docMk/>
            <pc:sldMk cId="3132314691" sldId="266"/>
            <ac:spMk id="2" creationId="{70B69748-DC75-4CB3-A247-4DE0FA805334}"/>
          </ac:spMkLst>
        </pc:spChg>
        <pc:spChg chg="add mod">
          <ac:chgData name="" userId="faadb563bfecab1d" providerId="LiveId" clId="{8344AE5E-A0AC-4060-B64A-413C5CB1E91E}" dt="2021-05-19T08:27:06.029" v="55" actId="114"/>
          <ac:spMkLst>
            <pc:docMk/>
            <pc:sldMk cId="3132314691" sldId="266"/>
            <ac:spMk id="3" creationId="{476E57C6-7CE7-43D2-A68E-A59BD49BAC4C}"/>
          </ac:spMkLst>
        </pc:spChg>
      </pc:sldChg>
      <pc:sldChg chg="addSp modSp add">
        <pc:chgData name="" userId="faadb563bfecab1d" providerId="LiveId" clId="{8344AE5E-A0AC-4060-B64A-413C5CB1E91E}" dt="2021-05-19T08:27:12.381" v="58" actId="114"/>
        <pc:sldMkLst>
          <pc:docMk/>
          <pc:sldMk cId="1229219211" sldId="267"/>
        </pc:sldMkLst>
        <pc:spChg chg="add mod">
          <ac:chgData name="" userId="faadb563bfecab1d" providerId="LiveId" clId="{8344AE5E-A0AC-4060-B64A-413C5CB1E91E}" dt="2021-05-19T08:27:12.381" v="58" actId="114"/>
          <ac:spMkLst>
            <pc:docMk/>
            <pc:sldMk cId="1229219211" sldId="267"/>
            <ac:spMk id="2" creationId="{257AFC41-D8C7-42F3-9771-3B4EB1CC67A9}"/>
          </ac:spMkLst>
        </pc:spChg>
        <pc:spChg chg="add mod">
          <ac:chgData name="" userId="faadb563bfecab1d" providerId="LiveId" clId="{8344AE5E-A0AC-4060-B64A-413C5CB1E91E}" dt="2021-05-19T08:27:12.381" v="58" actId="114"/>
          <ac:spMkLst>
            <pc:docMk/>
            <pc:sldMk cId="1229219211" sldId="267"/>
            <ac:spMk id="3" creationId="{53494C98-830B-489A-93EA-2F2B8E94C4B0}"/>
          </ac:spMkLst>
        </pc:spChg>
        <pc:picChg chg="add">
          <ac:chgData name="" userId="faadb563bfecab1d" providerId="LiveId" clId="{8344AE5E-A0AC-4060-B64A-413C5CB1E91E}" dt="2021-05-19T08:27:11.299" v="57"/>
          <ac:picMkLst>
            <pc:docMk/>
            <pc:sldMk cId="1229219211" sldId="267"/>
            <ac:picMk id="4" creationId="{DA34A9E0-C8E9-48B2-B640-76D3D31D7F78}"/>
          </ac:picMkLst>
        </pc:picChg>
      </pc:sldChg>
      <pc:sldChg chg="addSp modSp add">
        <pc:chgData name="" userId="faadb563bfecab1d" providerId="LiveId" clId="{8344AE5E-A0AC-4060-B64A-413C5CB1E91E}" dt="2021-05-19T08:27:17.883" v="61" actId="114"/>
        <pc:sldMkLst>
          <pc:docMk/>
          <pc:sldMk cId="3151468302" sldId="268"/>
        </pc:sldMkLst>
        <pc:spChg chg="add mod">
          <ac:chgData name="" userId="faadb563bfecab1d" providerId="LiveId" clId="{8344AE5E-A0AC-4060-B64A-413C5CB1E91E}" dt="2021-05-19T08:27:17.883" v="61" actId="114"/>
          <ac:spMkLst>
            <pc:docMk/>
            <pc:sldMk cId="3151468302" sldId="268"/>
            <ac:spMk id="2" creationId="{8AE63C96-D679-44D9-B345-01A1F3AABE8A}"/>
          </ac:spMkLst>
        </pc:spChg>
        <pc:spChg chg="add mod">
          <ac:chgData name="" userId="faadb563bfecab1d" providerId="LiveId" clId="{8344AE5E-A0AC-4060-B64A-413C5CB1E91E}" dt="2021-05-19T08:27:17.883" v="61" actId="114"/>
          <ac:spMkLst>
            <pc:docMk/>
            <pc:sldMk cId="3151468302" sldId="268"/>
            <ac:spMk id="3" creationId="{1E4FCC46-7F37-4808-8306-C7FAF1DB03F1}"/>
          </ac:spMkLst>
        </pc:spChg>
      </pc:sldChg>
      <pc:sldChg chg="addSp modSp add">
        <pc:chgData name="" userId="faadb563bfecab1d" providerId="LiveId" clId="{8344AE5E-A0AC-4060-B64A-413C5CB1E91E}" dt="2021-05-19T08:27:26.226" v="65" actId="114"/>
        <pc:sldMkLst>
          <pc:docMk/>
          <pc:sldMk cId="3380272727" sldId="269"/>
        </pc:sldMkLst>
        <pc:spChg chg="add mod">
          <ac:chgData name="" userId="faadb563bfecab1d" providerId="LiveId" clId="{8344AE5E-A0AC-4060-B64A-413C5CB1E91E}" dt="2021-05-19T08:27:26.226" v="65" actId="114"/>
          <ac:spMkLst>
            <pc:docMk/>
            <pc:sldMk cId="3380272727" sldId="269"/>
            <ac:spMk id="2" creationId="{7E0301FD-4CA0-4291-B689-BD397C241E92}"/>
          </ac:spMkLst>
        </pc:spChg>
        <pc:spChg chg="add mod">
          <ac:chgData name="" userId="faadb563bfecab1d" providerId="LiveId" clId="{8344AE5E-A0AC-4060-B64A-413C5CB1E91E}" dt="2021-05-19T08:27:26.226" v="65" actId="114"/>
          <ac:spMkLst>
            <pc:docMk/>
            <pc:sldMk cId="3380272727" sldId="269"/>
            <ac:spMk id="3" creationId="{DB4D0EC3-F3E9-4983-BA06-2D8DB83D4206}"/>
          </ac:spMkLst>
        </pc:spChg>
        <pc:picChg chg="add">
          <ac:chgData name="" userId="faadb563bfecab1d" providerId="LiveId" clId="{8344AE5E-A0AC-4060-B64A-413C5CB1E91E}" dt="2021-05-19T08:27:24.579" v="63"/>
          <ac:picMkLst>
            <pc:docMk/>
            <pc:sldMk cId="3380272727" sldId="269"/>
            <ac:picMk id="4" creationId="{FE1D0199-26DA-448E-839E-12F5D13920C0}"/>
          </ac:picMkLst>
        </pc:picChg>
      </pc:sldChg>
      <pc:sldChg chg="addSp modSp add">
        <pc:chgData name="" userId="faadb563bfecab1d" providerId="LiveId" clId="{8344AE5E-A0AC-4060-B64A-413C5CB1E91E}" dt="2021-05-19T08:27:34.150" v="69" actId="114"/>
        <pc:sldMkLst>
          <pc:docMk/>
          <pc:sldMk cId="1952095545" sldId="270"/>
        </pc:sldMkLst>
        <pc:spChg chg="add mod">
          <ac:chgData name="" userId="faadb563bfecab1d" providerId="LiveId" clId="{8344AE5E-A0AC-4060-B64A-413C5CB1E91E}" dt="2021-05-19T08:27:34.150" v="69" actId="114"/>
          <ac:spMkLst>
            <pc:docMk/>
            <pc:sldMk cId="1952095545" sldId="270"/>
            <ac:spMk id="2" creationId="{F5F208D0-3FE4-4493-A502-045417B17372}"/>
          </ac:spMkLst>
        </pc:spChg>
        <pc:spChg chg="add mod">
          <ac:chgData name="" userId="faadb563bfecab1d" providerId="LiveId" clId="{8344AE5E-A0AC-4060-B64A-413C5CB1E91E}" dt="2021-05-19T08:27:34.150" v="69" actId="114"/>
          <ac:spMkLst>
            <pc:docMk/>
            <pc:sldMk cId="1952095545" sldId="270"/>
            <ac:spMk id="3" creationId="{0EE9B669-2E4A-4030-9B9A-B74408D78DEB}"/>
          </ac:spMkLst>
        </pc:spChg>
      </pc:sldChg>
      <pc:sldChg chg="addSp modSp add">
        <pc:chgData name="" userId="faadb563bfecab1d" providerId="LiveId" clId="{8344AE5E-A0AC-4060-B64A-413C5CB1E91E}" dt="2021-05-19T08:27:40.566" v="73" actId="114"/>
        <pc:sldMkLst>
          <pc:docMk/>
          <pc:sldMk cId="3267455645" sldId="271"/>
        </pc:sldMkLst>
        <pc:spChg chg="add mod">
          <ac:chgData name="" userId="faadb563bfecab1d" providerId="LiveId" clId="{8344AE5E-A0AC-4060-B64A-413C5CB1E91E}" dt="2021-05-19T08:27:40.566" v="73" actId="114"/>
          <ac:spMkLst>
            <pc:docMk/>
            <pc:sldMk cId="3267455645" sldId="271"/>
            <ac:spMk id="2" creationId="{B63790C7-6B30-49DD-AA18-EBF2793BEF31}"/>
          </ac:spMkLst>
        </pc:spChg>
        <pc:spChg chg="add mod">
          <ac:chgData name="" userId="faadb563bfecab1d" providerId="LiveId" clId="{8344AE5E-A0AC-4060-B64A-413C5CB1E91E}" dt="2021-05-19T08:27:40.566" v="73" actId="114"/>
          <ac:spMkLst>
            <pc:docMk/>
            <pc:sldMk cId="3267455645" sldId="271"/>
            <ac:spMk id="3" creationId="{32F64E9C-D461-47A7-86CD-4A79B31C501A}"/>
          </ac:spMkLst>
        </pc:spChg>
      </pc:sldChg>
      <pc:sldChg chg="addSp modSp add modAnim">
        <pc:chgData name="" userId="faadb563bfecab1d" providerId="LiveId" clId="{8344AE5E-A0AC-4060-B64A-413C5CB1E91E}" dt="2021-05-19T08:27:46.961" v="77" actId="114"/>
        <pc:sldMkLst>
          <pc:docMk/>
          <pc:sldMk cId="457673575" sldId="272"/>
        </pc:sldMkLst>
        <pc:spChg chg="add mod">
          <ac:chgData name="" userId="faadb563bfecab1d" providerId="LiveId" clId="{8344AE5E-A0AC-4060-B64A-413C5CB1E91E}" dt="2021-05-19T08:27:46.961" v="77" actId="114"/>
          <ac:spMkLst>
            <pc:docMk/>
            <pc:sldMk cId="457673575" sldId="272"/>
            <ac:spMk id="2" creationId="{383EA95E-547A-4778-8F50-55BBF26D68C8}"/>
          </ac:spMkLst>
        </pc:spChg>
        <pc:spChg chg="add mod">
          <ac:chgData name="" userId="faadb563bfecab1d" providerId="LiveId" clId="{8344AE5E-A0AC-4060-B64A-413C5CB1E91E}" dt="2021-05-19T08:27:46.961" v="77" actId="114"/>
          <ac:spMkLst>
            <pc:docMk/>
            <pc:sldMk cId="457673575" sldId="272"/>
            <ac:spMk id="3" creationId="{4538D3D1-F6E8-4C79-AC4F-C79183844FD7}"/>
          </ac:spMkLst>
        </pc:spChg>
        <pc:spChg chg="add mod">
          <ac:chgData name="" userId="faadb563bfecab1d" providerId="LiveId" clId="{8344AE5E-A0AC-4060-B64A-413C5CB1E91E}" dt="2021-05-19T08:27:46.961" v="77" actId="114"/>
          <ac:spMkLst>
            <pc:docMk/>
            <pc:sldMk cId="457673575" sldId="272"/>
            <ac:spMk id="4" creationId="{A878B74F-C9DB-44A9-B12B-18596936E4BD}"/>
          </ac:spMkLst>
        </pc:spChg>
        <pc:spChg chg="add mod">
          <ac:chgData name="" userId="faadb563bfecab1d" providerId="LiveId" clId="{8344AE5E-A0AC-4060-B64A-413C5CB1E91E}" dt="2021-05-19T08:27:46.961" v="77" actId="114"/>
          <ac:spMkLst>
            <pc:docMk/>
            <pc:sldMk cId="457673575" sldId="272"/>
            <ac:spMk id="5" creationId="{38DEDEE2-9134-4E8C-834D-939D41A96CF0}"/>
          </ac:spMkLst>
        </pc:spChg>
      </pc:sldChg>
      <pc:sldChg chg="addSp modSp add modAnim">
        <pc:chgData name="" userId="faadb563bfecab1d" providerId="LiveId" clId="{8344AE5E-A0AC-4060-B64A-413C5CB1E91E}" dt="2021-05-19T08:27:53.876" v="81" actId="114"/>
        <pc:sldMkLst>
          <pc:docMk/>
          <pc:sldMk cId="678759905" sldId="273"/>
        </pc:sldMkLst>
        <pc:spChg chg="add mod">
          <ac:chgData name="" userId="faadb563bfecab1d" providerId="LiveId" clId="{8344AE5E-A0AC-4060-B64A-413C5CB1E91E}" dt="2021-05-19T08:27:53.876" v="81" actId="114"/>
          <ac:spMkLst>
            <pc:docMk/>
            <pc:sldMk cId="678759905" sldId="273"/>
            <ac:spMk id="2" creationId="{B674813A-D8BA-4F14-8AF6-6CE8159A8C05}"/>
          </ac:spMkLst>
        </pc:spChg>
        <pc:spChg chg="add mod">
          <ac:chgData name="" userId="faadb563bfecab1d" providerId="LiveId" clId="{8344AE5E-A0AC-4060-B64A-413C5CB1E91E}" dt="2021-05-19T08:27:53.876" v="81" actId="114"/>
          <ac:spMkLst>
            <pc:docMk/>
            <pc:sldMk cId="678759905" sldId="273"/>
            <ac:spMk id="3" creationId="{0C0EB068-DD43-4B66-A753-E304EE155610}"/>
          </ac:spMkLst>
        </pc:spChg>
        <pc:spChg chg="add mod">
          <ac:chgData name="" userId="faadb563bfecab1d" providerId="LiveId" clId="{8344AE5E-A0AC-4060-B64A-413C5CB1E91E}" dt="2021-05-19T08:27:53.876" v="81" actId="114"/>
          <ac:spMkLst>
            <pc:docMk/>
            <pc:sldMk cId="678759905" sldId="273"/>
            <ac:spMk id="4" creationId="{D7534D97-9DC7-45D8-A493-88856DD761A4}"/>
          </ac:spMkLst>
        </pc:spChg>
        <pc:spChg chg="add mod">
          <ac:chgData name="" userId="faadb563bfecab1d" providerId="LiveId" clId="{8344AE5E-A0AC-4060-B64A-413C5CB1E91E}" dt="2021-05-19T08:27:53.876" v="81" actId="114"/>
          <ac:spMkLst>
            <pc:docMk/>
            <pc:sldMk cId="678759905" sldId="273"/>
            <ac:spMk id="5" creationId="{936BEB31-23D4-4C5E-B72F-A599A1CCC072}"/>
          </ac:spMkLst>
        </pc:spChg>
        <pc:spChg chg="add mod">
          <ac:chgData name="" userId="faadb563bfecab1d" providerId="LiveId" clId="{8344AE5E-A0AC-4060-B64A-413C5CB1E91E}" dt="2021-05-19T08:27:53.876" v="81" actId="114"/>
          <ac:spMkLst>
            <pc:docMk/>
            <pc:sldMk cId="678759905" sldId="273"/>
            <ac:spMk id="6" creationId="{4EAC379A-0F9F-4EF5-BFF9-52FDCE4D59A0}"/>
          </ac:spMkLst>
        </pc:spChg>
        <pc:spChg chg="add mod">
          <ac:chgData name="" userId="faadb563bfecab1d" providerId="LiveId" clId="{8344AE5E-A0AC-4060-B64A-413C5CB1E91E}" dt="2021-05-19T08:27:53.876" v="81" actId="114"/>
          <ac:spMkLst>
            <pc:docMk/>
            <pc:sldMk cId="678759905" sldId="273"/>
            <ac:spMk id="7" creationId="{65F9DD11-A7BE-4E32-9CD5-05E97493ED78}"/>
          </ac:spMkLst>
        </pc:spChg>
      </pc:sldChg>
      <pc:sldChg chg="del">
        <pc:chgData name="" userId="faadb563bfecab1d" providerId="LiveId" clId="{8344AE5E-A0AC-4060-B64A-413C5CB1E91E}" dt="2021-05-19T08:25:45.031" v="3" actId="2696"/>
        <pc:sldMkLst>
          <pc:docMk/>
          <pc:sldMk cId="602574480" sldId="274"/>
        </pc:sldMkLst>
      </pc:sldChg>
      <pc:sldChg chg="addSp modSp add modAnim">
        <pc:chgData name="" userId="faadb563bfecab1d" providerId="LiveId" clId="{8344AE5E-A0AC-4060-B64A-413C5CB1E91E}" dt="2021-05-19T08:28:00.225" v="85" actId="114"/>
        <pc:sldMkLst>
          <pc:docMk/>
          <pc:sldMk cId="711273306" sldId="274"/>
        </pc:sldMkLst>
        <pc:spChg chg="add mod">
          <ac:chgData name="" userId="faadb563bfecab1d" providerId="LiveId" clId="{8344AE5E-A0AC-4060-B64A-413C5CB1E91E}" dt="2021-05-19T08:28:00.225" v="85" actId="114"/>
          <ac:spMkLst>
            <pc:docMk/>
            <pc:sldMk cId="711273306" sldId="274"/>
            <ac:spMk id="2" creationId="{37DF1296-5316-47C9-B944-2A2375CEDE6C}"/>
          </ac:spMkLst>
        </pc:spChg>
        <pc:spChg chg="add mod">
          <ac:chgData name="" userId="faadb563bfecab1d" providerId="LiveId" clId="{8344AE5E-A0AC-4060-B64A-413C5CB1E91E}" dt="2021-05-19T08:28:00.225" v="85" actId="114"/>
          <ac:spMkLst>
            <pc:docMk/>
            <pc:sldMk cId="711273306" sldId="274"/>
            <ac:spMk id="3" creationId="{D7BC5323-F002-4106-B6EF-1CDA2401CCBC}"/>
          </ac:spMkLst>
        </pc:spChg>
      </pc:sldChg>
      <pc:sldChg chg="del">
        <pc:chgData name="" userId="faadb563bfecab1d" providerId="LiveId" clId="{8344AE5E-A0AC-4060-B64A-413C5CB1E91E}" dt="2021-05-19T08:25:45.238" v="4" actId="2696"/>
        <pc:sldMkLst>
          <pc:docMk/>
          <pc:sldMk cId="2398727764" sldId="275"/>
        </pc:sldMkLst>
      </pc:sldChg>
      <pc:sldChg chg="addSp delSp modSp add">
        <pc:chgData name="" userId="faadb563bfecab1d" providerId="LiveId" clId="{8344AE5E-A0AC-4060-B64A-413C5CB1E91E}" dt="2021-05-19T08:28:10.739" v="90" actId="478"/>
        <pc:sldMkLst>
          <pc:docMk/>
          <pc:sldMk cId="2732948558" sldId="275"/>
        </pc:sldMkLst>
        <pc:spChg chg="add mod">
          <ac:chgData name="" userId="faadb563bfecab1d" providerId="LiveId" clId="{8344AE5E-A0AC-4060-B64A-413C5CB1E91E}" dt="2021-05-19T08:28:07.955" v="89" actId="114"/>
          <ac:spMkLst>
            <pc:docMk/>
            <pc:sldMk cId="2732948558" sldId="275"/>
            <ac:spMk id="2" creationId="{431AF787-0A22-4EA6-85E8-ECD2F0DB70C1}"/>
          </ac:spMkLst>
        </pc:spChg>
        <pc:spChg chg="add mod">
          <ac:chgData name="" userId="faadb563bfecab1d" providerId="LiveId" clId="{8344AE5E-A0AC-4060-B64A-413C5CB1E91E}" dt="2021-05-19T08:28:07.955" v="89" actId="114"/>
          <ac:spMkLst>
            <pc:docMk/>
            <pc:sldMk cId="2732948558" sldId="275"/>
            <ac:spMk id="3" creationId="{13F27398-8B2D-447A-A7D0-2908CF7C59EC}"/>
          </ac:spMkLst>
        </pc:spChg>
        <pc:spChg chg="add del mod">
          <ac:chgData name="" userId="faadb563bfecab1d" providerId="LiveId" clId="{8344AE5E-A0AC-4060-B64A-413C5CB1E91E}" dt="2021-05-19T08:28:10.739" v="90" actId="478"/>
          <ac:spMkLst>
            <pc:docMk/>
            <pc:sldMk cId="2732948558" sldId="275"/>
            <ac:spMk id="4" creationId="{070E980B-C606-4C26-AA3F-E22049085193}"/>
          </ac:spMkLst>
        </pc:spChg>
      </pc:sldChg>
      <pc:sldChg chg="del">
        <pc:chgData name="" userId="faadb563bfecab1d" providerId="LiveId" clId="{8344AE5E-A0AC-4060-B64A-413C5CB1E91E}" dt="2021-05-19T08:25:45.412" v="5" actId="2696"/>
        <pc:sldMkLst>
          <pc:docMk/>
          <pc:sldMk cId="3009520399" sldId="276"/>
        </pc:sldMkLst>
      </pc:sldChg>
      <pc:sldChg chg="addSp modSp add">
        <pc:chgData name="" userId="faadb563bfecab1d" providerId="LiveId" clId="{8344AE5E-A0AC-4060-B64A-413C5CB1E91E}" dt="2021-05-19T08:28:16.844" v="93" actId="114"/>
        <pc:sldMkLst>
          <pc:docMk/>
          <pc:sldMk cId="3251490366" sldId="276"/>
        </pc:sldMkLst>
        <pc:spChg chg="add mod">
          <ac:chgData name="" userId="faadb563bfecab1d" providerId="LiveId" clId="{8344AE5E-A0AC-4060-B64A-413C5CB1E91E}" dt="2021-05-19T08:28:16.844" v="93" actId="114"/>
          <ac:spMkLst>
            <pc:docMk/>
            <pc:sldMk cId="3251490366" sldId="276"/>
            <ac:spMk id="2" creationId="{18191B8C-0E73-4A45-994B-CAB258ADC685}"/>
          </ac:spMkLst>
        </pc:spChg>
        <pc:spChg chg="add mod">
          <ac:chgData name="" userId="faadb563bfecab1d" providerId="LiveId" clId="{8344AE5E-A0AC-4060-B64A-413C5CB1E91E}" dt="2021-05-19T08:28:16.844" v="93" actId="114"/>
          <ac:spMkLst>
            <pc:docMk/>
            <pc:sldMk cId="3251490366" sldId="276"/>
            <ac:spMk id="3" creationId="{7BC946B8-DCBE-4E8A-BABF-C4B0065FA4D3}"/>
          </ac:spMkLst>
        </pc:spChg>
      </pc:sldChg>
      <pc:sldChg chg="del">
        <pc:chgData name="" userId="faadb563bfecab1d" providerId="LiveId" clId="{8344AE5E-A0AC-4060-B64A-413C5CB1E91E}" dt="2021-05-19T08:25:45.601" v="6" actId="2696"/>
        <pc:sldMkLst>
          <pc:docMk/>
          <pc:sldMk cId="841859988" sldId="277"/>
        </pc:sldMkLst>
      </pc:sldChg>
      <pc:sldChg chg="addSp modSp add">
        <pc:chgData name="" userId="faadb563bfecab1d" providerId="LiveId" clId="{8344AE5E-A0AC-4060-B64A-413C5CB1E91E}" dt="2021-05-19T08:28:22.644" v="96" actId="114"/>
        <pc:sldMkLst>
          <pc:docMk/>
          <pc:sldMk cId="1285899960" sldId="277"/>
        </pc:sldMkLst>
        <pc:spChg chg="add mod">
          <ac:chgData name="" userId="faadb563bfecab1d" providerId="LiveId" clId="{8344AE5E-A0AC-4060-B64A-413C5CB1E91E}" dt="2021-05-19T08:28:22.644" v="96" actId="114"/>
          <ac:spMkLst>
            <pc:docMk/>
            <pc:sldMk cId="1285899960" sldId="277"/>
            <ac:spMk id="2" creationId="{F73369C5-E27A-43CE-B3E9-BC049D0AA9B2}"/>
          </ac:spMkLst>
        </pc:spChg>
        <pc:spChg chg="add mod">
          <ac:chgData name="" userId="faadb563bfecab1d" providerId="LiveId" clId="{8344AE5E-A0AC-4060-B64A-413C5CB1E91E}" dt="2021-05-19T08:28:22.644" v="96" actId="114"/>
          <ac:spMkLst>
            <pc:docMk/>
            <pc:sldMk cId="1285899960" sldId="277"/>
            <ac:spMk id="3" creationId="{B85E5C81-5891-40EC-B8DC-69833C0F91CF}"/>
          </ac:spMkLst>
        </pc:spChg>
      </pc:sldChg>
      <pc:sldChg chg="addSp modSp add">
        <pc:chgData name="" userId="faadb563bfecab1d" providerId="LiveId" clId="{8344AE5E-A0AC-4060-B64A-413C5CB1E91E}" dt="2021-05-19T08:28:30.084" v="101" actId="114"/>
        <pc:sldMkLst>
          <pc:docMk/>
          <pc:sldMk cId="2951885581" sldId="278"/>
        </pc:sldMkLst>
        <pc:spChg chg="add mod">
          <ac:chgData name="" userId="faadb563bfecab1d" providerId="LiveId" clId="{8344AE5E-A0AC-4060-B64A-413C5CB1E91E}" dt="2021-05-19T08:28:30.084" v="101" actId="114"/>
          <ac:spMkLst>
            <pc:docMk/>
            <pc:sldMk cId="2951885581" sldId="278"/>
            <ac:spMk id="2" creationId="{CA4C1A56-BF54-43ED-8D02-5591E4CB6B6A}"/>
          </ac:spMkLst>
        </pc:spChg>
        <pc:spChg chg="add mod">
          <ac:chgData name="" userId="faadb563bfecab1d" providerId="LiveId" clId="{8344AE5E-A0AC-4060-B64A-413C5CB1E91E}" dt="2021-05-19T08:28:30.084" v="101" actId="114"/>
          <ac:spMkLst>
            <pc:docMk/>
            <pc:sldMk cId="2951885581" sldId="278"/>
            <ac:spMk id="3" creationId="{E7456A49-B8F5-447B-AFE2-810A5CF897A9}"/>
          </ac:spMkLst>
        </pc:spChg>
      </pc:sldChg>
      <pc:sldChg chg="del">
        <pc:chgData name="" userId="faadb563bfecab1d" providerId="LiveId" clId="{8344AE5E-A0AC-4060-B64A-413C5CB1E91E}" dt="2021-05-19T08:25:45.768" v="7" actId="2696"/>
        <pc:sldMkLst>
          <pc:docMk/>
          <pc:sldMk cId="3521003376" sldId="278"/>
        </pc:sldMkLst>
      </pc:sldChg>
      <pc:sldChg chg="del">
        <pc:chgData name="" userId="faadb563bfecab1d" providerId="LiveId" clId="{8344AE5E-A0AC-4060-B64A-413C5CB1E91E}" dt="2021-05-19T08:25:45.952" v="8" actId="2696"/>
        <pc:sldMkLst>
          <pc:docMk/>
          <pc:sldMk cId="1625058783" sldId="279"/>
        </pc:sldMkLst>
      </pc:sldChg>
      <pc:sldChg chg="addSp modSp add">
        <pc:chgData name="" userId="faadb563bfecab1d" providerId="LiveId" clId="{8344AE5E-A0AC-4060-B64A-413C5CB1E91E}" dt="2021-05-19T08:28:36.055" v="105" actId="114"/>
        <pc:sldMkLst>
          <pc:docMk/>
          <pc:sldMk cId="3836082295" sldId="279"/>
        </pc:sldMkLst>
        <pc:spChg chg="add mod">
          <ac:chgData name="" userId="faadb563bfecab1d" providerId="LiveId" clId="{8344AE5E-A0AC-4060-B64A-413C5CB1E91E}" dt="2021-05-19T08:28:36.055" v="105" actId="114"/>
          <ac:spMkLst>
            <pc:docMk/>
            <pc:sldMk cId="3836082295" sldId="279"/>
            <ac:spMk id="2" creationId="{3810860B-DDD5-4649-A6C5-F105E65FE02F}"/>
          </ac:spMkLst>
        </pc:spChg>
        <pc:spChg chg="add mod">
          <ac:chgData name="" userId="faadb563bfecab1d" providerId="LiveId" clId="{8344AE5E-A0AC-4060-B64A-413C5CB1E91E}" dt="2021-05-19T08:28:36.055" v="105" actId="114"/>
          <ac:spMkLst>
            <pc:docMk/>
            <pc:sldMk cId="3836082295" sldId="279"/>
            <ac:spMk id="3" creationId="{85C3D0FE-3A75-43D8-8518-4051EFB245DE}"/>
          </ac:spMkLst>
        </pc:spChg>
      </pc:sldChg>
      <pc:sldChg chg="del">
        <pc:chgData name="" userId="faadb563bfecab1d" providerId="LiveId" clId="{8344AE5E-A0AC-4060-B64A-413C5CB1E91E}" dt="2021-05-19T08:25:46.146" v="9" actId="2696"/>
        <pc:sldMkLst>
          <pc:docMk/>
          <pc:sldMk cId="1131937703" sldId="280"/>
        </pc:sldMkLst>
      </pc:sldChg>
      <pc:sldChg chg="addSp modSp add">
        <pc:chgData name="" userId="faadb563bfecab1d" providerId="LiveId" clId="{8344AE5E-A0AC-4060-B64A-413C5CB1E91E}" dt="2021-05-19T08:29:23.286" v="114" actId="1076"/>
        <pc:sldMkLst>
          <pc:docMk/>
          <pc:sldMk cId="1519440554" sldId="280"/>
        </pc:sldMkLst>
        <pc:spChg chg="add mod">
          <ac:chgData name="" userId="faadb563bfecab1d" providerId="LiveId" clId="{8344AE5E-A0AC-4060-B64A-413C5CB1E91E}" dt="2021-05-19T08:28:59.754" v="109" actId="114"/>
          <ac:spMkLst>
            <pc:docMk/>
            <pc:sldMk cId="1519440554" sldId="280"/>
            <ac:spMk id="2" creationId="{3D8BFDC6-8640-4B63-A218-0FE61FCD9E26}"/>
          </ac:spMkLst>
        </pc:spChg>
        <pc:spChg chg="add mod">
          <ac:chgData name="" userId="faadb563bfecab1d" providerId="LiveId" clId="{8344AE5E-A0AC-4060-B64A-413C5CB1E91E}" dt="2021-05-19T08:29:19.882" v="113" actId="20577"/>
          <ac:spMkLst>
            <pc:docMk/>
            <pc:sldMk cId="1519440554" sldId="280"/>
            <ac:spMk id="3" creationId="{09C557D2-B0B9-4AD6-A279-6629E731F635}"/>
          </ac:spMkLst>
        </pc:spChg>
        <pc:spChg chg="add mod">
          <ac:chgData name="" userId="faadb563bfecab1d" providerId="LiveId" clId="{8344AE5E-A0AC-4060-B64A-413C5CB1E91E}" dt="2021-05-19T08:29:23.286" v="114" actId="1076"/>
          <ac:spMkLst>
            <pc:docMk/>
            <pc:sldMk cId="1519440554" sldId="280"/>
            <ac:spMk id="4" creationId="{6CAD7214-D730-402F-A8B6-32638A69838F}"/>
          </ac:spMkLst>
        </pc:spChg>
      </pc:sldChg>
      <pc:sldChg chg="del">
        <pc:chgData name="" userId="faadb563bfecab1d" providerId="LiveId" clId="{8344AE5E-A0AC-4060-B64A-413C5CB1E91E}" dt="2021-05-19T08:25:46.326" v="10" actId="2696"/>
        <pc:sldMkLst>
          <pc:docMk/>
          <pc:sldMk cId="934041425" sldId="281"/>
        </pc:sldMkLst>
      </pc:sldChg>
      <pc:sldChg chg="del">
        <pc:chgData name="" userId="faadb563bfecab1d" providerId="LiveId" clId="{8344AE5E-A0AC-4060-B64A-413C5CB1E91E}" dt="2021-05-19T08:25:47.148" v="11" actId="2696"/>
        <pc:sldMkLst>
          <pc:docMk/>
          <pc:sldMk cId="3799441076" sldId="282"/>
        </pc:sldMkLst>
      </pc:sldChg>
      <pc:sldChg chg="del">
        <pc:chgData name="" userId="faadb563bfecab1d" providerId="LiveId" clId="{8344AE5E-A0AC-4060-B64A-413C5CB1E91E}" dt="2021-05-19T08:25:47.164" v="12" actId="2696"/>
        <pc:sldMkLst>
          <pc:docMk/>
          <pc:sldMk cId="853176700" sldId="283"/>
        </pc:sldMkLst>
      </pc:sldChg>
      <pc:sldChg chg="del">
        <pc:chgData name="" userId="faadb563bfecab1d" providerId="LiveId" clId="{8344AE5E-A0AC-4060-B64A-413C5CB1E91E}" dt="2021-05-19T08:25:47.179" v="13" actId="2696"/>
        <pc:sldMkLst>
          <pc:docMk/>
          <pc:sldMk cId="780754058" sldId="284"/>
        </pc:sldMkLst>
      </pc:sldChg>
      <pc:sldChg chg="del">
        <pc:chgData name="" userId="faadb563bfecab1d" providerId="LiveId" clId="{8344AE5E-A0AC-4060-B64A-413C5CB1E91E}" dt="2021-05-19T08:25:47.199" v="14" actId="2696"/>
        <pc:sldMkLst>
          <pc:docMk/>
          <pc:sldMk cId="1101013022" sldId="285"/>
        </pc:sldMkLst>
      </pc:sldChg>
      <pc:sldChg chg="del">
        <pc:chgData name="" userId="faadb563bfecab1d" providerId="LiveId" clId="{8344AE5E-A0AC-4060-B64A-413C5CB1E91E}" dt="2021-05-19T08:25:47.249" v="15" actId="2696"/>
        <pc:sldMkLst>
          <pc:docMk/>
          <pc:sldMk cId="1449815717" sldId="286"/>
        </pc:sldMkLst>
      </pc:sldChg>
      <pc:sldChg chg="del">
        <pc:chgData name="" userId="faadb563bfecab1d" providerId="LiveId" clId="{8344AE5E-A0AC-4060-B64A-413C5CB1E91E}" dt="2021-05-19T08:25:47.453" v="16" actId="2696"/>
        <pc:sldMkLst>
          <pc:docMk/>
          <pc:sldMk cId="1231893087" sldId="287"/>
        </pc:sldMkLst>
      </pc:sldChg>
      <pc:sldChg chg="del">
        <pc:chgData name="" userId="faadb563bfecab1d" providerId="LiveId" clId="{8344AE5E-A0AC-4060-B64A-413C5CB1E91E}" dt="2021-05-19T08:25:47.819" v="17" actId="2696"/>
        <pc:sldMkLst>
          <pc:docMk/>
          <pc:sldMk cId="1581017653" sldId="288"/>
        </pc:sldMkLst>
      </pc:sldChg>
      <pc:sldChg chg="del">
        <pc:chgData name="" userId="faadb563bfecab1d" providerId="LiveId" clId="{8344AE5E-A0AC-4060-B64A-413C5CB1E91E}" dt="2021-05-19T08:25:48.114" v="18" actId="2696"/>
        <pc:sldMkLst>
          <pc:docMk/>
          <pc:sldMk cId="3850424192" sldId="289"/>
        </pc:sldMkLst>
      </pc:sldChg>
      <pc:sldChg chg="del">
        <pc:chgData name="" userId="faadb563bfecab1d" providerId="LiveId" clId="{8344AE5E-A0AC-4060-B64A-413C5CB1E91E}" dt="2021-05-19T08:25:48.339" v="19" actId="2696"/>
        <pc:sldMkLst>
          <pc:docMk/>
          <pc:sldMk cId="2786182256" sldId="290"/>
        </pc:sldMkLst>
      </pc:sldChg>
      <pc:sldChg chg="del">
        <pc:chgData name="" userId="faadb563bfecab1d" providerId="LiveId" clId="{8344AE5E-A0AC-4060-B64A-413C5CB1E91E}" dt="2021-05-19T08:25:48.552" v="20" actId="2696"/>
        <pc:sldMkLst>
          <pc:docMk/>
          <pc:sldMk cId="185778809" sldId="291"/>
        </pc:sldMkLst>
      </pc:sldChg>
      <pc:sldChg chg="del">
        <pc:chgData name="" userId="faadb563bfecab1d" providerId="LiveId" clId="{8344AE5E-A0AC-4060-B64A-413C5CB1E91E}" dt="2021-05-19T08:25:48.778" v="21" actId="2696"/>
        <pc:sldMkLst>
          <pc:docMk/>
          <pc:sldMk cId="3706132808" sldId="292"/>
        </pc:sldMkLst>
      </pc:sldChg>
      <pc:sldChg chg="del">
        <pc:chgData name="" userId="faadb563bfecab1d" providerId="LiveId" clId="{8344AE5E-A0AC-4060-B64A-413C5CB1E91E}" dt="2021-05-19T08:25:49.053" v="22" actId="2696"/>
        <pc:sldMkLst>
          <pc:docMk/>
          <pc:sldMk cId="2139420134" sldId="293"/>
        </pc:sldMkLst>
      </pc:sldChg>
      <pc:sldChg chg="del">
        <pc:chgData name="" userId="faadb563bfecab1d" providerId="LiveId" clId="{8344AE5E-A0AC-4060-B64A-413C5CB1E91E}" dt="2021-05-19T08:25:49.559" v="23" actId="2696"/>
        <pc:sldMkLst>
          <pc:docMk/>
          <pc:sldMk cId="98974717" sldId="294"/>
        </pc:sldMkLst>
      </pc:sldChg>
    </pc:docChg>
  </pc:docChgLst>
  <pc:docChgLst>
    <pc:chgData userId="faadb563bfecab1d" providerId="LiveId" clId="{5F083E59-6E50-4DB2-944C-223F4888B238}"/>
    <pc:docChg chg="undo modSld">
      <pc:chgData name="" userId="faadb563bfecab1d" providerId="LiveId" clId="{5F083E59-6E50-4DB2-944C-223F4888B238}" dt="2021-05-20T01:51:44.834" v="53" actId="6549"/>
      <pc:docMkLst>
        <pc:docMk/>
      </pc:docMkLst>
      <pc:sldChg chg="modSp">
        <pc:chgData name="" userId="faadb563bfecab1d" providerId="LiveId" clId="{5F083E59-6E50-4DB2-944C-223F4888B238}" dt="2021-05-20T01:33:11.607" v="1" actId="114"/>
        <pc:sldMkLst>
          <pc:docMk/>
          <pc:sldMk cId="911174385" sldId="261"/>
        </pc:sldMkLst>
        <pc:spChg chg="mod">
          <ac:chgData name="" userId="faadb563bfecab1d" providerId="LiveId" clId="{5F083E59-6E50-4DB2-944C-223F4888B238}" dt="2021-05-20T01:33:11.607" v="1" actId="114"/>
          <ac:spMkLst>
            <pc:docMk/>
            <pc:sldMk cId="911174385" sldId="261"/>
            <ac:spMk id="2" creationId="{A8636BE3-7918-4C49-9DDD-F976898112DF}"/>
          </ac:spMkLst>
        </pc:spChg>
        <pc:spChg chg="mod">
          <ac:chgData name="" userId="faadb563bfecab1d" providerId="LiveId" clId="{5F083E59-6E50-4DB2-944C-223F4888B238}" dt="2021-05-20T01:33:11.607" v="1" actId="114"/>
          <ac:spMkLst>
            <pc:docMk/>
            <pc:sldMk cId="911174385" sldId="261"/>
            <ac:spMk id="3" creationId="{855F839F-5BCB-4335-8EAA-295027DDE029}"/>
          </ac:spMkLst>
        </pc:spChg>
        <pc:spChg chg="mod">
          <ac:chgData name="" userId="faadb563bfecab1d" providerId="LiveId" clId="{5F083E59-6E50-4DB2-944C-223F4888B238}" dt="2021-05-20T01:33:11.607" v="1" actId="114"/>
          <ac:spMkLst>
            <pc:docMk/>
            <pc:sldMk cId="911174385" sldId="261"/>
            <ac:spMk id="4" creationId="{8DE55DB7-6A2D-4168-BD6A-2FEF11E0FE3A}"/>
          </ac:spMkLst>
        </pc:spChg>
        <pc:spChg chg="mod">
          <ac:chgData name="" userId="faadb563bfecab1d" providerId="LiveId" clId="{5F083E59-6E50-4DB2-944C-223F4888B238}" dt="2021-05-20T01:33:11.607" v="1" actId="114"/>
          <ac:spMkLst>
            <pc:docMk/>
            <pc:sldMk cId="911174385" sldId="261"/>
            <ac:spMk id="6" creationId="{BA667C99-F4F6-4199-8AA4-0413E1973A71}"/>
          </ac:spMkLst>
        </pc:spChg>
        <pc:spChg chg="mod">
          <ac:chgData name="" userId="faadb563bfecab1d" providerId="LiveId" clId="{5F083E59-6E50-4DB2-944C-223F4888B238}" dt="2021-05-20T01:33:11.607" v="1" actId="114"/>
          <ac:spMkLst>
            <pc:docMk/>
            <pc:sldMk cId="911174385" sldId="261"/>
            <ac:spMk id="7" creationId="{9BDAFEBC-3DCF-4D66-89E3-3ED06A3CC70F}"/>
          </ac:spMkLst>
        </pc:spChg>
        <pc:spChg chg="mod">
          <ac:chgData name="" userId="faadb563bfecab1d" providerId="LiveId" clId="{5F083E59-6E50-4DB2-944C-223F4888B238}" dt="2021-05-20T01:33:11.607" v="1" actId="114"/>
          <ac:spMkLst>
            <pc:docMk/>
            <pc:sldMk cId="911174385" sldId="261"/>
            <ac:spMk id="8" creationId="{EBE54179-F6F4-49C9-A30B-FF2540D57617}"/>
          </ac:spMkLst>
        </pc:spChg>
        <pc:spChg chg="mod">
          <ac:chgData name="" userId="faadb563bfecab1d" providerId="LiveId" clId="{5F083E59-6E50-4DB2-944C-223F4888B238}" dt="2021-05-20T01:33:11.607" v="1" actId="114"/>
          <ac:spMkLst>
            <pc:docMk/>
            <pc:sldMk cId="911174385" sldId="261"/>
            <ac:spMk id="9" creationId="{7DFEC4E3-D62C-4DC3-A029-1BFD0F0A7D9F}"/>
          </ac:spMkLst>
        </pc:spChg>
        <pc:spChg chg="mod">
          <ac:chgData name="" userId="faadb563bfecab1d" providerId="LiveId" clId="{5F083E59-6E50-4DB2-944C-223F4888B238}" dt="2021-05-20T01:33:11.607" v="1" actId="114"/>
          <ac:spMkLst>
            <pc:docMk/>
            <pc:sldMk cId="911174385" sldId="261"/>
            <ac:spMk id="10" creationId="{D563BD4F-DAE9-4AB0-BE5A-C1AD6EDAB745}"/>
          </ac:spMkLst>
        </pc:spChg>
        <pc:spChg chg="mod">
          <ac:chgData name="" userId="faadb563bfecab1d" providerId="LiveId" clId="{5F083E59-6E50-4DB2-944C-223F4888B238}" dt="2021-05-20T01:33:11.607" v="1" actId="114"/>
          <ac:spMkLst>
            <pc:docMk/>
            <pc:sldMk cId="911174385" sldId="261"/>
            <ac:spMk id="11" creationId="{C4025CF6-8B7C-494C-B825-D0327B50B417}"/>
          </ac:spMkLst>
        </pc:spChg>
        <pc:spChg chg="mod">
          <ac:chgData name="" userId="faadb563bfecab1d" providerId="LiveId" clId="{5F083E59-6E50-4DB2-944C-223F4888B238}" dt="2021-05-20T01:33:11.607" v="1" actId="114"/>
          <ac:spMkLst>
            <pc:docMk/>
            <pc:sldMk cId="911174385" sldId="261"/>
            <ac:spMk id="12" creationId="{15ED20B8-96C3-434B-910A-576BB0E9FE77}"/>
          </ac:spMkLst>
        </pc:spChg>
        <pc:spChg chg="mod">
          <ac:chgData name="" userId="faadb563bfecab1d" providerId="LiveId" clId="{5F083E59-6E50-4DB2-944C-223F4888B238}" dt="2021-05-20T01:33:11.607" v="1" actId="114"/>
          <ac:spMkLst>
            <pc:docMk/>
            <pc:sldMk cId="911174385" sldId="261"/>
            <ac:spMk id="13" creationId="{CA4C10D5-643C-4EB0-997A-ACC714700E2C}"/>
          </ac:spMkLst>
        </pc:spChg>
        <pc:picChg chg="mod">
          <ac:chgData name="" userId="faadb563bfecab1d" providerId="LiveId" clId="{5F083E59-6E50-4DB2-944C-223F4888B238}" dt="2021-05-20T01:33:11.607" v="1" actId="114"/>
          <ac:picMkLst>
            <pc:docMk/>
            <pc:sldMk cId="911174385" sldId="261"/>
            <ac:picMk id="5" creationId="{2F4E1DE1-A680-4009-9292-68AE8723836A}"/>
          </ac:picMkLst>
        </pc:picChg>
      </pc:sldChg>
      <pc:sldChg chg="modSp">
        <pc:chgData name="" userId="faadb563bfecab1d" providerId="LiveId" clId="{5F083E59-6E50-4DB2-944C-223F4888B238}" dt="2021-05-20T01:40:17.396" v="2" actId="207"/>
        <pc:sldMkLst>
          <pc:docMk/>
          <pc:sldMk cId="2722304309" sldId="265"/>
        </pc:sldMkLst>
        <pc:spChg chg="mod">
          <ac:chgData name="" userId="faadb563bfecab1d" providerId="LiveId" clId="{5F083E59-6E50-4DB2-944C-223F4888B238}" dt="2021-05-20T01:40:17.396" v="2" actId="207"/>
          <ac:spMkLst>
            <pc:docMk/>
            <pc:sldMk cId="2722304309" sldId="265"/>
            <ac:spMk id="3" creationId="{77E114BB-09E9-4758-AA8E-24323EEE3872}"/>
          </ac:spMkLst>
        </pc:spChg>
      </pc:sldChg>
      <pc:sldChg chg="modSp">
        <pc:chgData name="" userId="faadb563bfecab1d" providerId="LiveId" clId="{5F083E59-6E50-4DB2-944C-223F4888B238}" dt="2021-05-20T01:42:20.940" v="5" actId="207"/>
        <pc:sldMkLst>
          <pc:docMk/>
          <pc:sldMk cId="3151468302" sldId="268"/>
        </pc:sldMkLst>
        <pc:spChg chg="mod">
          <ac:chgData name="" userId="faadb563bfecab1d" providerId="LiveId" clId="{5F083E59-6E50-4DB2-944C-223F4888B238}" dt="2021-05-20T01:42:20.940" v="5" actId="207"/>
          <ac:spMkLst>
            <pc:docMk/>
            <pc:sldMk cId="3151468302" sldId="268"/>
            <ac:spMk id="3" creationId="{1E4FCC46-7F37-4808-8306-C7FAF1DB03F1}"/>
          </ac:spMkLst>
        </pc:spChg>
      </pc:sldChg>
      <pc:sldChg chg="addSp delSp modSp">
        <pc:chgData name="" userId="faadb563bfecab1d" providerId="LiveId" clId="{5F083E59-6E50-4DB2-944C-223F4888B238}" dt="2021-05-20T01:47:02.321" v="43" actId="1076"/>
        <pc:sldMkLst>
          <pc:docMk/>
          <pc:sldMk cId="3380272727" sldId="269"/>
        </pc:sldMkLst>
        <pc:spChg chg="add del mod">
          <ac:chgData name="" userId="faadb563bfecab1d" providerId="LiveId" clId="{5F083E59-6E50-4DB2-944C-223F4888B238}" dt="2021-05-20T01:46:02.654" v="12"/>
          <ac:spMkLst>
            <pc:docMk/>
            <pc:sldMk cId="3380272727" sldId="269"/>
            <ac:spMk id="5" creationId="{16910D14-2B73-4C2F-8996-5F372606E839}"/>
          </ac:spMkLst>
        </pc:spChg>
        <pc:spChg chg="add mod">
          <ac:chgData name="" userId="faadb563bfecab1d" providerId="LiveId" clId="{5F083E59-6E50-4DB2-944C-223F4888B238}" dt="2021-05-20T01:46:35.976" v="27" actId="207"/>
          <ac:spMkLst>
            <pc:docMk/>
            <pc:sldMk cId="3380272727" sldId="269"/>
            <ac:spMk id="6" creationId="{D4500270-09F1-45D4-AC09-765F84AC59C7}"/>
          </ac:spMkLst>
        </pc:spChg>
        <pc:spChg chg="add mod">
          <ac:chgData name="" userId="faadb563bfecab1d" providerId="LiveId" clId="{5F083E59-6E50-4DB2-944C-223F4888B238}" dt="2021-05-20T01:47:02.321" v="43" actId="1076"/>
          <ac:spMkLst>
            <pc:docMk/>
            <pc:sldMk cId="3380272727" sldId="269"/>
            <ac:spMk id="7" creationId="{D27F558A-AF86-4DC1-9E07-CCFB61627CA1}"/>
          </ac:spMkLst>
        </pc:spChg>
        <pc:picChg chg="mod">
          <ac:chgData name="" userId="faadb563bfecab1d" providerId="LiveId" clId="{5F083E59-6E50-4DB2-944C-223F4888B238}" dt="2021-05-20T01:46:42.026" v="30" actId="1076"/>
          <ac:picMkLst>
            <pc:docMk/>
            <pc:sldMk cId="3380272727" sldId="269"/>
            <ac:picMk id="4" creationId="{FE1D0199-26DA-448E-839E-12F5D13920C0}"/>
          </ac:picMkLst>
        </pc:picChg>
      </pc:sldChg>
      <pc:sldChg chg="modSp">
        <pc:chgData name="" userId="faadb563bfecab1d" providerId="LiveId" clId="{5F083E59-6E50-4DB2-944C-223F4888B238}" dt="2021-05-20T01:48:16.968" v="52" actId="207"/>
        <pc:sldMkLst>
          <pc:docMk/>
          <pc:sldMk cId="1952095545" sldId="270"/>
        </pc:sldMkLst>
        <pc:spChg chg="mod">
          <ac:chgData name="" userId="faadb563bfecab1d" providerId="LiveId" clId="{5F083E59-6E50-4DB2-944C-223F4888B238}" dt="2021-05-20T01:48:16.968" v="52" actId="207"/>
          <ac:spMkLst>
            <pc:docMk/>
            <pc:sldMk cId="1952095545" sldId="270"/>
            <ac:spMk id="3" creationId="{0EE9B669-2E4A-4030-9B9A-B74408D78DEB}"/>
          </ac:spMkLst>
        </pc:spChg>
      </pc:sldChg>
      <pc:sldChg chg="modSp">
        <pc:chgData name="" userId="faadb563bfecab1d" providerId="LiveId" clId="{5F083E59-6E50-4DB2-944C-223F4888B238}" dt="2021-05-20T01:51:44.834" v="53" actId="6549"/>
        <pc:sldMkLst>
          <pc:docMk/>
          <pc:sldMk cId="3836082295" sldId="279"/>
        </pc:sldMkLst>
        <pc:spChg chg="mod">
          <ac:chgData name="" userId="faadb563bfecab1d" providerId="LiveId" clId="{5F083E59-6E50-4DB2-944C-223F4888B238}" dt="2021-05-20T01:51:44.834" v="53" actId="6549"/>
          <ac:spMkLst>
            <pc:docMk/>
            <pc:sldMk cId="3836082295" sldId="279"/>
            <ac:spMk id="3" creationId="{85C3D0FE-3A75-43D8-8518-4051EFB245DE}"/>
          </ac:spMkLst>
        </pc:spChg>
      </pc:sldChg>
    </pc:docChg>
  </pc:docChgLst>
  <pc:docChgLst>
    <pc:chgData userId="faadb563bfecab1d" providerId="LiveId" clId="{CB0A2BB5-231E-4386-ADE3-B872A1102C52}"/>
    <pc:docChg chg="undo custSel addSld delSld modSld">
      <pc:chgData name="" userId="faadb563bfecab1d" providerId="LiveId" clId="{CB0A2BB5-231E-4386-ADE3-B872A1102C52}" dt="2021-05-12T16:47:15.064" v="101" actId="114"/>
      <pc:docMkLst>
        <pc:docMk/>
      </pc:docMkLst>
      <pc:sldChg chg="addSp delSp modSp add del">
        <pc:chgData name="" userId="faadb563bfecab1d" providerId="LiveId" clId="{CB0A2BB5-231E-4386-ADE3-B872A1102C52}" dt="2021-05-12T16:43:10.519" v="23" actId="114"/>
        <pc:sldMkLst>
          <pc:docMk/>
          <pc:sldMk cId="3330577137" sldId="256"/>
        </pc:sldMkLst>
        <pc:spChg chg="add mod">
          <ac:chgData name="" userId="faadb563bfecab1d" providerId="LiveId" clId="{CB0A2BB5-231E-4386-ADE3-B872A1102C52}" dt="2021-05-12T16:43:10.519" v="23" actId="114"/>
          <ac:spMkLst>
            <pc:docMk/>
            <pc:sldMk cId="3330577137" sldId="256"/>
            <ac:spMk id="5" creationId="{03865D0E-2CFD-459A-8A33-08D2AB0971C4}"/>
          </ac:spMkLst>
        </pc:spChg>
        <pc:spChg chg="add mod">
          <ac:chgData name="" userId="faadb563bfecab1d" providerId="LiveId" clId="{CB0A2BB5-231E-4386-ADE3-B872A1102C52}" dt="2021-05-12T16:43:10.519" v="23" actId="114"/>
          <ac:spMkLst>
            <pc:docMk/>
            <pc:sldMk cId="3330577137" sldId="256"/>
            <ac:spMk id="6" creationId="{3F786BC7-75D6-41ED-B37E-8CA8C2BF0631}"/>
          </ac:spMkLst>
        </pc:spChg>
        <pc:spChg chg="del">
          <ac:chgData name="" userId="faadb563bfecab1d" providerId="LiveId" clId="{CB0A2BB5-231E-4386-ADE3-B872A1102C52}" dt="2021-05-12T16:43:06.220" v="20" actId="478"/>
          <ac:spMkLst>
            <pc:docMk/>
            <pc:sldMk cId="3330577137" sldId="256"/>
            <ac:spMk id="7" creationId="{741D40CF-9DFC-4DF4-B8A5-848E0A3D6910}"/>
          </ac:spMkLst>
        </pc:spChg>
        <pc:spChg chg="del">
          <ac:chgData name="" userId="faadb563bfecab1d" providerId="LiveId" clId="{CB0A2BB5-231E-4386-ADE3-B872A1102C52}" dt="2021-05-12T16:43:07.492" v="21" actId="478"/>
          <ac:spMkLst>
            <pc:docMk/>
            <pc:sldMk cId="3330577137" sldId="256"/>
            <ac:spMk id="9" creationId="{3932893F-EAF9-4414-B134-B75AB7FD3339}"/>
          </ac:spMkLst>
        </pc:spChg>
      </pc:sldChg>
    </pc:docChg>
  </pc:docChgLst>
  <pc:docChgLst>
    <pc:chgData userId="faadb563bfecab1d" providerId="LiveId" clId="{A5A6D1BD-1D7C-471D-99C2-0473210E6816}"/>
    <pc:docChg chg="undo custSel addSld delSld modSld">
      <pc:chgData name="" userId="faadb563bfecab1d" providerId="LiveId" clId="{A5A6D1BD-1D7C-471D-99C2-0473210E6816}" dt="2021-04-28T16:12:00.255" v="345" actId="114"/>
      <pc:docMkLst>
        <pc:docMk/>
      </pc:docMkLst>
      <pc:sldChg chg="addSp delSp modSp add del">
        <pc:chgData name="" userId="faadb563bfecab1d" providerId="LiveId" clId="{A5A6D1BD-1D7C-471D-99C2-0473210E6816}" dt="2021-04-28T06:16:36.809" v="157" actId="114"/>
        <pc:sldMkLst>
          <pc:docMk/>
          <pc:sldMk cId="3330577137" sldId="256"/>
        </pc:sldMkLst>
        <pc:spChg chg="add del">
          <ac:chgData name="" userId="faadb563bfecab1d" providerId="LiveId" clId="{A5A6D1BD-1D7C-471D-99C2-0473210E6816}" dt="2021-04-28T06:16:27.067" v="154"/>
          <ac:spMkLst>
            <pc:docMk/>
            <pc:sldMk cId="3330577137" sldId="256"/>
            <ac:spMk id="6" creationId="{46201049-0007-4ECF-A945-C0A4E3E642DA}"/>
          </ac:spMkLst>
        </pc:spChg>
        <pc:spChg chg="add del">
          <ac:chgData name="" userId="faadb563bfecab1d" providerId="LiveId" clId="{A5A6D1BD-1D7C-471D-99C2-0473210E6816}" dt="2021-04-28T06:16:27.067" v="154"/>
          <ac:spMkLst>
            <pc:docMk/>
            <pc:sldMk cId="3330577137" sldId="256"/>
            <ac:spMk id="7" creationId="{58A1BADA-7B1A-4AA9-BF41-9E53B3C6AB59}"/>
          </ac:spMkLst>
        </pc:spChg>
        <pc:spChg chg="add mod">
          <ac:chgData name="" userId="faadb563bfecab1d" providerId="LiveId" clId="{A5A6D1BD-1D7C-471D-99C2-0473210E6816}" dt="2021-04-28T06:16:36.809" v="157" actId="114"/>
          <ac:spMkLst>
            <pc:docMk/>
            <pc:sldMk cId="3330577137" sldId="256"/>
            <ac:spMk id="8" creationId="{98E76B59-BC3B-42DF-890D-D7CB61EE33AE}"/>
          </ac:spMkLst>
        </pc:spChg>
        <pc:spChg chg="del">
          <ac:chgData name="" userId="faadb563bfecab1d" providerId="LiveId" clId="{A5A6D1BD-1D7C-471D-99C2-0473210E6816}" dt="2021-04-28T06:16:31.955" v="155" actId="478"/>
          <ac:spMkLst>
            <pc:docMk/>
            <pc:sldMk cId="3330577137" sldId="256"/>
            <ac:spMk id="9" creationId="{AA350F4A-4F02-43FB-A7CA-1AD038D86FDD}"/>
          </ac:spMkLst>
        </pc:spChg>
        <pc:spChg chg="del">
          <ac:chgData name="" userId="faadb563bfecab1d" providerId="LiveId" clId="{A5A6D1BD-1D7C-471D-99C2-0473210E6816}" dt="2021-04-28T06:16:31.955" v="155" actId="478"/>
          <ac:spMkLst>
            <pc:docMk/>
            <pc:sldMk cId="3330577137" sldId="256"/>
            <ac:spMk id="10" creationId="{C50F78CB-ACFA-4D63-AAA1-C8ADABDC89C9}"/>
          </ac:spMkLst>
        </pc:spChg>
        <pc:spChg chg="add mod">
          <ac:chgData name="" userId="faadb563bfecab1d" providerId="LiveId" clId="{A5A6D1BD-1D7C-471D-99C2-0473210E6816}" dt="2021-04-28T06:16:36.809" v="157" actId="114"/>
          <ac:spMkLst>
            <pc:docMk/>
            <pc:sldMk cId="3330577137" sldId="256"/>
            <ac:spMk id="13" creationId="{D53BC130-FBF0-4BBC-81A8-19A9C25349E0}"/>
          </ac:spMkLst>
        </pc:spChg>
        <pc:picChg chg="del">
          <ac:chgData name="" userId="faadb563bfecab1d" providerId="LiveId" clId="{A5A6D1BD-1D7C-471D-99C2-0473210E6816}" dt="2021-04-28T06:16:21.088" v="152" actId="478"/>
          <ac:picMkLst>
            <pc:docMk/>
            <pc:sldMk cId="3330577137" sldId="256"/>
            <ac:picMk id="12" creationId="{E478B10B-50A4-4FDD-BE69-B0475075E27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5BC920-5309-4742-A987-6C69EC92D034}" type="datetimeFigureOut">
              <a:rPr lang="zh-CN" altLang="en-US" smtClean="0"/>
              <a:t>2021/5/20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678549-379A-4B0F-B0E8-31A4019A420C}" type="slidenum">
              <a:rPr lang="zh-CN" altLang="en-US" smtClean="0"/>
              <a:t>‹#›</a:t>
            </a:fld>
            <a:endParaRPr lang="zh-CN" altLang="en-US"/>
          </a:p>
        </p:txBody>
      </p:sp>
    </p:spTree>
    <p:extLst>
      <p:ext uri="{BB962C8B-B14F-4D97-AF65-F5344CB8AC3E}">
        <p14:creationId xmlns:p14="http://schemas.microsoft.com/office/powerpoint/2010/main" val="208886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2EE8307-0B1D-440A-B77D-E27CDA010FB9}" type="datetimeFigureOut">
              <a:rPr lang="zh-CN" altLang="en-US" smtClean="0"/>
              <a:t>2021/5/20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919946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EE8307-0B1D-440A-B77D-E27CDA010FB9}" type="datetimeFigureOut">
              <a:rPr lang="zh-CN" altLang="en-US" smtClean="0"/>
              <a:t>2021/5/20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1852885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EE8307-0B1D-440A-B77D-E27CDA010FB9}" type="datetimeFigureOut">
              <a:rPr lang="zh-CN" altLang="en-US" smtClean="0"/>
              <a:t>2021/5/20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1698146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EE8307-0B1D-440A-B77D-E27CDA010FB9}" type="datetimeFigureOut">
              <a:rPr lang="zh-CN" altLang="en-US" smtClean="0"/>
              <a:t>2021/5/20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2751427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2EE8307-0B1D-440A-B77D-E27CDA010FB9}" type="datetimeFigureOut">
              <a:rPr lang="zh-CN" altLang="en-US" smtClean="0"/>
              <a:t>2021/5/20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2205791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2EE8307-0B1D-440A-B77D-E27CDA010FB9}" type="datetimeFigureOut">
              <a:rPr lang="zh-CN" altLang="en-US" smtClean="0"/>
              <a:t>2021/5/20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1204124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2EE8307-0B1D-440A-B77D-E27CDA010FB9}" type="datetimeFigureOut">
              <a:rPr lang="zh-CN" altLang="en-US" smtClean="0"/>
              <a:t>2021/5/20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1416241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2EE8307-0B1D-440A-B77D-E27CDA010FB9}" type="datetimeFigureOut">
              <a:rPr lang="zh-CN" altLang="en-US" smtClean="0"/>
              <a:t>2021/5/20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2303205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EE8307-0B1D-440A-B77D-E27CDA010FB9}" type="datetimeFigureOut">
              <a:rPr lang="zh-CN" altLang="en-US" smtClean="0"/>
              <a:t>2021/5/20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1452914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F2EE8307-0B1D-440A-B77D-E27CDA010FB9}" type="datetimeFigureOut">
              <a:rPr lang="zh-CN" altLang="en-US" smtClean="0"/>
              <a:t>2021/5/20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4172403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F2EE8307-0B1D-440A-B77D-E27CDA010FB9}" type="datetimeFigureOut">
              <a:rPr lang="zh-CN" altLang="en-US" smtClean="0"/>
              <a:t>2021/5/20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3828061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EE8307-0B1D-440A-B77D-E27CDA010FB9}" type="datetimeFigureOut">
              <a:rPr lang="zh-CN" altLang="en-US" smtClean="0"/>
              <a:t>2021/5/20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36310371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9FD20C2F-963D-453C-9CB1-EC89147EF6EF}"/>
              </a:ext>
            </a:extLst>
          </p:cNvPr>
          <p:cNvSpPr txBox="1"/>
          <p:nvPr/>
        </p:nvSpPr>
        <p:spPr>
          <a:xfrm>
            <a:off x="6083808" y="4836205"/>
            <a:ext cx="2040943" cy="830997"/>
          </a:xfrm>
          <a:prstGeom prst="rect">
            <a:avLst/>
          </a:prstGeom>
          <a:noFill/>
        </p:spPr>
        <p:txBody>
          <a:bodyPr wrap="none" rtlCol="0">
            <a:spAutoFit/>
          </a:bodyPr>
          <a:lstStyle/>
          <a:p>
            <a:r>
              <a:rPr lang="zh-CN" altLang="en-US" sz="4800" b="1" dirty="0">
                <a:solidFill>
                  <a:srgbClr val="330033"/>
                </a:solidFill>
                <a:latin typeface="Times New Roman"/>
                <a:ea typeface="宋体"/>
                <a:cs typeface="Times New Roman"/>
              </a:rPr>
              <a:t>周建宇</a:t>
            </a:r>
          </a:p>
        </p:txBody>
      </p:sp>
      <p:sp>
        <p:nvSpPr>
          <p:cNvPr id="7" name="Rectangle 2">
            <a:extLst>
              <a:ext uri="{FF2B5EF4-FFF2-40B4-BE49-F238E27FC236}">
                <a16:creationId xmlns:a16="http://schemas.microsoft.com/office/drawing/2014/main" id="{0A8822BD-772E-49CF-B980-6D9B7267AD3E}"/>
              </a:ext>
            </a:extLst>
          </p:cNvPr>
          <p:cNvSpPr txBox="1">
            <a:spLocks noChangeArrowheads="1"/>
          </p:cNvSpPr>
          <p:nvPr/>
        </p:nvSpPr>
        <p:spPr bwMode="auto">
          <a:xfrm>
            <a:off x="2057400" y="1143000"/>
            <a:ext cx="6629400"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rtl="0" fontAlgn="base">
              <a:spcBef>
                <a:spcPct val="0"/>
              </a:spcBef>
              <a:spcAft>
                <a:spcPct val="0"/>
              </a:spcAft>
              <a:defRPr sz="4800" b="1" i="1" kern="1200">
                <a:solidFill>
                  <a:schemeClr val="tx2"/>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4800" b="1" i="0" u="none" strike="noStrike" kern="1200" cap="none" spc="0" normalizeH="0" baseline="0" noProof="0">
                <a:ln>
                  <a:noFill/>
                </a:ln>
                <a:solidFill>
                  <a:srgbClr val="330033"/>
                </a:solidFill>
                <a:effectLst/>
                <a:uLnTx/>
                <a:uFillTx/>
                <a:latin typeface="Times New Roman"/>
                <a:ea typeface="宋体"/>
                <a:cs typeface="Times New Roman"/>
              </a:rPr>
              <a:t>软件过程管理</a:t>
            </a:r>
          </a:p>
        </p:txBody>
      </p:sp>
      <p:sp>
        <p:nvSpPr>
          <p:cNvPr id="8" name="Rectangle 3">
            <a:extLst>
              <a:ext uri="{FF2B5EF4-FFF2-40B4-BE49-F238E27FC236}">
                <a16:creationId xmlns:a16="http://schemas.microsoft.com/office/drawing/2014/main" id="{06F53612-E688-42A2-B549-86A344B9B9F1}"/>
              </a:ext>
            </a:extLst>
          </p:cNvPr>
          <p:cNvSpPr txBox="1">
            <a:spLocks noChangeArrowheads="1"/>
          </p:cNvSpPr>
          <p:nvPr/>
        </p:nvSpPr>
        <p:spPr bwMode="auto">
          <a:xfrm>
            <a:off x="1835150" y="2097088"/>
            <a:ext cx="6858000"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0" indent="0" algn="r" rtl="0" fontAlgn="base">
              <a:spcBef>
                <a:spcPct val="20000"/>
              </a:spcBef>
              <a:spcAft>
                <a:spcPct val="0"/>
              </a:spcAft>
              <a:buClr>
                <a:schemeClr val="folHlink"/>
              </a:buClr>
              <a:buSzPct val="90000"/>
              <a:buFont typeface="Wingdings" panose="05000000000000000000" pitchFamily="2" charset="2"/>
              <a:defRPr sz="4000" b="1" i="1" kern="1200">
                <a:solidFill>
                  <a:srgbClr val="3366FF"/>
                </a:solidFill>
                <a:latin typeface="Times New Roman" panose="02020603050405020304" pitchFamily="18" charset="0"/>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en-US" altLang="zh-CN" sz="4000" b="1" i="0" u="none" strike="noStrike" kern="1200" cap="none" spc="0" normalizeH="0" baseline="0" noProof="0">
                <a:ln>
                  <a:noFill/>
                </a:ln>
                <a:solidFill>
                  <a:srgbClr val="3366FF"/>
                </a:solidFill>
                <a:effectLst/>
                <a:uLnTx/>
                <a:uFillTx/>
                <a:latin typeface="Times New Roman" panose="02020603050405020304" pitchFamily="18" charset="0"/>
                <a:ea typeface="宋体"/>
                <a:cs typeface="+mn-cs"/>
              </a:rPr>
              <a:t>-Ch.5 </a:t>
            </a:r>
            <a:r>
              <a:rPr kumimoji="0" lang="zh-CN" altLang="en-US" sz="4000" b="1" i="0" u="none" strike="noStrike" kern="1200" cap="none" spc="0" normalizeH="0" baseline="0" noProof="0">
                <a:ln>
                  <a:noFill/>
                </a:ln>
                <a:solidFill>
                  <a:srgbClr val="3366FF"/>
                </a:solidFill>
                <a:effectLst/>
                <a:uLnTx/>
                <a:uFillTx/>
                <a:latin typeface="Times New Roman" panose="02020603050405020304" pitchFamily="18" charset="0"/>
                <a:ea typeface="宋体"/>
                <a:cs typeface="+mn-cs"/>
              </a:rPr>
              <a:t>软件过程的技术管理 </a:t>
            </a:r>
          </a:p>
        </p:txBody>
      </p:sp>
    </p:spTree>
    <p:extLst>
      <p:ext uri="{BB962C8B-B14F-4D97-AF65-F5344CB8AC3E}">
        <p14:creationId xmlns:p14="http://schemas.microsoft.com/office/powerpoint/2010/main" val="3330577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0B69748-DC75-4CB3-A247-4DE0FA805334}"/>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5.2.3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决策分析与决定</a:t>
            </a:r>
          </a:p>
        </p:txBody>
      </p:sp>
      <p:sp>
        <p:nvSpPr>
          <p:cNvPr id="3" name="Rectangle 3">
            <a:extLst>
              <a:ext uri="{FF2B5EF4-FFF2-40B4-BE49-F238E27FC236}">
                <a16:creationId xmlns:a16="http://schemas.microsoft.com/office/drawing/2014/main" id="{476E57C6-7CE7-43D2-A68E-A59BD49BAC4C}"/>
              </a:ext>
            </a:extLst>
          </p:cNvPr>
          <p:cNvSpPr txBox="1">
            <a:spLocks noChangeArrowheads="1"/>
          </p:cNvSpPr>
          <p:nvPr/>
        </p:nvSpPr>
        <p:spPr bwMode="auto">
          <a:xfrm>
            <a:off x="863600" y="1773238"/>
            <a:ext cx="7488238" cy="3960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40000"/>
              </a:spcBef>
              <a:spcAft>
                <a:spcPct val="0"/>
              </a:spcAft>
              <a:buClr>
                <a:srgbClr val="B2B2B2"/>
              </a:buClr>
              <a:buSzPct val="90000"/>
              <a:buFont typeface="Wingdings" panose="05000000000000000000" pitchFamily="2" charset="2"/>
              <a:buChar char="n"/>
              <a:tabLst/>
              <a:defRPr/>
            </a:pPr>
            <a:r>
              <a:rPr kumimoji="0" lang="zh-CN" altLang="en-US" sz="2800" b="1" i="0" u="none" strike="noStrike" kern="1200" cap="none" spc="0" normalizeH="0" baseline="0" noProof="0">
                <a:ln>
                  <a:noFill/>
                </a:ln>
                <a:solidFill>
                  <a:srgbClr val="000000"/>
                </a:solidFill>
                <a:effectLst/>
                <a:uLnTx/>
                <a:uFillTx/>
                <a:latin typeface="Arial"/>
                <a:ea typeface="宋体"/>
                <a:cs typeface="+mn-cs"/>
              </a:rPr>
              <a:t>选择决策技术和结构层次，制订决策分析与决定的计划；</a:t>
            </a:r>
          </a:p>
          <a:p>
            <a:pPr marL="342900" marR="0" lvl="0" indent="-342900" algn="l" defTabSz="914400" rtl="0" eaLnBrk="1" fontAlgn="base" latinLnBrk="0" hangingPunct="1">
              <a:lnSpc>
                <a:spcPct val="100000"/>
              </a:lnSpc>
              <a:spcBef>
                <a:spcPct val="40000"/>
              </a:spcBef>
              <a:spcAft>
                <a:spcPct val="0"/>
              </a:spcAft>
              <a:buClr>
                <a:srgbClr val="B2B2B2"/>
              </a:buClr>
              <a:buSzPct val="90000"/>
              <a:buFont typeface="Wingdings" panose="05000000000000000000" pitchFamily="2" charset="2"/>
              <a:buChar char="n"/>
              <a:tabLst/>
              <a:defRPr/>
            </a:pPr>
            <a:r>
              <a:rPr kumimoji="0" lang="zh-CN" altLang="en-US" sz="2800" b="1" i="0" u="none" strike="noStrike" kern="1200" cap="none" spc="0" normalizeH="0" baseline="0" noProof="0">
                <a:ln>
                  <a:noFill/>
                </a:ln>
                <a:solidFill>
                  <a:srgbClr val="000000"/>
                </a:solidFill>
                <a:effectLst/>
                <a:uLnTx/>
                <a:uFillTx/>
                <a:latin typeface="Arial"/>
                <a:ea typeface="宋体"/>
                <a:cs typeface="+mn-cs"/>
              </a:rPr>
              <a:t>建立作为决策基础的评价准则；</a:t>
            </a:r>
          </a:p>
          <a:p>
            <a:pPr marL="342900" marR="0" lvl="0" indent="-342900" algn="l" defTabSz="914400" rtl="0" eaLnBrk="1" fontAlgn="base" latinLnBrk="0" hangingPunct="1">
              <a:lnSpc>
                <a:spcPct val="100000"/>
              </a:lnSpc>
              <a:spcBef>
                <a:spcPct val="40000"/>
              </a:spcBef>
              <a:spcAft>
                <a:spcPct val="0"/>
              </a:spcAft>
              <a:buClr>
                <a:srgbClr val="B2B2B2"/>
              </a:buClr>
              <a:buSzPct val="90000"/>
              <a:buFont typeface="Wingdings" panose="05000000000000000000" pitchFamily="2" charset="2"/>
              <a:buChar char="n"/>
              <a:tabLst/>
              <a:defRPr/>
            </a:pPr>
            <a:r>
              <a:rPr kumimoji="0" lang="zh-CN" altLang="en-US" sz="2800" b="1" i="0" u="none" strike="noStrike" kern="1200" cap="none" spc="0" normalizeH="0" baseline="0" noProof="0">
                <a:ln>
                  <a:noFill/>
                </a:ln>
                <a:solidFill>
                  <a:srgbClr val="000000"/>
                </a:solidFill>
                <a:effectLst/>
                <a:uLnTx/>
                <a:uFillTx/>
                <a:latin typeface="Arial"/>
                <a:ea typeface="宋体"/>
                <a:cs typeface="+mn-cs"/>
              </a:rPr>
              <a:t>建立并运用决策分析指导原则，确定推荐的候选方案；</a:t>
            </a:r>
          </a:p>
          <a:p>
            <a:pPr marL="342900" marR="0" lvl="0" indent="-342900" algn="l" defTabSz="914400" rtl="0" eaLnBrk="1" fontAlgn="base" latinLnBrk="0" hangingPunct="1">
              <a:lnSpc>
                <a:spcPct val="100000"/>
              </a:lnSpc>
              <a:spcBef>
                <a:spcPct val="40000"/>
              </a:spcBef>
              <a:spcAft>
                <a:spcPct val="0"/>
              </a:spcAft>
              <a:buClr>
                <a:srgbClr val="B2B2B2"/>
              </a:buClr>
              <a:buSzPct val="90000"/>
              <a:buFont typeface="Wingdings" panose="05000000000000000000" pitchFamily="2" charset="2"/>
              <a:buChar char="n"/>
              <a:tabLst/>
              <a:defRPr/>
            </a:pPr>
            <a:r>
              <a:rPr kumimoji="0" lang="zh-CN" altLang="en-US" sz="2800" b="1" i="0" u="none" strike="noStrike" kern="1200" cap="none" spc="0" normalizeH="0" baseline="0" noProof="0">
                <a:ln>
                  <a:noFill/>
                </a:ln>
                <a:solidFill>
                  <a:srgbClr val="000000"/>
                </a:solidFill>
                <a:effectLst/>
                <a:uLnTx/>
                <a:uFillTx/>
                <a:latin typeface="Arial"/>
                <a:ea typeface="宋体"/>
                <a:cs typeface="+mn-cs"/>
              </a:rPr>
              <a:t>选择评价方法，对照准则评价候选方案。</a:t>
            </a:r>
          </a:p>
          <a:p>
            <a:pPr marL="342900" marR="0" lvl="0" indent="-342900" algn="l" defTabSz="914400" rtl="0" eaLnBrk="1" fontAlgn="base" latinLnBrk="0" hangingPunct="1">
              <a:lnSpc>
                <a:spcPct val="100000"/>
              </a:lnSpc>
              <a:spcBef>
                <a:spcPct val="40000"/>
              </a:spcBef>
              <a:spcAft>
                <a:spcPct val="0"/>
              </a:spcAft>
              <a:buClr>
                <a:srgbClr val="B2B2B2"/>
              </a:buClr>
              <a:buSzPct val="90000"/>
              <a:buFont typeface="Wingdings" panose="05000000000000000000" pitchFamily="2" charset="2"/>
              <a:buChar char="n"/>
              <a:tabLst/>
              <a:defRPr/>
            </a:pPr>
            <a:r>
              <a:rPr kumimoji="0" lang="zh-CN" altLang="en-US" sz="2800" b="1" i="0" u="none" strike="noStrike" kern="1200" cap="none" spc="0" normalizeH="0" baseline="0" noProof="0">
                <a:ln>
                  <a:noFill/>
                </a:ln>
                <a:solidFill>
                  <a:srgbClr val="000000"/>
                </a:solidFill>
                <a:effectLst/>
                <a:uLnTx/>
                <a:uFillTx/>
                <a:latin typeface="Arial"/>
                <a:ea typeface="宋体"/>
                <a:cs typeface="+mn-cs"/>
              </a:rPr>
              <a:t>选择解决方案 </a:t>
            </a:r>
          </a:p>
        </p:txBody>
      </p:sp>
    </p:spTree>
    <p:extLst>
      <p:ext uri="{BB962C8B-B14F-4D97-AF65-F5344CB8AC3E}">
        <p14:creationId xmlns:p14="http://schemas.microsoft.com/office/powerpoint/2010/main" val="3132314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57AFC41-D8C7-42F3-9771-3B4EB1CC67A9}"/>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5.3</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软件过程的技术路线</a:t>
            </a:r>
          </a:p>
        </p:txBody>
      </p:sp>
      <p:sp>
        <p:nvSpPr>
          <p:cNvPr id="3" name="Rectangle 3">
            <a:extLst>
              <a:ext uri="{FF2B5EF4-FFF2-40B4-BE49-F238E27FC236}">
                <a16:creationId xmlns:a16="http://schemas.microsoft.com/office/drawing/2014/main" id="{53494C98-830B-489A-93EA-2F2B8E94C4B0}"/>
              </a:ext>
            </a:extLst>
          </p:cNvPr>
          <p:cNvSpPr txBox="1">
            <a:spLocks noChangeArrowheads="1"/>
          </p:cNvSpPr>
          <p:nvPr/>
        </p:nvSpPr>
        <p:spPr bwMode="auto">
          <a:xfrm>
            <a:off x="863600" y="2024063"/>
            <a:ext cx="6445250" cy="345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a:ea typeface="宋体"/>
                <a:cs typeface="+mn-cs"/>
              </a:rPr>
              <a:t>5.3.1 </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软件项目过程的技术解决流程</a:t>
            </a:r>
          </a:p>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a:ea typeface="宋体"/>
                <a:cs typeface="+mn-cs"/>
              </a:rPr>
              <a:t>5.3.2 </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技术解决计划的建立和实施</a:t>
            </a:r>
          </a:p>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a:ea typeface="宋体"/>
                <a:cs typeface="+mn-cs"/>
              </a:rPr>
              <a:t>5.3.3 </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开发设计</a:t>
            </a:r>
          </a:p>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a:ea typeface="宋体"/>
                <a:cs typeface="+mn-cs"/>
              </a:rPr>
              <a:t>5.3.4 </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编程和单元测试</a:t>
            </a:r>
          </a:p>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a:ea typeface="宋体"/>
                <a:cs typeface="+mn-cs"/>
              </a:rPr>
              <a:t>5.3.5 </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验证、确认与测试</a:t>
            </a:r>
          </a:p>
        </p:txBody>
      </p:sp>
      <p:pic>
        <p:nvPicPr>
          <p:cNvPr id="4" name="Picture 4" descr="J0199036">
            <a:extLst>
              <a:ext uri="{FF2B5EF4-FFF2-40B4-BE49-F238E27FC236}">
                <a16:creationId xmlns:a16="http://schemas.microsoft.com/office/drawing/2014/main" id="{DA34A9E0-C8E9-48B2-B640-76D3D31D7F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425" y="3860800"/>
            <a:ext cx="2246313" cy="227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9219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AE63C96-D679-44D9-B345-01A1F3AABE8A}"/>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5.3.1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软件项目过程的技术解决流程</a:t>
            </a:r>
          </a:p>
        </p:txBody>
      </p:sp>
      <p:sp>
        <p:nvSpPr>
          <p:cNvPr id="3" name="Rectangle 3">
            <a:extLst>
              <a:ext uri="{FF2B5EF4-FFF2-40B4-BE49-F238E27FC236}">
                <a16:creationId xmlns:a16="http://schemas.microsoft.com/office/drawing/2014/main" id="{1E4FCC46-7F37-4808-8306-C7FAF1DB03F1}"/>
              </a:ext>
            </a:extLst>
          </p:cNvPr>
          <p:cNvSpPr txBox="1">
            <a:spLocks noChangeArrowheads="1"/>
          </p:cNvSpPr>
          <p:nvPr/>
        </p:nvSpPr>
        <p:spPr bwMode="auto">
          <a:xfrm>
            <a:off x="863600" y="1557338"/>
            <a:ext cx="7488238"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B2B2B2"/>
              </a:buClr>
              <a:buSzPct val="90000"/>
              <a:buFont typeface="Wingdings" panose="05000000000000000000" pitchFamily="2" charset="2"/>
              <a:buNone/>
              <a:tabLst/>
              <a:defRPr/>
            </a:pPr>
            <a:endParaRPr kumimoji="0" lang="en-US" altLang="zh-CN" sz="2000" b="1" i="0" u="none" strike="noStrike" kern="1200" cap="none" spc="0" normalizeH="0" baseline="0" noProof="0" dirty="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100000"/>
              </a:lnSpc>
              <a:spcBef>
                <a:spcPct val="40000"/>
              </a:spcBef>
              <a:spcAft>
                <a:spcPct val="0"/>
              </a:spcAft>
              <a:buClr>
                <a:srgbClr val="B2B2B2"/>
              </a:buClr>
              <a:buSzPct val="90000"/>
              <a:buFont typeface="Wingdings" panose="05000000000000000000" pitchFamily="2" charset="2"/>
              <a:buChar char="n"/>
              <a:tabLst/>
              <a:defRPr/>
            </a:pPr>
            <a:r>
              <a:rPr kumimoji="0" lang="zh-CN" altLang="en-US" sz="2000" b="1" i="0" u="none" strike="noStrike" kern="1200" cap="none" spc="0" normalizeH="0" baseline="0" noProof="0" dirty="0">
                <a:ln>
                  <a:noFill/>
                </a:ln>
                <a:solidFill>
                  <a:srgbClr val="000000"/>
                </a:solidFill>
                <a:effectLst/>
                <a:uLnTx/>
                <a:uFillTx/>
                <a:latin typeface="Arial"/>
                <a:ea typeface="宋体"/>
                <a:cs typeface="+mn-cs"/>
              </a:rPr>
              <a:t>制订技术解决计划。</a:t>
            </a:r>
          </a:p>
          <a:p>
            <a:pPr marL="342900" marR="0" lvl="0" indent="-342900" algn="l" defTabSz="914400" rtl="0" eaLnBrk="1" fontAlgn="base" latinLnBrk="0" hangingPunct="1">
              <a:lnSpc>
                <a:spcPct val="100000"/>
              </a:lnSpc>
              <a:spcBef>
                <a:spcPct val="40000"/>
              </a:spcBef>
              <a:spcAft>
                <a:spcPct val="0"/>
              </a:spcAft>
              <a:buClr>
                <a:srgbClr val="B2B2B2"/>
              </a:buClr>
              <a:buSzPct val="90000"/>
              <a:buFont typeface="Wingdings" panose="05000000000000000000" pitchFamily="2" charset="2"/>
              <a:buChar char="n"/>
              <a:tabLst/>
              <a:defRPr/>
            </a:pPr>
            <a:r>
              <a:rPr kumimoji="0" lang="zh-CN" altLang="en-US" sz="2000" b="1" i="0" u="none" strike="noStrike" kern="1200" cap="none" spc="0" normalizeH="0" baseline="0" noProof="0" dirty="0">
                <a:ln>
                  <a:noFill/>
                </a:ln>
                <a:solidFill>
                  <a:srgbClr val="000000"/>
                </a:solidFill>
                <a:effectLst/>
                <a:uLnTx/>
                <a:uFillTx/>
                <a:latin typeface="Arial"/>
                <a:ea typeface="宋体"/>
                <a:cs typeface="+mn-cs"/>
              </a:rPr>
              <a:t>系统定义、候选方案和评估准则。</a:t>
            </a:r>
          </a:p>
          <a:p>
            <a:pPr marL="342900" marR="0" lvl="0" indent="-342900" algn="l" defTabSz="914400" rtl="0" eaLnBrk="1" fontAlgn="base" latinLnBrk="0" hangingPunct="1">
              <a:lnSpc>
                <a:spcPct val="100000"/>
              </a:lnSpc>
              <a:spcBef>
                <a:spcPct val="40000"/>
              </a:spcBef>
              <a:spcAft>
                <a:spcPct val="0"/>
              </a:spcAft>
              <a:buClr>
                <a:srgbClr val="B2B2B2"/>
              </a:buClr>
              <a:buSzPct val="90000"/>
              <a:buFont typeface="Wingdings" panose="05000000000000000000" pitchFamily="2" charset="2"/>
              <a:buChar char="n"/>
              <a:tabLst/>
              <a:defRPr/>
            </a:pPr>
            <a:r>
              <a:rPr kumimoji="0" lang="zh-CN" altLang="en-US" sz="2000" b="1" i="0" u="none" strike="noStrike" kern="1200" cap="none" spc="0" normalizeH="0" baseline="0" noProof="0" dirty="0">
                <a:ln>
                  <a:noFill/>
                </a:ln>
                <a:solidFill>
                  <a:srgbClr val="000000"/>
                </a:solidFill>
                <a:effectLst/>
                <a:uLnTx/>
                <a:uFillTx/>
                <a:latin typeface="Arial"/>
                <a:ea typeface="宋体"/>
                <a:cs typeface="+mn-cs"/>
              </a:rPr>
              <a:t>系统操作概念和使用场景。</a:t>
            </a:r>
          </a:p>
          <a:p>
            <a:pPr marL="342900" marR="0" lvl="0" indent="-342900" algn="l" defTabSz="914400" rtl="0" eaLnBrk="1" fontAlgn="base" latinLnBrk="0" hangingPunct="1">
              <a:lnSpc>
                <a:spcPct val="100000"/>
              </a:lnSpc>
              <a:spcBef>
                <a:spcPct val="40000"/>
              </a:spcBef>
              <a:spcAft>
                <a:spcPct val="0"/>
              </a:spcAft>
              <a:buClr>
                <a:srgbClr val="B2B2B2"/>
              </a:buClr>
              <a:buSzPct val="90000"/>
              <a:buFont typeface="Wingdings" panose="05000000000000000000" pitchFamily="2" charset="2"/>
              <a:buChar char="n"/>
              <a:tabLst/>
              <a:defRPr/>
            </a:pPr>
            <a:r>
              <a:rPr kumimoji="0" lang="zh-CN" altLang="en-US" sz="2000" b="1" i="0" u="none" strike="noStrike" kern="1200" cap="none" spc="0" normalizeH="0" baseline="0" noProof="0" dirty="0">
                <a:ln>
                  <a:noFill/>
                </a:ln>
                <a:solidFill>
                  <a:srgbClr val="FF0000"/>
                </a:solidFill>
                <a:effectLst/>
                <a:uLnTx/>
                <a:uFillTx/>
                <a:latin typeface="Arial"/>
                <a:ea typeface="宋体"/>
                <a:cs typeface="+mn-cs"/>
              </a:rPr>
              <a:t>系统架构设计</a:t>
            </a:r>
            <a:r>
              <a:rPr kumimoji="0" lang="zh-CN" altLang="en-US" sz="2000" b="1" i="0" u="none" strike="noStrike" kern="1200" cap="none" spc="0" normalizeH="0" baseline="0" noProof="0" dirty="0">
                <a:ln>
                  <a:noFill/>
                </a:ln>
                <a:solidFill>
                  <a:srgbClr val="000000"/>
                </a:solidFill>
                <a:effectLst/>
                <a:uLnTx/>
                <a:uFillTx/>
                <a:latin typeface="Arial"/>
                <a:ea typeface="宋体"/>
                <a:cs typeface="+mn-cs"/>
              </a:rPr>
              <a:t>。</a:t>
            </a:r>
          </a:p>
          <a:p>
            <a:pPr marL="342900" marR="0" lvl="0" indent="-342900" algn="l" defTabSz="914400" rtl="0" eaLnBrk="1" fontAlgn="base" latinLnBrk="0" hangingPunct="1">
              <a:lnSpc>
                <a:spcPct val="100000"/>
              </a:lnSpc>
              <a:spcBef>
                <a:spcPct val="40000"/>
              </a:spcBef>
              <a:spcAft>
                <a:spcPct val="0"/>
              </a:spcAft>
              <a:buClr>
                <a:srgbClr val="B2B2B2"/>
              </a:buClr>
              <a:buSzPct val="90000"/>
              <a:buFont typeface="Wingdings" panose="05000000000000000000" pitchFamily="2" charset="2"/>
              <a:buChar char="n"/>
              <a:tabLst/>
              <a:defRPr/>
            </a:pPr>
            <a:r>
              <a:rPr kumimoji="0" lang="zh-CN" altLang="en-US" sz="2000" b="1" i="0" u="none" strike="noStrike" kern="1200" cap="none" spc="0" normalizeH="0" baseline="0" noProof="0" dirty="0">
                <a:ln>
                  <a:noFill/>
                </a:ln>
                <a:solidFill>
                  <a:srgbClr val="000000"/>
                </a:solidFill>
                <a:effectLst/>
                <a:uLnTx/>
                <a:uFillTx/>
                <a:latin typeface="Arial"/>
                <a:ea typeface="宋体"/>
                <a:cs typeface="+mn-cs"/>
              </a:rPr>
              <a:t>系统构件的详细设计。</a:t>
            </a:r>
          </a:p>
          <a:p>
            <a:pPr marL="342900" marR="0" lvl="0" indent="-342900" algn="l" defTabSz="914400" rtl="0" eaLnBrk="1" fontAlgn="base" latinLnBrk="0" hangingPunct="1">
              <a:lnSpc>
                <a:spcPct val="100000"/>
              </a:lnSpc>
              <a:spcBef>
                <a:spcPct val="40000"/>
              </a:spcBef>
              <a:spcAft>
                <a:spcPct val="0"/>
              </a:spcAft>
              <a:buClr>
                <a:srgbClr val="B2B2B2"/>
              </a:buClr>
              <a:buSzPct val="90000"/>
              <a:buFont typeface="Wingdings" panose="05000000000000000000" pitchFamily="2" charset="2"/>
              <a:buChar char="n"/>
              <a:tabLst/>
              <a:defRPr/>
            </a:pPr>
            <a:r>
              <a:rPr kumimoji="0" lang="zh-CN" altLang="en-US" sz="2000" b="1" i="0" u="none" strike="noStrike" kern="1200" cap="none" spc="0" normalizeH="0" baseline="0" noProof="0" dirty="0">
                <a:ln>
                  <a:noFill/>
                </a:ln>
                <a:solidFill>
                  <a:srgbClr val="000000"/>
                </a:solidFill>
                <a:effectLst/>
                <a:uLnTx/>
                <a:uFillTx/>
                <a:latin typeface="Arial"/>
                <a:ea typeface="宋体"/>
                <a:cs typeface="+mn-cs"/>
              </a:rPr>
              <a:t>实现设计</a:t>
            </a:r>
            <a:r>
              <a:rPr kumimoji="0" lang="en-US" altLang="zh-CN" sz="2000" b="1" i="0" u="none" strike="noStrike" kern="1200" cap="none" spc="0" normalizeH="0" baseline="0" noProof="0" dirty="0">
                <a:ln>
                  <a:noFill/>
                </a:ln>
                <a:solidFill>
                  <a:srgbClr val="000000"/>
                </a:solidFill>
                <a:effectLst/>
                <a:uLnTx/>
                <a:uFillTx/>
                <a:latin typeface="Arial"/>
                <a:ea typeface="宋体"/>
                <a:cs typeface="+mn-cs"/>
              </a:rPr>
              <a:t>——</a:t>
            </a:r>
            <a:r>
              <a:rPr kumimoji="0" lang="zh-CN" altLang="en-US" sz="2000" b="1" i="0" u="none" strike="noStrike" kern="1200" cap="none" spc="0" normalizeH="0" baseline="0" noProof="0" dirty="0">
                <a:ln>
                  <a:noFill/>
                </a:ln>
                <a:solidFill>
                  <a:srgbClr val="000000"/>
                </a:solidFill>
                <a:effectLst/>
                <a:uLnTx/>
                <a:uFillTx/>
                <a:latin typeface="Arial"/>
                <a:ea typeface="宋体"/>
                <a:cs typeface="+mn-cs"/>
              </a:rPr>
              <a:t>完成</a:t>
            </a:r>
            <a:r>
              <a:rPr kumimoji="0" lang="zh-CN" altLang="en-US" sz="2000" b="1" i="0" u="none" strike="noStrike" kern="1200" cap="none" spc="0" normalizeH="0" baseline="0" noProof="0" dirty="0">
                <a:ln>
                  <a:noFill/>
                </a:ln>
                <a:solidFill>
                  <a:srgbClr val="FF0000"/>
                </a:solidFill>
                <a:effectLst/>
                <a:uLnTx/>
                <a:uFillTx/>
                <a:latin typeface="Arial"/>
                <a:ea typeface="宋体"/>
                <a:cs typeface="+mn-cs"/>
              </a:rPr>
              <a:t>编程和单元测试</a:t>
            </a:r>
            <a:r>
              <a:rPr kumimoji="0" lang="zh-CN" altLang="en-US" sz="2000" b="1" i="0" u="none" strike="noStrike" kern="1200" cap="none" spc="0" normalizeH="0" baseline="0" noProof="0" dirty="0">
                <a:ln>
                  <a:noFill/>
                </a:ln>
                <a:solidFill>
                  <a:srgbClr val="000000"/>
                </a:solidFill>
                <a:effectLst/>
                <a:uLnTx/>
                <a:uFillTx/>
                <a:latin typeface="Arial"/>
                <a:ea typeface="宋体"/>
                <a:cs typeface="+mn-cs"/>
              </a:rPr>
              <a:t>。</a:t>
            </a:r>
          </a:p>
          <a:p>
            <a:pPr marL="342900" marR="0" lvl="0" indent="-342900" algn="l" defTabSz="914400" rtl="0" eaLnBrk="1" fontAlgn="base" latinLnBrk="0" hangingPunct="1">
              <a:lnSpc>
                <a:spcPct val="100000"/>
              </a:lnSpc>
              <a:spcBef>
                <a:spcPct val="40000"/>
              </a:spcBef>
              <a:spcAft>
                <a:spcPct val="0"/>
              </a:spcAft>
              <a:buClr>
                <a:srgbClr val="B2B2B2"/>
              </a:buClr>
              <a:buSzPct val="90000"/>
              <a:buFont typeface="Wingdings" panose="05000000000000000000" pitchFamily="2" charset="2"/>
              <a:buChar char="n"/>
              <a:tabLst/>
              <a:defRPr/>
            </a:pPr>
            <a:r>
              <a:rPr kumimoji="0" lang="zh-CN" altLang="en-US" sz="2000" b="1" i="0" u="none" strike="noStrike" kern="1200" cap="none" spc="0" normalizeH="0" baseline="0" noProof="0" dirty="0">
                <a:ln>
                  <a:noFill/>
                </a:ln>
                <a:solidFill>
                  <a:srgbClr val="000000"/>
                </a:solidFill>
                <a:effectLst/>
                <a:uLnTx/>
                <a:uFillTx/>
                <a:latin typeface="Arial"/>
                <a:ea typeface="宋体"/>
                <a:cs typeface="+mn-cs"/>
              </a:rPr>
              <a:t>通过复审、测试完成对系统的验证。</a:t>
            </a:r>
          </a:p>
          <a:p>
            <a:pPr marL="342900" marR="0" lvl="0" indent="-342900" algn="l" defTabSz="914400" rtl="0" eaLnBrk="1" fontAlgn="base" latinLnBrk="0" hangingPunct="1">
              <a:lnSpc>
                <a:spcPct val="100000"/>
              </a:lnSpc>
              <a:spcBef>
                <a:spcPct val="40000"/>
              </a:spcBef>
              <a:spcAft>
                <a:spcPct val="0"/>
              </a:spcAft>
              <a:buClr>
                <a:srgbClr val="B2B2B2"/>
              </a:buClr>
              <a:buSzPct val="90000"/>
              <a:buFont typeface="Wingdings" panose="05000000000000000000" pitchFamily="2" charset="2"/>
              <a:buChar char="n"/>
              <a:tabLst/>
              <a:defRPr/>
            </a:pPr>
            <a:r>
              <a:rPr kumimoji="0" lang="zh-CN" altLang="en-US" sz="2000" b="1" i="0" u="none" strike="noStrike" kern="1200" cap="none" spc="0" normalizeH="0" baseline="0" noProof="0" dirty="0">
                <a:ln>
                  <a:noFill/>
                </a:ln>
                <a:solidFill>
                  <a:srgbClr val="000000"/>
                </a:solidFill>
                <a:effectLst/>
                <a:uLnTx/>
                <a:uFillTx/>
                <a:latin typeface="Arial"/>
                <a:ea typeface="宋体"/>
                <a:cs typeface="+mn-cs"/>
              </a:rPr>
              <a:t>软件发布或部署。</a:t>
            </a:r>
          </a:p>
          <a:p>
            <a:pPr marL="342900" marR="0" lvl="0" indent="-342900" algn="l" defTabSz="914400" rtl="0" eaLnBrk="1" fontAlgn="base" latinLnBrk="0" hangingPunct="1">
              <a:lnSpc>
                <a:spcPct val="100000"/>
              </a:lnSpc>
              <a:spcBef>
                <a:spcPct val="40000"/>
              </a:spcBef>
              <a:spcAft>
                <a:spcPct val="0"/>
              </a:spcAft>
              <a:buClr>
                <a:srgbClr val="B2B2B2"/>
              </a:buClr>
              <a:buSzPct val="90000"/>
              <a:buFont typeface="Wingdings" panose="05000000000000000000" pitchFamily="2" charset="2"/>
              <a:buChar char="n"/>
              <a:tabLst/>
              <a:defRPr/>
            </a:pPr>
            <a:r>
              <a:rPr kumimoji="0" lang="zh-CN" altLang="en-US" sz="2000" b="1" i="0" u="none" strike="noStrike" kern="1200" cap="none" spc="0" normalizeH="0" baseline="0" noProof="0" dirty="0">
                <a:ln>
                  <a:noFill/>
                </a:ln>
                <a:solidFill>
                  <a:srgbClr val="000000"/>
                </a:solidFill>
                <a:effectLst/>
                <a:uLnTx/>
                <a:uFillTx/>
                <a:latin typeface="Arial"/>
                <a:ea typeface="宋体"/>
                <a:cs typeface="+mn-cs"/>
              </a:rPr>
              <a:t>软件的操作和维护。</a:t>
            </a:r>
          </a:p>
        </p:txBody>
      </p:sp>
    </p:spTree>
    <p:extLst>
      <p:ext uri="{BB962C8B-B14F-4D97-AF65-F5344CB8AC3E}">
        <p14:creationId xmlns:p14="http://schemas.microsoft.com/office/powerpoint/2010/main" val="3151468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E0301FD-4CA0-4291-B689-BD397C241E92}"/>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技术解决流程示意图</a:t>
            </a:r>
          </a:p>
        </p:txBody>
      </p:sp>
      <p:sp>
        <p:nvSpPr>
          <p:cNvPr id="3" name="Rectangle 7">
            <a:extLst>
              <a:ext uri="{FF2B5EF4-FFF2-40B4-BE49-F238E27FC236}">
                <a16:creationId xmlns:a16="http://schemas.microsoft.com/office/drawing/2014/main" id="{DB4D0EC3-F3E9-4983-BA06-2D8DB83D4206}"/>
              </a:ext>
            </a:extLst>
          </p:cNvPr>
          <p:cNvSpPr>
            <a:spLocks noChangeArrowheads="1"/>
          </p:cNvSpPr>
          <p:nvPr/>
        </p:nvSpPr>
        <p:spPr bwMode="auto">
          <a:xfrm>
            <a:off x="9143935" y="1333114"/>
            <a:ext cx="65" cy="276999"/>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pic>
        <p:nvPicPr>
          <p:cNvPr id="4" name="Picture 6" descr="5-1">
            <a:extLst>
              <a:ext uri="{FF2B5EF4-FFF2-40B4-BE49-F238E27FC236}">
                <a16:creationId xmlns:a16="http://schemas.microsoft.com/office/drawing/2014/main" id="{FE1D0199-26DA-448E-839E-12F5D13920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557338"/>
            <a:ext cx="7200900" cy="513397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D4500270-09F1-45D4-AC09-765F84AC59C7}"/>
              </a:ext>
            </a:extLst>
          </p:cNvPr>
          <p:cNvSpPr txBox="1"/>
          <p:nvPr/>
        </p:nvSpPr>
        <p:spPr>
          <a:xfrm>
            <a:off x="1376039" y="1610113"/>
            <a:ext cx="646331" cy="369332"/>
          </a:xfrm>
          <a:prstGeom prst="rect">
            <a:avLst/>
          </a:prstGeom>
          <a:noFill/>
        </p:spPr>
        <p:txBody>
          <a:bodyPr wrap="none" rtlCol="0">
            <a:spAutoFit/>
          </a:bodyPr>
          <a:lstStyle/>
          <a:p>
            <a:r>
              <a:rPr lang="zh-CN" altLang="en-US" b="1" dirty="0">
                <a:solidFill>
                  <a:srgbClr val="FF0000"/>
                </a:solidFill>
              </a:rPr>
              <a:t>需求</a:t>
            </a:r>
          </a:p>
        </p:txBody>
      </p:sp>
      <p:sp>
        <p:nvSpPr>
          <p:cNvPr id="7" name="文本框 6">
            <a:extLst>
              <a:ext uri="{FF2B5EF4-FFF2-40B4-BE49-F238E27FC236}">
                <a16:creationId xmlns:a16="http://schemas.microsoft.com/office/drawing/2014/main" id="{D27F558A-AF86-4DC1-9E07-CCFB61627CA1}"/>
              </a:ext>
            </a:extLst>
          </p:cNvPr>
          <p:cNvSpPr txBox="1"/>
          <p:nvPr/>
        </p:nvSpPr>
        <p:spPr>
          <a:xfrm>
            <a:off x="6747252" y="1610113"/>
            <a:ext cx="1569660" cy="369332"/>
          </a:xfrm>
          <a:prstGeom prst="rect">
            <a:avLst/>
          </a:prstGeom>
          <a:noFill/>
        </p:spPr>
        <p:txBody>
          <a:bodyPr wrap="none" rtlCol="0">
            <a:spAutoFit/>
          </a:bodyPr>
          <a:lstStyle/>
          <a:p>
            <a:r>
              <a:rPr lang="zh-CN" altLang="en-US" b="1" dirty="0">
                <a:solidFill>
                  <a:srgbClr val="FF0000"/>
                </a:solidFill>
              </a:rPr>
              <a:t>组织与成熟度</a:t>
            </a:r>
          </a:p>
        </p:txBody>
      </p:sp>
    </p:spTree>
    <p:extLst>
      <p:ext uri="{BB962C8B-B14F-4D97-AF65-F5344CB8AC3E}">
        <p14:creationId xmlns:p14="http://schemas.microsoft.com/office/powerpoint/2010/main" val="3380272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5F208D0-3FE4-4493-A502-045417B17372}"/>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5.3.2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技术解决计划的建立和实施</a:t>
            </a:r>
          </a:p>
        </p:txBody>
      </p:sp>
      <p:sp>
        <p:nvSpPr>
          <p:cNvPr id="3" name="Rectangle 3">
            <a:extLst>
              <a:ext uri="{FF2B5EF4-FFF2-40B4-BE49-F238E27FC236}">
                <a16:creationId xmlns:a16="http://schemas.microsoft.com/office/drawing/2014/main" id="{0EE9B669-2E4A-4030-9B9A-B74408D78DEB}"/>
              </a:ext>
            </a:extLst>
          </p:cNvPr>
          <p:cNvSpPr txBox="1">
            <a:spLocks noChangeArrowheads="1"/>
          </p:cNvSpPr>
          <p:nvPr/>
        </p:nvSpPr>
        <p:spPr bwMode="auto">
          <a:xfrm>
            <a:off x="755650" y="1420813"/>
            <a:ext cx="7777163" cy="457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lnSpc>
                <a:spcPct val="80000"/>
              </a:lnSpc>
              <a:spcBef>
                <a:spcPts val="1800"/>
              </a:spcBef>
              <a:buFont typeface="Wingdings" panose="05000000000000000000" pitchFamily="2" charset="2"/>
              <a:buChar char="n"/>
            </a:pPr>
            <a:r>
              <a:rPr lang="zh-CN" altLang="en-US" sz="2400" b="0" i="0" dirty="0">
                <a:ea typeface="楷体_GB2312" pitchFamily="49" charset="-122"/>
              </a:rPr>
              <a:t>建立并维护技术解决的组织方针，反复进行产品构件的选择、产品和产品构件的设计以及产品构件设计的实现、验证工作。</a:t>
            </a:r>
          </a:p>
          <a:p>
            <a:pPr defTabSz="914400">
              <a:lnSpc>
                <a:spcPct val="80000"/>
              </a:lnSpc>
              <a:spcBef>
                <a:spcPts val="1800"/>
              </a:spcBef>
              <a:buFont typeface="Wingdings" panose="05000000000000000000" pitchFamily="2" charset="2"/>
              <a:buChar char="n"/>
            </a:pPr>
            <a:r>
              <a:rPr lang="zh-CN" altLang="en-US" sz="2400" b="0" i="0" dirty="0">
                <a:solidFill>
                  <a:srgbClr val="FF0000"/>
                </a:solidFill>
                <a:ea typeface="楷体_GB2312" pitchFamily="49" charset="-122"/>
              </a:rPr>
              <a:t>设计技术路线</a:t>
            </a:r>
            <a:r>
              <a:rPr lang="zh-CN" altLang="en-US" sz="2400" b="0" i="0" dirty="0">
                <a:ea typeface="楷体_GB2312" pitchFamily="49" charset="-122"/>
              </a:rPr>
              <a:t>，确定技术路线中关键的难题和初步的解决办法。</a:t>
            </a:r>
          </a:p>
          <a:p>
            <a:pPr defTabSz="914400">
              <a:lnSpc>
                <a:spcPct val="80000"/>
              </a:lnSpc>
              <a:spcBef>
                <a:spcPts val="1800"/>
              </a:spcBef>
              <a:buFont typeface="Wingdings" panose="05000000000000000000" pitchFamily="2" charset="2"/>
              <a:buChar char="n"/>
            </a:pPr>
            <a:r>
              <a:rPr lang="zh-CN" altLang="en-US" sz="2400" b="0" i="0" dirty="0">
                <a:ea typeface="楷体_GB2312" pitchFamily="49" charset="-122"/>
              </a:rPr>
              <a:t>根据</a:t>
            </a:r>
            <a:r>
              <a:rPr lang="zh-CN" altLang="en-US" sz="2400" b="0" i="0" dirty="0">
                <a:solidFill>
                  <a:srgbClr val="FF0000"/>
                </a:solidFill>
                <a:ea typeface="楷体_GB2312" pitchFamily="49" charset="-122"/>
              </a:rPr>
              <a:t>项目的规模以及财力</a:t>
            </a:r>
            <a:r>
              <a:rPr lang="zh-CN" altLang="en-US" sz="2400" b="0" i="0" dirty="0">
                <a:ea typeface="楷体_GB2312" pitchFamily="49" charset="-122"/>
              </a:rPr>
              <a:t>，确定技术解决人力资源、硬件资源和技术解决工具。</a:t>
            </a:r>
          </a:p>
          <a:p>
            <a:pPr defTabSz="914400">
              <a:lnSpc>
                <a:spcPct val="80000"/>
              </a:lnSpc>
              <a:spcBef>
                <a:spcPts val="1800"/>
              </a:spcBef>
              <a:buFont typeface="Wingdings" panose="05000000000000000000" pitchFamily="2" charset="2"/>
              <a:buChar char="n"/>
            </a:pPr>
            <a:r>
              <a:rPr lang="zh-CN" altLang="en-US" sz="2400" b="0" i="0" dirty="0">
                <a:ea typeface="楷体_GB2312" pitchFamily="49" charset="-122"/>
              </a:rPr>
              <a:t>技术解决方案准则应该包含对</a:t>
            </a:r>
            <a:r>
              <a:rPr lang="zh-CN" altLang="en-US" sz="2400" b="0" i="0" dirty="0">
                <a:solidFill>
                  <a:srgbClr val="FF0000"/>
                </a:solidFill>
                <a:ea typeface="楷体_GB2312" pitchFamily="49" charset="-122"/>
              </a:rPr>
              <a:t>软件生命周期设计问题</a:t>
            </a:r>
            <a:r>
              <a:rPr lang="zh-CN" altLang="en-US" sz="2400" b="0" i="0" dirty="0">
                <a:ea typeface="楷体_GB2312" pitchFamily="49" charset="-122"/>
              </a:rPr>
              <a:t>的处理。</a:t>
            </a:r>
          </a:p>
          <a:p>
            <a:pPr defTabSz="914400">
              <a:lnSpc>
                <a:spcPct val="80000"/>
              </a:lnSpc>
              <a:spcBef>
                <a:spcPts val="1800"/>
              </a:spcBef>
              <a:buFont typeface="Wingdings" panose="05000000000000000000" pitchFamily="2" charset="2"/>
              <a:buChar char="n"/>
            </a:pPr>
            <a:r>
              <a:rPr lang="zh-CN" altLang="en-US" sz="2400" b="0" i="0" dirty="0">
                <a:ea typeface="楷体_GB2312" pitchFamily="49" charset="-122"/>
              </a:rPr>
              <a:t>为每个候选解决方案拟订产品运行和用户交互作用的时间场景。</a:t>
            </a:r>
          </a:p>
          <a:p>
            <a:pPr defTabSz="914400">
              <a:lnSpc>
                <a:spcPct val="80000"/>
              </a:lnSpc>
              <a:spcBef>
                <a:spcPts val="1800"/>
              </a:spcBef>
              <a:buFont typeface="Wingdings" panose="05000000000000000000" pitchFamily="2" charset="2"/>
              <a:buChar char="n"/>
            </a:pPr>
            <a:r>
              <a:rPr lang="zh-CN" altLang="en-US" sz="2400" i="0" dirty="0">
                <a:solidFill>
                  <a:srgbClr val="FF0000"/>
                </a:solidFill>
                <a:ea typeface="楷体_GB2312" pitchFamily="49" charset="-122"/>
              </a:rPr>
              <a:t>应充分考虑新技术所带来的风险</a:t>
            </a:r>
            <a:r>
              <a:rPr lang="zh-CN" altLang="en-US" sz="2400" b="0" i="0" dirty="0">
                <a:ea typeface="楷体_GB2312" pitchFamily="49" charset="-122"/>
              </a:rPr>
              <a:t>，要计划好一些应急的措施或备用的成熟的技术。</a:t>
            </a:r>
          </a:p>
        </p:txBody>
      </p:sp>
    </p:spTree>
    <p:extLst>
      <p:ext uri="{BB962C8B-B14F-4D97-AF65-F5344CB8AC3E}">
        <p14:creationId xmlns:p14="http://schemas.microsoft.com/office/powerpoint/2010/main" val="1952095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63790C7-6B30-49DD-AA18-EBF2793BEF31}"/>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技术工具</a:t>
            </a:r>
          </a:p>
        </p:txBody>
      </p:sp>
      <p:sp>
        <p:nvSpPr>
          <p:cNvPr id="3" name="Rectangle 3">
            <a:extLst>
              <a:ext uri="{FF2B5EF4-FFF2-40B4-BE49-F238E27FC236}">
                <a16:creationId xmlns:a16="http://schemas.microsoft.com/office/drawing/2014/main" id="{32F64E9C-D461-47A7-86CD-4A79B31C501A}"/>
              </a:ext>
            </a:extLst>
          </p:cNvPr>
          <p:cNvSpPr txBox="1">
            <a:spLocks noChangeArrowheads="1"/>
          </p:cNvSpPr>
          <p:nvPr/>
        </p:nvSpPr>
        <p:spPr bwMode="auto">
          <a:xfrm>
            <a:off x="1079500" y="1808163"/>
            <a:ext cx="4787900" cy="324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Char char="n"/>
              <a:tabLst/>
              <a:defRPr/>
            </a:pPr>
            <a:r>
              <a:rPr kumimoji="0" lang="zh-CN" altLang="en-US" sz="2800" b="0" i="0" u="none" strike="noStrike" kern="1200" cap="none" spc="0" normalizeH="0" baseline="0" noProof="0">
                <a:ln>
                  <a:noFill/>
                </a:ln>
                <a:solidFill>
                  <a:srgbClr val="000000"/>
                </a:solidFill>
                <a:effectLst/>
                <a:uLnTx/>
                <a:uFillTx/>
                <a:latin typeface="Arial"/>
                <a:ea typeface="宋体"/>
                <a:cs typeface="+mn-cs"/>
              </a:rPr>
              <a:t>设计规范工具。</a:t>
            </a:r>
          </a:p>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Char char="n"/>
              <a:tabLst/>
              <a:defRPr/>
            </a:pPr>
            <a:r>
              <a:rPr kumimoji="0" lang="zh-CN" altLang="en-US" sz="2800" b="0" i="0" u="none" strike="noStrike" kern="1200" cap="none" spc="0" normalizeH="0" baseline="0" noProof="0">
                <a:ln>
                  <a:noFill/>
                </a:ln>
                <a:solidFill>
                  <a:srgbClr val="000000"/>
                </a:solidFill>
                <a:effectLst/>
                <a:uLnTx/>
                <a:uFillTx/>
                <a:latin typeface="Arial"/>
                <a:ea typeface="宋体"/>
                <a:cs typeface="+mn-cs"/>
              </a:rPr>
              <a:t>仿真程序和建模工具。</a:t>
            </a:r>
          </a:p>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Char char="n"/>
              <a:tabLst/>
              <a:defRPr/>
            </a:pPr>
            <a:r>
              <a:rPr kumimoji="0" lang="zh-CN" altLang="en-US" sz="2800" b="0" i="0" u="none" strike="noStrike" kern="1200" cap="none" spc="0" normalizeH="0" baseline="0" noProof="0">
                <a:ln>
                  <a:noFill/>
                </a:ln>
                <a:solidFill>
                  <a:srgbClr val="000000"/>
                </a:solidFill>
                <a:effectLst/>
                <a:uLnTx/>
                <a:uFillTx/>
                <a:latin typeface="Arial"/>
                <a:ea typeface="宋体"/>
                <a:cs typeface="+mn-cs"/>
              </a:rPr>
              <a:t>原型设计工具。</a:t>
            </a:r>
          </a:p>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Char char="n"/>
              <a:tabLst/>
              <a:defRPr/>
            </a:pPr>
            <a:r>
              <a:rPr kumimoji="0" lang="zh-CN" altLang="en-US" sz="2800" b="0" i="0" u="none" strike="noStrike" kern="1200" cap="none" spc="0" normalizeH="0" baseline="0" noProof="0">
                <a:ln>
                  <a:noFill/>
                </a:ln>
                <a:solidFill>
                  <a:srgbClr val="000000"/>
                </a:solidFill>
                <a:effectLst/>
                <a:uLnTx/>
                <a:uFillTx/>
                <a:latin typeface="Arial"/>
                <a:ea typeface="宋体"/>
                <a:cs typeface="+mn-cs"/>
              </a:rPr>
              <a:t>场景定义和管理工具。</a:t>
            </a:r>
          </a:p>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Char char="n"/>
              <a:tabLst/>
              <a:defRPr/>
            </a:pPr>
            <a:r>
              <a:rPr kumimoji="0" lang="zh-CN" altLang="en-US" sz="2800" b="0" i="0" u="none" strike="noStrike" kern="1200" cap="none" spc="0" normalizeH="0" baseline="0" noProof="0">
                <a:ln>
                  <a:noFill/>
                </a:ln>
                <a:solidFill>
                  <a:srgbClr val="000000"/>
                </a:solidFill>
                <a:effectLst/>
                <a:uLnTx/>
                <a:uFillTx/>
                <a:latin typeface="Arial"/>
                <a:ea typeface="宋体"/>
                <a:cs typeface="+mn-cs"/>
              </a:rPr>
              <a:t>需求跟踪工具。</a:t>
            </a:r>
          </a:p>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Char char="n"/>
              <a:tabLst/>
              <a:defRPr/>
            </a:pPr>
            <a:r>
              <a:rPr kumimoji="0" lang="zh-CN" altLang="en-US" sz="2800" b="0" i="0" u="none" strike="noStrike" kern="1200" cap="none" spc="0" normalizeH="0" baseline="0" noProof="0">
                <a:ln>
                  <a:noFill/>
                </a:ln>
                <a:solidFill>
                  <a:srgbClr val="000000"/>
                </a:solidFill>
                <a:effectLst/>
                <a:uLnTx/>
                <a:uFillTx/>
                <a:latin typeface="Arial"/>
                <a:ea typeface="宋体"/>
                <a:cs typeface="+mn-cs"/>
              </a:rPr>
              <a:t>交互式文档编制工具。</a:t>
            </a:r>
          </a:p>
        </p:txBody>
      </p:sp>
    </p:spTree>
    <p:extLst>
      <p:ext uri="{BB962C8B-B14F-4D97-AF65-F5344CB8AC3E}">
        <p14:creationId xmlns:p14="http://schemas.microsoft.com/office/powerpoint/2010/main" val="3267455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83EA95E-547A-4778-8F50-55BBF26D68C8}"/>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5.3.3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开发设计</a:t>
            </a:r>
          </a:p>
        </p:txBody>
      </p:sp>
      <p:sp>
        <p:nvSpPr>
          <p:cNvPr id="3" name="Rectangle 3">
            <a:extLst>
              <a:ext uri="{FF2B5EF4-FFF2-40B4-BE49-F238E27FC236}">
                <a16:creationId xmlns:a16="http://schemas.microsoft.com/office/drawing/2014/main" id="{4538D3D1-F6E8-4C79-AC4F-C79183844FD7}"/>
              </a:ext>
            </a:extLst>
          </p:cNvPr>
          <p:cNvSpPr txBox="1">
            <a:spLocks noChangeArrowheads="1"/>
          </p:cNvSpPr>
          <p:nvPr/>
        </p:nvSpPr>
        <p:spPr bwMode="auto">
          <a:xfrm>
            <a:off x="863600" y="2024063"/>
            <a:ext cx="4429125" cy="345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marR="0" lvl="0" indent="-533400" algn="l" defTabSz="914400" rtl="0" eaLnBrk="1" fontAlgn="base" latinLnBrk="0" hangingPunct="1">
              <a:lnSpc>
                <a:spcPct val="100000"/>
              </a:lnSpc>
              <a:spcBef>
                <a:spcPct val="50000"/>
              </a:spcBef>
              <a:spcAft>
                <a:spcPct val="0"/>
              </a:spcAft>
              <a:buClr>
                <a:srgbClr val="B2B2B2"/>
              </a:buClr>
              <a:buSzPct val="90000"/>
              <a:buFont typeface="Wingdings" panose="05000000000000000000" pitchFamily="2" charset="2"/>
              <a:buAutoNum type="arabicPeriod"/>
              <a:tabLst/>
              <a:defRPr/>
            </a:pPr>
            <a:r>
              <a:rPr kumimoji="0" lang="zh-CN" altLang="en-US" sz="2800" b="1" i="0" u="none" strike="noStrike" kern="1200" cap="none" spc="0" normalizeH="0" baseline="0" noProof="0">
                <a:ln>
                  <a:noFill/>
                </a:ln>
                <a:solidFill>
                  <a:srgbClr val="000000"/>
                </a:solidFill>
                <a:effectLst/>
                <a:uLnTx/>
                <a:uFillTx/>
                <a:latin typeface="Arial"/>
                <a:ea typeface="宋体"/>
                <a:cs typeface="+mn-cs"/>
              </a:rPr>
              <a:t>系统定义 </a:t>
            </a:r>
          </a:p>
          <a:p>
            <a:pPr marL="533400" marR="0" lvl="0" indent="-533400" algn="l" defTabSz="914400" rtl="0" eaLnBrk="1" fontAlgn="base" latinLnBrk="0" hangingPunct="1">
              <a:lnSpc>
                <a:spcPct val="100000"/>
              </a:lnSpc>
              <a:spcBef>
                <a:spcPct val="50000"/>
              </a:spcBef>
              <a:spcAft>
                <a:spcPct val="0"/>
              </a:spcAft>
              <a:buClr>
                <a:srgbClr val="B2B2B2"/>
              </a:buClr>
              <a:buSzPct val="90000"/>
              <a:buFont typeface="Wingdings" panose="05000000000000000000" pitchFamily="2" charset="2"/>
              <a:buAutoNum type="arabicPeriod"/>
              <a:tabLst/>
              <a:defRPr/>
            </a:pPr>
            <a:r>
              <a:rPr kumimoji="0" lang="zh-CN" altLang="en-US" sz="2800" b="1" i="0" u="none" strike="noStrike" kern="1200" cap="none" spc="0" normalizeH="0" baseline="0" noProof="0">
                <a:ln>
                  <a:noFill/>
                </a:ln>
                <a:solidFill>
                  <a:srgbClr val="000000"/>
                </a:solidFill>
                <a:effectLst/>
                <a:uLnTx/>
                <a:uFillTx/>
                <a:latin typeface="Arial"/>
                <a:ea typeface="宋体"/>
                <a:cs typeface="+mn-cs"/>
              </a:rPr>
              <a:t>设计标准和准则的属性 </a:t>
            </a:r>
          </a:p>
          <a:p>
            <a:pPr marL="533400" marR="0" lvl="0" indent="-533400" algn="l" defTabSz="914400" rtl="0" eaLnBrk="1" fontAlgn="base" latinLnBrk="0" hangingPunct="1">
              <a:lnSpc>
                <a:spcPct val="100000"/>
              </a:lnSpc>
              <a:spcBef>
                <a:spcPct val="50000"/>
              </a:spcBef>
              <a:spcAft>
                <a:spcPct val="0"/>
              </a:spcAft>
              <a:buClr>
                <a:srgbClr val="B2B2B2"/>
              </a:buClr>
              <a:buSzPct val="90000"/>
              <a:buFont typeface="Wingdings" panose="05000000000000000000" pitchFamily="2" charset="2"/>
              <a:buAutoNum type="arabicPeriod"/>
              <a:tabLst/>
              <a:defRPr/>
            </a:pPr>
            <a:r>
              <a:rPr kumimoji="0" lang="zh-CN" altLang="en-US" sz="2800" b="1" i="0" u="none" strike="noStrike" kern="1200" cap="none" spc="0" normalizeH="0" baseline="0" noProof="0">
                <a:ln>
                  <a:noFill/>
                </a:ln>
                <a:solidFill>
                  <a:srgbClr val="000000"/>
                </a:solidFill>
                <a:effectLst/>
                <a:uLnTx/>
                <a:uFillTx/>
                <a:latin typeface="Arial"/>
                <a:ea typeface="宋体"/>
                <a:cs typeface="+mn-cs"/>
              </a:rPr>
              <a:t>设计方法 </a:t>
            </a:r>
          </a:p>
          <a:p>
            <a:pPr marL="533400" marR="0" lvl="0" indent="-533400" algn="l" defTabSz="914400" rtl="0" eaLnBrk="1" fontAlgn="base" latinLnBrk="0" hangingPunct="1">
              <a:lnSpc>
                <a:spcPct val="100000"/>
              </a:lnSpc>
              <a:spcBef>
                <a:spcPct val="50000"/>
              </a:spcBef>
              <a:spcAft>
                <a:spcPct val="0"/>
              </a:spcAft>
              <a:buClr>
                <a:srgbClr val="B2B2B2"/>
              </a:buClr>
              <a:buSzPct val="90000"/>
              <a:buFont typeface="Wingdings" panose="05000000000000000000" pitchFamily="2" charset="2"/>
              <a:buAutoNum type="arabicPeriod"/>
              <a:tabLst/>
              <a:defRPr/>
            </a:pPr>
            <a:r>
              <a:rPr kumimoji="0" lang="zh-CN" altLang="en-US" sz="2800" b="1" i="0" u="none" strike="noStrike" kern="1200" cap="none" spc="0" normalizeH="0" baseline="0" noProof="0">
                <a:ln>
                  <a:noFill/>
                </a:ln>
                <a:solidFill>
                  <a:srgbClr val="000000"/>
                </a:solidFill>
                <a:effectLst/>
                <a:uLnTx/>
                <a:uFillTx/>
                <a:latin typeface="Arial"/>
                <a:ea typeface="宋体"/>
                <a:cs typeface="+mn-cs"/>
              </a:rPr>
              <a:t>产品构件设计 </a:t>
            </a:r>
          </a:p>
          <a:p>
            <a:pPr marL="533400" marR="0" lvl="0" indent="-533400" algn="l" defTabSz="914400" rtl="0" eaLnBrk="1" fontAlgn="base" latinLnBrk="0" hangingPunct="1">
              <a:lnSpc>
                <a:spcPct val="100000"/>
              </a:lnSpc>
              <a:spcBef>
                <a:spcPct val="50000"/>
              </a:spcBef>
              <a:spcAft>
                <a:spcPct val="0"/>
              </a:spcAft>
              <a:buClr>
                <a:srgbClr val="B2B2B2"/>
              </a:buClr>
              <a:buSzPct val="90000"/>
              <a:buFont typeface="Wingdings" panose="05000000000000000000" pitchFamily="2" charset="2"/>
              <a:buAutoNum type="arabicPeriod"/>
              <a:tabLst/>
              <a:defRPr/>
            </a:pPr>
            <a:r>
              <a:rPr kumimoji="0" lang="zh-CN" altLang="en-US" sz="2800" b="1" i="0" u="none" strike="noStrike" kern="1200" cap="none" spc="0" normalizeH="0" baseline="0" noProof="0">
                <a:ln>
                  <a:noFill/>
                </a:ln>
                <a:solidFill>
                  <a:srgbClr val="000000"/>
                </a:solidFill>
                <a:effectLst/>
                <a:uLnTx/>
                <a:uFillTx/>
                <a:latin typeface="Arial"/>
                <a:ea typeface="宋体"/>
                <a:cs typeface="+mn-cs"/>
              </a:rPr>
              <a:t>设计文档 </a:t>
            </a:r>
          </a:p>
        </p:txBody>
      </p:sp>
      <p:sp>
        <p:nvSpPr>
          <p:cNvPr id="4" name="AutoShape 5">
            <a:extLst>
              <a:ext uri="{FF2B5EF4-FFF2-40B4-BE49-F238E27FC236}">
                <a16:creationId xmlns:a16="http://schemas.microsoft.com/office/drawing/2014/main" id="{A878B74F-C9DB-44A9-B12B-18596936E4BD}"/>
              </a:ext>
            </a:extLst>
          </p:cNvPr>
          <p:cNvSpPr>
            <a:spLocks/>
          </p:cNvSpPr>
          <p:nvPr/>
        </p:nvSpPr>
        <p:spPr bwMode="auto">
          <a:xfrm>
            <a:off x="6011863" y="2522538"/>
            <a:ext cx="2628900" cy="2166937"/>
          </a:xfrm>
          <a:prstGeom prst="accentBorderCallout2">
            <a:avLst>
              <a:gd name="adj1" fmla="val 5273"/>
              <a:gd name="adj2" fmla="val -2898"/>
              <a:gd name="adj3" fmla="val 5273"/>
              <a:gd name="adj4" fmla="val -18296"/>
              <a:gd name="adj5" fmla="val 18463"/>
              <a:gd name="adj6" fmla="val -34301"/>
            </a:avLst>
          </a:prstGeom>
          <a:solidFill>
            <a:srgbClr val="FFFF99">
              <a:alpha val="50000"/>
            </a:srgbClr>
          </a:solidFill>
          <a:ln w="9525">
            <a:solidFill>
              <a:srgbClr val="FF99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defTabSz="914400" fontAlgn="base">
              <a:spcBef>
                <a:spcPct val="0"/>
              </a:spcBef>
              <a:spcAft>
                <a:spcPct val="0"/>
              </a:spcAft>
              <a:buFontTx/>
              <a:buChar char="•"/>
            </a:pPr>
            <a:r>
              <a:rPr lang="zh-CN" altLang="en-US" sz="2000" b="1">
                <a:solidFill>
                  <a:srgbClr val="000000"/>
                </a:solidFill>
                <a:latin typeface="Arial" panose="020B0604020202020204" pitchFamily="34" charset="0"/>
                <a:ea typeface="宋体" panose="02010600030101010101" pitchFamily="2" charset="-122"/>
              </a:rPr>
              <a:t>通用软件设计规范。</a:t>
            </a:r>
          </a:p>
          <a:p>
            <a:pPr defTabSz="914400" fontAlgn="base">
              <a:spcBef>
                <a:spcPct val="0"/>
              </a:spcBef>
              <a:spcAft>
                <a:spcPct val="0"/>
              </a:spcAft>
              <a:buFontTx/>
              <a:buChar char="•"/>
            </a:pPr>
            <a:r>
              <a:rPr lang="zh-CN" altLang="en-US" sz="2000" b="1">
                <a:solidFill>
                  <a:srgbClr val="000000"/>
                </a:solidFill>
                <a:latin typeface="Arial" panose="020B0604020202020204" pitchFamily="34" charset="0"/>
                <a:ea typeface="宋体" panose="02010600030101010101" pitchFamily="2" charset="-122"/>
              </a:rPr>
              <a:t>用户界面标淮。</a:t>
            </a:r>
          </a:p>
          <a:p>
            <a:pPr defTabSz="914400" fontAlgn="base">
              <a:spcBef>
                <a:spcPct val="0"/>
              </a:spcBef>
              <a:spcAft>
                <a:spcPct val="0"/>
              </a:spcAft>
              <a:buFontTx/>
              <a:buChar char="•"/>
            </a:pPr>
            <a:r>
              <a:rPr lang="zh-CN" altLang="en-US" sz="2000" b="1">
                <a:solidFill>
                  <a:srgbClr val="000000"/>
                </a:solidFill>
                <a:latin typeface="Arial" panose="020B0604020202020204" pitchFamily="34" charset="0"/>
                <a:ea typeface="宋体" panose="02010600030101010101" pitchFamily="2" charset="-122"/>
              </a:rPr>
              <a:t>设计安全标准。</a:t>
            </a:r>
          </a:p>
          <a:p>
            <a:pPr defTabSz="914400" fontAlgn="base">
              <a:spcBef>
                <a:spcPct val="0"/>
              </a:spcBef>
              <a:spcAft>
                <a:spcPct val="0"/>
              </a:spcAft>
              <a:buFontTx/>
              <a:buChar char="•"/>
            </a:pPr>
            <a:r>
              <a:rPr lang="zh-CN" altLang="en-US" sz="2000" b="1">
                <a:solidFill>
                  <a:srgbClr val="000000"/>
                </a:solidFill>
                <a:latin typeface="Arial" panose="020B0604020202020204" pitchFamily="34" charset="0"/>
                <a:ea typeface="宋体" panose="02010600030101010101" pitchFamily="2" charset="-122"/>
              </a:rPr>
              <a:t>技术限制。</a:t>
            </a:r>
          </a:p>
          <a:p>
            <a:pPr defTabSz="914400" fontAlgn="base">
              <a:spcBef>
                <a:spcPct val="0"/>
              </a:spcBef>
              <a:spcAft>
                <a:spcPct val="0"/>
              </a:spcAft>
              <a:buFontTx/>
              <a:buChar char="•"/>
            </a:pPr>
            <a:r>
              <a:rPr lang="zh-CN" altLang="en-US" sz="2000" b="1">
                <a:solidFill>
                  <a:srgbClr val="000000"/>
                </a:solidFill>
                <a:latin typeface="Arial" panose="020B0604020202020204" pitchFamily="34" charset="0"/>
                <a:ea typeface="宋体" panose="02010600030101010101" pitchFamily="2" charset="-122"/>
              </a:rPr>
              <a:t>设计容差。</a:t>
            </a:r>
          </a:p>
          <a:p>
            <a:pPr defTabSz="914400" fontAlgn="base">
              <a:spcBef>
                <a:spcPct val="0"/>
              </a:spcBef>
              <a:spcAft>
                <a:spcPct val="0"/>
              </a:spcAft>
              <a:buFontTx/>
              <a:buChar char="•"/>
            </a:pPr>
            <a:r>
              <a:rPr lang="zh-CN" altLang="en-US" sz="2000" b="1">
                <a:solidFill>
                  <a:srgbClr val="000000"/>
                </a:solidFill>
                <a:latin typeface="Arial" panose="020B0604020202020204" pitchFamily="34" charset="0"/>
                <a:ea typeface="宋体" panose="02010600030101010101" pitchFamily="2" charset="-122"/>
              </a:rPr>
              <a:t>部件标准</a:t>
            </a:r>
          </a:p>
        </p:txBody>
      </p:sp>
      <p:sp>
        <p:nvSpPr>
          <p:cNvPr id="5" name="AutoShape 6">
            <a:extLst>
              <a:ext uri="{FF2B5EF4-FFF2-40B4-BE49-F238E27FC236}">
                <a16:creationId xmlns:a16="http://schemas.microsoft.com/office/drawing/2014/main" id="{38DEDEE2-9134-4E8C-834D-939D41A96CF0}"/>
              </a:ext>
            </a:extLst>
          </p:cNvPr>
          <p:cNvSpPr>
            <a:spLocks/>
          </p:cNvSpPr>
          <p:nvPr/>
        </p:nvSpPr>
        <p:spPr bwMode="auto">
          <a:xfrm>
            <a:off x="4176713" y="3521075"/>
            <a:ext cx="3059112" cy="2968625"/>
          </a:xfrm>
          <a:prstGeom prst="accentBorderCallout2">
            <a:avLst>
              <a:gd name="adj1" fmla="val 3852"/>
              <a:gd name="adj2" fmla="val -2491"/>
              <a:gd name="adj3" fmla="val 3852"/>
              <a:gd name="adj4" fmla="val -21069"/>
              <a:gd name="adj5" fmla="val 3852"/>
              <a:gd name="adj6" fmla="val -40843"/>
            </a:avLst>
          </a:prstGeom>
          <a:solidFill>
            <a:srgbClr val="FFFF99">
              <a:alpha val="50000"/>
            </a:srgbClr>
          </a:solidFill>
          <a:ln w="9525">
            <a:solidFill>
              <a:srgbClr val="FF99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444500" indent="-444500" algn="l">
              <a:defRPr>
                <a:solidFill>
                  <a:schemeClr val="tx1"/>
                </a:solidFill>
                <a:latin typeface="Arial" panose="020B0604020202020204" pitchFamily="34" charset="0"/>
                <a:ea typeface="宋体" panose="02010600030101010101" pitchFamily="2" charset="-122"/>
              </a:defRPr>
            </a:lvl1pPr>
            <a:lvl2pPr marL="966788" indent="-342900" algn="l">
              <a:defRPr>
                <a:solidFill>
                  <a:schemeClr val="tx1"/>
                </a:solidFill>
                <a:latin typeface="Arial" panose="020B0604020202020204" pitchFamily="34" charset="0"/>
                <a:ea typeface="宋体" panose="02010600030101010101" pitchFamily="2" charset="-122"/>
              </a:defRPr>
            </a:lvl2pPr>
            <a:lvl3pPr marL="1489075" indent="-342900" algn="l">
              <a:defRPr>
                <a:solidFill>
                  <a:schemeClr val="tx1"/>
                </a:solidFill>
                <a:latin typeface="Arial" panose="020B0604020202020204" pitchFamily="34" charset="0"/>
                <a:ea typeface="宋体" panose="02010600030101010101" pitchFamily="2" charset="-122"/>
              </a:defRPr>
            </a:lvl3pPr>
            <a:lvl4pPr marL="2011363" indent="-342900" algn="l">
              <a:defRPr>
                <a:solidFill>
                  <a:schemeClr val="tx1"/>
                </a:solidFill>
                <a:latin typeface="Arial" panose="020B0604020202020204" pitchFamily="34" charset="0"/>
                <a:ea typeface="宋体" panose="02010600030101010101" pitchFamily="2" charset="-122"/>
              </a:defRPr>
            </a:lvl4pPr>
            <a:lvl5pPr marL="2533650" indent="-342900" algn="l">
              <a:defRPr>
                <a:solidFill>
                  <a:schemeClr val="tx1"/>
                </a:solidFill>
                <a:latin typeface="Arial" panose="020B0604020202020204" pitchFamily="34" charset="0"/>
                <a:ea typeface="宋体" panose="02010600030101010101" pitchFamily="2" charset="-122"/>
              </a:defRPr>
            </a:lvl5pPr>
            <a:lvl6pPr marL="299085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44805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90525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36245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44500" marR="0" lvl="0" indent="-444500" algn="l" defTabSz="914400" eaLnBrk="1" fontAlgn="base" latinLnBrk="0" hangingPunct="1">
              <a:lnSpc>
                <a:spcPct val="100000"/>
              </a:lnSpc>
              <a:spcBef>
                <a:spcPct val="0"/>
              </a:spcBef>
              <a:spcAft>
                <a:spcPct val="0"/>
              </a:spcAft>
              <a:buClrTx/>
              <a:buSzTx/>
              <a:buFontTx/>
              <a:buAutoNum type="arabicPeriod"/>
              <a:tabLst/>
              <a:defRPr/>
            </a:pPr>
            <a:r>
              <a:rPr kumimoji="0" lang="zh-CN" altLang="en-US" sz="1800" b="1"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原型设计方法。</a:t>
            </a:r>
          </a:p>
          <a:p>
            <a:pPr marL="444500" marR="0" lvl="0" indent="-444500" algn="l" defTabSz="914400" eaLnBrk="1" fontAlgn="base" latinLnBrk="0" hangingPunct="1">
              <a:lnSpc>
                <a:spcPct val="100000"/>
              </a:lnSpc>
              <a:spcBef>
                <a:spcPct val="0"/>
              </a:spcBef>
              <a:spcAft>
                <a:spcPct val="0"/>
              </a:spcAft>
              <a:buClrTx/>
              <a:buSzTx/>
              <a:buFontTx/>
              <a:buAutoNum type="arabicPeriod"/>
              <a:tabLst/>
              <a:defRPr/>
            </a:pPr>
            <a:r>
              <a:rPr kumimoji="0" lang="zh-CN" altLang="en-US" sz="1800" b="1"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基于信息隐蔽原则的</a:t>
            </a:r>
            <a:r>
              <a:rPr kumimoji="0" lang="en-US" altLang="zh-CN" sz="1800" b="1"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Parnas</a:t>
            </a:r>
            <a:r>
              <a:rPr kumimoji="0" lang="zh-CN" altLang="en-US" sz="1800" b="1"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设计方法。</a:t>
            </a:r>
          </a:p>
          <a:p>
            <a:pPr marL="444500" marR="0" lvl="0" indent="-444500" algn="l" defTabSz="914400" eaLnBrk="1" fontAlgn="base" latinLnBrk="0" hangingPunct="1">
              <a:lnSpc>
                <a:spcPct val="100000"/>
              </a:lnSpc>
              <a:spcBef>
                <a:spcPct val="0"/>
              </a:spcBef>
              <a:spcAft>
                <a:spcPct val="0"/>
              </a:spcAft>
              <a:buClrTx/>
              <a:buSzTx/>
              <a:buFontTx/>
              <a:buAutoNum type="arabicPeriod"/>
              <a:tabLst/>
              <a:defRPr/>
            </a:pPr>
            <a:r>
              <a:rPr kumimoji="0" lang="zh-CN" altLang="en-US" sz="1800" b="1"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结构化设计方法。</a:t>
            </a:r>
          </a:p>
          <a:p>
            <a:pPr marL="444500" marR="0" lvl="0" indent="-444500" algn="l" defTabSz="914400" eaLnBrk="1" fontAlgn="base" latinLnBrk="0" hangingPunct="1">
              <a:lnSpc>
                <a:spcPct val="100000"/>
              </a:lnSpc>
              <a:spcBef>
                <a:spcPct val="0"/>
              </a:spcBef>
              <a:spcAft>
                <a:spcPct val="0"/>
              </a:spcAft>
              <a:buClrTx/>
              <a:buSzTx/>
              <a:buFontTx/>
              <a:buAutoNum type="arabicPeriod"/>
              <a:tabLst/>
              <a:defRPr/>
            </a:pPr>
            <a:r>
              <a:rPr kumimoji="0" lang="zh-CN" altLang="en-US" sz="1800" b="1"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问题分析法</a:t>
            </a:r>
            <a:r>
              <a:rPr kumimoji="0" lang="zh-CN" altLang="en-US" sz="1800" b="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t>
            </a:r>
            <a:r>
              <a:rPr kumimoji="0" lang="en-US" altLang="zh-CN" sz="1800" b="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PAM</a:t>
            </a:r>
            <a:r>
              <a:rPr kumimoji="0" lang="zh-CN" altLang="en-US" sz="1800" b="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t>
            </a:r>
          </a:p>
          <a:p>
            <a:pPr marL="444500" marR="0" lvl="0" indent="-444500" algn="l" defTabSz="914400" eaLnBrk="1" fontAlgn="base" latinLnBrk="0" hangingPunct="1">
              <a:lnSpc>
                <a:spcPct val="100000"/>
              </a:lnSpc>
              <a:spcBef>
                <a:spcPct val="0"/>
              </a:spcBef>
              <a:spcAft>
                <a:spcPct val="0"/>
              </a:spcAft>
              <a:buClrTx/>
              <a:buSzTx/>
              <a:buFontTx/>
              <a:buAutoNum type="arabicPeriod"/>
              <a:tabLst/>
              <a:defRPr/>
            </a:pPr>
            <a:r>
              <a:rPr kumimoji="0" lang="zh-CN" altLang="en-US" sz="1800" b="1"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面向对象的设计方法。</a:t>
            </a:r>
          </a:p>
          <a:p>
            <a:pPr marL="444500" marR="0" lvl="0" indent="-444500" algn="l" defTabSz="914400" eaLnBrk="1" fontAlgn="base" latinLnBrk="0" hangingPunct="1">
              <a:lnSpc>
                <a:spcPct val="100000"/>
              </a:lnSpc>
              <a:spcBef>
                <a:spcPct val="0"/>
              </a:spcBef>
              <a:spcAft>
                <a:spcPct val="0"/>
              </a:spcAft>
              <a:buClrTx/>
              <a:buSzTx/>
              <a:buFontTx/>
              <a:buAutoNum type="arabicPeriod"/>
              <a:tabLst/>
              <a:defRPr/>
            </a:pPr>
            <a:r>
              <a:rPr kumimoji="0" lang="zh-CN" altLang="en-US" sz="1800" b="1"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面向数据结构的软件设计方法 </a:t>
            </a:r>
            <a:r>
              <a:rPr kumimoji="0" lang="zh-CN" altLang="en-US" sz="1800" b="0" u="none" strike="noStrike" kern="0" cap="none" spc="0" normalizeH="0" baseline="0" noProof="0">
                <a:ln>
                  <a:noFill/>
                </a:ln>
                <a:solidFill>
                  <a:srgbClr val="990033"/>
                </a:solidFill>
                <a:effectLst/>
                <a:uLnTx/>
                <a:uFillTx/>
                <a:latin typeface="Arial" panose="020B0604020202020204" pitchFamily="34" charset="0"/>
                <a:ea typeface="宋体" panose="02010600030101010101" pitchFamily="2" charset="-122"/>
              </a:rPr>
              <a:t>（</a:t>
            </a:r>
            <a:r>
              <a:rPr kumimoji="0" lang="en-US" altLang="zh-CN" sz="1800" b="0" u="none" strike="noStrike" kern="0" cap="none" spc="0" normalizeH="0" baseline="0" noProof="0">
                <a:ln>
                  <a:noFill/>
                </a:ln>
                <a:solidFill>
                  <a:srgbClr val="990033"/>
                </a:solidFill>
                <a:effectLst/>
                <a:uLnTx/>
                <a:uFillTx/>
                <a:latin typeface="Arial" panose="020B0604020202020204" pitchFamily="34" charset="0"/>
                <a:ea typeface="宋体" panose="02010600030101010101" pitchFamily="2" charset="-122"/>
              </a:rPr>
              <a:t>Jackson</a:t>
            </a:r>
            <a:r>
              <a:rPr kumimoji="0" lang="zh-CN" altLang="en-US" sz="1800" b="0" u="none" strike="noStrike" kern="0" cap="none" spc="0" normalizeH="0" baseline="0" noProof="0">
                <a:ln>
                  <a:noFill/>
                </a:ln>
                <a:solidFill>
                  <a:srgbClr val="990033"/>
                </a:solidFill>
                <a:effectLst/>
                <a:uLnTx/>
                <a:uFillTx/>
                <a:latin typeface="Arial" panose="020B0604020202020204" pitchFamily="34" charset="0"/>
                <a:ea typeface="宋体" panose="02010600030101010101" pitchFamily="2" charset="-122"/>
              </a:rPr>
              <a:t>方法和</a:t>
            </a:r>
            <a:r>
              <a:rPr kumimoji="0" lang="en-US" altLang="zh-CN" sz="1800" b="0" u="none" strike="noStrike" kern="0" cap="none" spc="0" normalizeH="0" baseline="0" noProof="0">
                <a:ln>
                  <a:noFill/>
                </a:ln>
                <a:solidFill>
                  <a:srgbClr val="990033"/>
                </a:solidFill>
                <a:effectLst/>
                <a:uLnTx/>
                <a:uFillTx/>
                <a:latin typeface="Arial" panose="020B0604020202020204" pitchFamily="34" charset="0"/>
                <a:ea typeface="宋体" panose="02010600030101010101" pitchFamily="2" charset="-122"/>
              </a:rPr>
              <a:t>Warnier</a:t>
            </a:r>
            <a:r>
              <a:rPr kumimoji="0" lang="zh-CN" altLang="en-US" sz="1800" b="0" u="none" strike="noStrike" kern="0" cap="none" spc="0" normalizeH="0" baseline="0" noProof="0">
                <a:ln>
                  <a:noFill/>
                </a:ln>
                <a:solidFill>
                  <a:srgbClr val="990033"/>
                </a:solidFill>
                <a:effectLst/>
                <a:uLnTx/>
                <a:uFillTx/>
                <a:latin typeface="Arial" panose="020B0604020202020204" pitchFamily="34" charset="0"/>
                <a:ea typeface="宋体" panose="02010600030101010101" pitchFamily="2" charset="-122"/>
              </a:rPr>
              <a:t>方法）</a:t>
            </a:r>
          </a:p>
          <a:p>
            <a:pPr marL="444500" marR="0" lvl="0" indent="-444500" algn="l" defTabSz="914400" eaLnBrk="1" fontAlgn="base" latinLnBrk="0" hangingPunct="1">
              <a:lnSpc>
                <a:spcPct val="100000"/>
              </a:lnSpc>
              <a:spcBef>
                <a:spcPct val="0"/>
              </a:spcBef>
              <a:spcAft>
                <a:spcPct val="0"/>
              </a:spcAft>
              <a:buClrTx/>
              <a:buSzTx/>
              <a:buFontTx/>
              <a:buAutoNum type="arabicPeriod"/>
              <a:tabLst/>
              <a:defRPr/>
            </a:pPr>
            <a:r>
              <a:rPr kumimoji="0" lang="zh-CN" altLang="en-US" sz="1800" b="1"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面向构件的设计</a:t>
            </a:r>
            <a:r>
              <a:rPr kumimoji="0" lang="zh-CN" altLang="en-US" sz="1800" b="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p>
        </p:txBody>
      </p:sp>
    </p:spTree>
    <p:extLst>
      <p:ext uri="{BB962C8B-B14F-4D97-AF65-F5344CB8AC3E}">
        <p14:creationId xmlns:p14="http://schemas.microsoft.com/office/powerpoint/2010/main" val="457673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par>
                                <p:cTn id="15" presetID="2" presetClass="entr" presetSubtype="2"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1000" fill="hold"/>
                                        <p:tgtEl>
                                          <p:spTgt spid="5"/>
                                        </p:tgtEl>
                                        <p:attrNameLst>
                                          <p:attrName>ppt_x</p:attrName>
                                        </p:attrNameLst>
                                      </p:cBhvr>
                                      <p:tavLst>
                                        <p:tav tm="0">
                                          <p:val>
                                            <p:strVal val="1+#ppt_w/2"/>
                                          </p:val>
                                        </p:tav>
                                        <p:tav tm="100000">
                                          <p:val>
                                            <p:strVal val="#ppt_x"/>
                                          </p:val>
                                        </p:tav>
                                      </p:tavLst>
                                    </p:anim>
                                    <p:anim calcmode="lin" valueType="num">
                                      <p:cBhvr additive="base">
                                        <p:cTn id="18"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674813A-D8BA-4F14-8AF6-6CE8159A8C05}"/>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5.3.4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编程和单元测试</a:t>
            </a:r>
          </a:p>
        </p:txBody>
      </p:sp>
      <p:sp>
        <p:nvSpPr>
          <p:cNvPr id="3" name="Rectangle 3">
            <a:extLst>
              <a:ext uri="{FF2B5EF4-FFF2-40B4-BE49-F238E27FC236}">
                <a16:creationId xmlns:a16="http://schemas.microsoft.com/office/drawing/2014/main" id="{0C0EB068-DD43-4B66-A753-E304EE155610}"/>
              </a:ext>
            </a:extLst>
          </p:cNvPr>
          <p:cNvSpPr txBox="1">
            <a:spLocks noChangeArrowheads="1"/>
          </p:cNvSpPr>
          <p:nvPr/>
        </p:nvSpPr>
        <p:spPr bwMode="auto">
          <a:xfrm>
            <a:off x="863600" y="2024063"/>
            <a:ext cx="6445250" cy="345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50000"/>
              </a:spcBef>
              <a:spcAft>
                <a:spcPct val="0"/>
              </a:spcAft>
              <a:buClr>
                <a:srgbClr val="B2B2B2"/>
              </a:buClr>
              <a:buSzPct val="90000"/>
              <a:buFont typeface="Wingdings" panose="05000000000000000000" pitchFamily="2" charset="2"/>
              <a:buChar char="n"/>
              <a:tabLst/>
              <a:defRPr/>
            </a:pPr>
            <a:r>
              <a:rPr kumimoji="0" lang="zh-CN" altLang="en-US" sz="2800" b="1" i="0" u="none" strike="noStrike" kern="1200" cap="none" spc="0" normalizeH="0" baseline="0" noProof="0">
                <a:ln>
                  <a:noFill/>
                </a:ln>
                <a:solidFill>
                  <a:srgbClr val="000000"/>
                </a:solidFill>
                <a:effectLst/>
                <a:uLnTx/>
                <a:uFillTx/>
                <a:latin typeface="Arial"/>
                <a:ea typeface="宋体"/>
                <a:cs typeface="+mn-cs"/>
              </a:rPr>
              <a:t>主要的编程思想 </a:t>
            </a:r>
          </a:p>
          <a:p>
            <a:pPr marL="342900" marR="0" lvl="0" indent="-342900" algn="l" defTabSz="914400" rtl="0" eaLnBrk="1" fontAlgn="base" latinLnBrk="0" hangingPunct="1">
              <a:lnSpc>
                <a:spcPct val="100000"/>
              </a:lnSpc>
              <a:spcBef>
                <a:spcPct val="50000"/>
              </a:spcBef>
              <a:spcAft>
                <a:spcPct val="0"/>
              </a:spcAft>
              <a:buClr>
                <a:srgbClr val="B2B2B2"/>
              </a:buClr>
              <a:buSzPct val="90000"/>
              <a:buFont typeface="Wingdings" panose="05000000000000000000" pitchFamily="2" charset="2"/>
              <a:buChar char="n"/>
              <a:tabLst/>
              <a:defRPr/>
            </a:pPr>
            <a:r>
              <a:rPr kumimoji="0" lang="zh-CN" altLang="en-US" sz="2800" b="1" i="0" u="none" strike="noStrike" kern="1200" cap="none" spc="0" normalizeH="0" baseline="0" noProof="0">
                <a:ln>
                  <a:noFill/>
                </a:ln>
                <a:solidFill>
                  <a:srgbClr val="000000"/>
                </a:solidFill>
                <a:effectLst/>
                <a:uLnTx/>
                <a:uFillTx/>
                <a:latin typeface="Arial"/>
                <a:ea typeface="宋体"/>
                <a:cs typeface="+mn-cs"/>
              </a:rPr>
              <a:t> 推荐的编程方法 </a:t>
            </a:r>
          </a:p>
          <a:p>
            <a:pPr marL="342900" marR="0" lvl="0" indent="-342900" algn="l" defTabSz="914400" rtl="0" eaLnBrk="1" fontAlgn="base" latinLnBrk="0" hangingPunct="1">
              <a:lnSpc>
                <a:spcPct val="100000"/>
              </a:lnSpc>
              <a:spcBef>
                <a:spcPct val="50000"/>
              </a:spcBef>
              <a:spcAft>
                <a:spcPct val="0"/>
              </a:spcAft>
              <a:buClr>
                <a:srgbClr val="B2B2B2"/>
              </a:buClr>
              <a:buSzPct val="90000"/>
              <a:buFont typeface="Wingdings" panose="05000000000000000000" pitchFamily="2" charset="2"/>
              <a:buChar char="n"/>
              <a:tabLst/>
              <a:defRPr/>
            </a:pPr>
            <a:r>
              <a:rPr kumimoji="0" lang="zh-CN" altLang="en-US" sz="2800" b="1" i="0" u="none" strike="noStrike" kern="1200" cap="none" spc="0" normalizeH="0" baseline="0" noProof="0">
                <a:ln>
                  <a:noFill/>
                </a:ln>
                <a:solidFill>
                  <a:srgbClr val="000000"/>
                </a:solidFill>
                <a:effectLst/>
                <a:uLnTx/>
                <a:uFillTx/>
                <a:latin typeface="Arial"/>
                <a:ea typeface="宋体"/>
                <a:cs typeface="+mn-cs"/>
              </a:rPr>
              <a:t>编程准则和规范 </a:t>
            </a:r>
          </a:p>
          <a:p>
            <a:pPr marL="342900" marR="0" lvl="0" indent="-342900" algn="l" defTabSz="914400" rtl="0" eaLnBrk="1" fontAlgn="base" latinLnBrk="0" hangingPunct="1">
              <a:lnSpc>
                <a:spcPct val="100000"/>
              </a:lnSpc>
              <a:spcBef>
                <a:spcPct val="50000"/>
              </a:spcBef>
              <a:spcAft>
                <a:spcPct val="0"/>
              </a:spcAft>
              <a:buClr>
                <a:srgbClr val="B2B2B2"/>
              </a:buClr>
              <a:buSzPct val="90000"/>
              <a:buFont typeface="Wingdings" panose="05000000000000000000" pitchFamily="2" charset="2"/>
              <a:buChar char="n"/>
              <a:tabLst/>
              <a:defRPr/>
            </a:pPr>
            <a:r>
              <a:rPr kumimoji="0" lang="zh-CN" altLang="en-US" sz="2800" b="1" i="0" u="none" strike="noStrike" kern="1200" cap="none" spc="0" normalizeH="0" baseline="0" noProof="0">
                <a:ln>
                  <a:noFill/>
                </a:ln>
                <a:solidFill>
                  <a:srgbClr val="000000"/>
                </a:solidFill>
                <a:effectLst/>
                <a:uLnTx/>
                <a:uFillTx/>
                <a:latin typeface="Arial"/>
                <a:ea typeface="宋体"/>
                <a:cs typeface="+mn-cs"/>
              </a:rPr>
              <a:t>单元测试方法 </a:t>
            </a:r>
          </a:p>
          <a:p>
            <a:pPr marL="342900" marR="0" lvl="0" indent="-342900" algn="l" defTabSz="914400" rtl="0" eaLnBrk="1" fontAlgn="base" latinLnBrk="0" hangingPunct="1">
              <a:lnSpc>
                <a:spcPct val="100000"/>
              </a:lnSpc>
              <a:spcBef>
                <a:spcPct val="50000"/>
              </a:spcBef>
              <a:spcAft>
                <a:spcPct val="0"/>
              </a:spcAft>
              <a:buClr>
                <a:srgbClr val="B2B2B2"/>
              </a:buClr>
              <a:buSzPct val="90000"/>
              <a:buFont typeface="Wingdings" panose="05000000000000000000" pitchFamily="2" charset="2"/>
              <a:buChar char="n"/>
              <a:tabLst/>
              <a:defRPr/>
            </a:pPr>
            <a:r>
              <a:rPr kumimoji="0" lang="zh-CN" altLang="en-US" sz="2800" b="1" i="0" u="none" strike="noStrike" kern="1200" cap="none" spc="0" normalizeH="0" baseline="0" noProof="0">
                <a:ln>
                  <a:noFill/>
                </a:ln>
                <a:solidFill>
                  <a:srgbClr val="000000"/>
                </a:solidFill>
                <a:effectLst/>
                <a:uLnTx/>
                <a:uFillTx/>
                <a:latin typeface="Arial"/>
                <a:ea typeface="宋体"/>
                <a:cs typeface="+mn-cs"/>
              </a:rPr>
              <a:t>代码重构 </a:t>
            </a:r>
          </a:p>
        </p:txBody>
      </p:sp>
      <p:sp>
        <p:nvSpPr>
          <p:cNvPr id="4" name="AutoShape 5">
            <a:extLst>
              <a:ext uri="{FF2B5EF4-FFF2-40B4-BE49-F238E27FC236}">
                <a16:creationId xmlns:a16="http://schemas.microsoft.com/office/drawing/2014/main" id="{D7534D97-9DC7-45D8-A493-88856DD761A4}"/>
              </a:ext>
            </a:extLst>
          </p:cNvPr>
          <p:cNvSpPr>
            <a:spLocks/>
          </p:cNvSpPr>
          <p:nvPr/>
        </p:nvSpPr>
        <p:spPr bwMode="auto">
          <a:xfrm>
            <a:off x="5003800" y="2205038"/>
            <a:ext cx="3636963" cy="2484437"/>
          </a:xfrm>
          <a:prstGeom prst="accentBorderCallout2">
            <a:avLst>
              <a:gd name="adj1" fmla="val 4602"/>
              <a:gd name="adj2" fmla="val -2097"/>
              <a:gd name="adj3" fmla="val 4602"/>
              <a:gd name="adj4" fmla="val -16236"/>
              <a:gd name="adj5" fmla="val 2301"/>
              <a:gd name="adj6" fmla="val -30949"/>
            </a:avLst>
          </a:prstGeom>
          <a:solidFill>
            <a:srgbClr val="FFFF99">
              <a:alpha val="50000"/>
            </a:srgbClr>
          </a:solidFill>
          <a:ln w="9525">
            <a:solidFill>
              <a:srgbClr val="FF99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defTabSz="914400" fontAlgn="base">
              <a:spcBef>
                <a:spcPct val="30000"/>
              </a:spcBef>
              <a:spcAft>
                <a:spcPct val="0"/>
              </a:spcAft>
              <a:buFontTx/>
              <a:buChar char="•"/>
            </a:pPr>
            <a:r>
              <a:rPr lang="zh-CN" altLang="en-US" b="1">
                <a:solidFill>
                  <a:srgbClr val="000000"/>
                </a:solidFill>
                <a:latin typeface="Arial" panose="020B0604020202020204" pitchFamily="34" charset="0"/>
                <a:ea typeface="宋体" panose="02010600030101010101" pitchFamily="2" charset="-122"/>
              </a:rPr>
              <a:t>测试驱动编程</a:t>
            </a:r>
            <a:r>
              <a:rPr lang="zh-CN" altLang="en-US">
                <a:solidFill>
                  <a:srgbClr val="000000"/>
                </a:solidFill>
                <a:latin typeface="Arial" panose="020B0604020202020204" pitchFamily="34" charset="0"/>
                <a:ea typeface="宋体" panose="02010600030101010101" pitchFamily="2" charset="-122"/>
              </a:rPr>
              <a:t> </a:t>
            </a:r>
            <a:endParaRPr lang="zh-CN" altLang="en-US" sz="2000" b="1">
              <a:solidFill>
                <a:srgbClr val="000000"/>
              </a:solidFill>
              <a:latin typeface="Arial" panose="020B0604020202020204" pitchFamily="34" charset="0"/>
              <a:ea typeface="宋体" panose="02010600030101010101" pitchFamily="2" charset="-122"/>
            </a:endParaRPr>
          </a:p>
          <a:p>
            <a:pPr defTabSz="914400" fontAlgn="base">
              <a:spcBef>
                <a:spcPct val="30000"/>
              </a:spcBef>
              <a:spcAft>
                <a:spcPct val="0"/>
              </a:spcAft>
              <a:buFontTx/>
              <a:buChar char="•"/>
            </a:pPr>
            <a:r>
              <a:rPr lang="zh-CN" altLang="en-US" b="1">
                <a:solidFill>
                  <a:srgbClr val="000000"/>
                </a:solidFill>
                <a:latin typeface="Arial" panose="020B0604020202020204" pitchFamily="34" charset="0"/>
                <a:ea typeface="宋体" panose="02010600030101010101" pitchFamily="2" charset="-122"/>
              </a:rPr>
              <a:t>采用成熟而先进的方法</a:t>
            </a:r>
            <a:r>
              <a:rPr lang="zh-CN" altLang="en-US">
                <a:solidFill>
                  <a:srgbClr val="000000"/>
                </a:solidFill>
                <a:latin typeface="Arial" panose="020B0604020202020204" pitchFamily="34" charset="0"/>
                <a:ea typeface="宋体" panose="02010600030101010101" pitchFamily="2" charset="-122"/>
              </a:rPr>
              <a:t> </a:t>
            </a:r>
            <a:endParaRPr lang="zh-CN" altLang="en-US" sz="2000" b="1">
              <a:solidFill>
                <a:srgbClr val="000000"/>
              </a:solidFill>
              <a:latin typeface="Arial" panose="020B0604020202020204" pitchFamily="34" charset="0"/>
              <a:ea typeface="宋体" panose="02010600030101010101" pitchFamily="2" charset="-122"/>
            </a:endParaRPr>
          </a:p>
          <a:p>
            <a:pPr defTabSz="914400" fontAlgn="base">
              <a:spcBef>
                <a:spcPct val="30000"/>
              </a:spcBef>
              <a:spcAft>
                <a:spcPct val="0"/>
              </a:spcAft>
              <a:buFontTx/>
              <a:buChar char="•"/>
            </a:pPr>
            <a:r>
              <a:rPr lang="zh-CN" altLang="en-US" b="1">
                <a:solidFill>
                  <a:srgbClr val="000000"/>
                </a:solidFill>
                <a:latin typeface="Arial" panose="020B0604020202020204" pitchFamily="34" charset="0"/>
                <a:ea typeface="宋体" panose="02010600030101010101" pitchFamily="2" charset="-122"/>
              </a:rPr>
              <a:t>遵守已定义的编程准则和规范</a:t>
            </a:r>
            <a:r>
              <a:rPr lang="zh-CN" altLang="en-US">
                <a:solidFill>
                  <a:srgbClr val="000000"/>
                </a:solidFill>
                <a:latin typeface="Arial" panose="020B0604020202020204" pitchFamily="34" charset="0"/>
                <a:ea typeface="宋体" panose="02010600030101010101" pitchFamily="2" charset="-122"/>
              </a:rPr>
              <a:t> </a:t>
            </a:r>
            <a:endParaRPr lang="zh-CN" altLang="en-US" sz="2000" b="1">
              <a:solidFill>
                <a:srgbClr val="000000"/>
              </a:solidFill>
              <a:latin typeface="Arial" panose="020B0604020202020204" pitchFamily="34" charset="0"/>
              <a:ea typeface="宋体" panose="02010600030101010101" pitchFamily="2" charset="-122"/>
            </a:endParaRPr>
          </a:p>
          <a:p>
            <a:pPr defTabSz="914400" fontAlgn="base">
              <a:spcBef>
                <a:spcPct val="30000"/>
              </a:spcBef>
              <a:spcAft>
                <a:spcPct val="0"/>
              </a:spcAft>
              <a:buFontTx/>
              <a:buChar char="•"/>
            </a:pPr>
            <a:r>
              <a:rPr lang="zh-CN" altLang="en-US" b="1">
                <a:solidFill>
                  <a:srgbClr val="000000"/>
                </a:solidFill>
                <a:latin typeface="Arial" panose="020B0604020202020204" pitchFamily="34" charset="0"/>
                <a:ea typeface="宋体" panose="02010600030101010101" pitchFamily="2" charset="-122"/>
              </a:rPr>
              <a:t>经常进行代码互为审查、走查</a:t>
            </a:r>
            <a:r>
              <a:rPr lang="zh-CN" altLang="en-US">
                <a:solidFill>
                  <a:srgbClr val="000000"/>
                </a:solidFill>
                <a:latin typeface="Arial" panose="020B0604020202020204" pitchFamily="34" charset="0"/>
                <a:ea typeface="宋体" panose="02010600030101010101" pitchFamily="2" charset="-122"/>
              </a:rPr>
              <a:t> </a:t>
            </a:r>
            <a:endParaRPr lang="zh-CN" altLang="en-US" sz="2000" b="1">
              <a:solidFill>
                <a:srgbClr val="000000"/>
              </a:solidFill>
              <a:latin typeface="Arial" panose="020B0604020202020204" pitchFamily="34" charset="0"/>
              <a:ea typeface="宋体" panose="02010600030101010101" pitchFamily="2" charset="-122"/>
            </a:endParaRPr>
          </a:p>
          <a:p>
            <a:pPr defTabSz="914400" fontAlgn="base">
              <a:spcBef>
                <a:spcPct val="30000"/>
              </a:spcBef>
              <a:spcAft>
                <a:spcPct val="0"/>
              </a:spcAft>
              <a:buFontTx/>
              <a:buChar char="•"/>
            </a:pPr>
            <a:r>
              <a:rPr lang="zh-CN" altLang="en-US" b="1">
                <a:solidFill>
                  <a:srgbClr val="000000"/>
                </a:solidFill>
                <a:latin typeface="Arial" panose="020B0604020202020204" pitchFamily="34" charset="0"/>
                <a:ea typeface="宋体" panose="02010600030101010101" pitchFamily="2" charset="-122"/>
              </a:rPr>
              <a:t>充分的单元测试</a:t>
            </a:r>
            <a:r>
              <a:rPr lang="zh-CN" altLang="en-US">
                <a:solidFill>
                  <a:srgbClr val="000000"/>
                </a:solidFill>
                <a:latin typeface="Arial" panose="020B0604020202020204" pitchFamily="34" charset="0"/>
                <a:ea typeface="宋体" panose="02010600030101010101" pitchFamily="2" charset="-122"/>
              </a:rPr>
              <a:t> </a:t>
            </a:r>
            <a:r>
              <a:rPr lang="zh-CN" altLang="en-US" sz="2000" b="1">
                <a:solidFill>
                  <a:srgbClr val="000000"/>
                </a:solidFill>
                <a:latin typeface="Arial" panose="020B0604020202020204" pitchFamily="34" charset="0"/>
                <a:ea typeface="宋体" panose="02010600030101010101" pitchFamily="2" charset="-122"/>
              </a:rPr>
              <a:t>。</a:t>
            </a:r>
          </a:p>
          <a:p>
            <a:pPr defTabSz="914400" fontAlgn="base">
              <a:spcBef>
                <a:spcPct val="30000"/>
              </a:spcBef>
              <a:spcAft>
                <a:spcPct val="0"/>
              </a:spcAft>
              <a:buFontTx/>
              <a:buChar char="•"/>
            </a:pPr>
            <a:r>
              <a:rPr lang="zh-CN" altLang="en-US" b="1">
                <a:solidFill>
                  <a:srgbClr val="000000"/>
                </a:solidFill>
                <a:latin typeface="Arial" panose="020B0604020202020204" pitchFamily="34" charset="0"/>
                <a:ea typeface="宋体" panose="02010600030101010101" pitchFamily="2" charset="-122"/>
              </a:rPr>
              <a:t>每日构建</a:t>
            </a:r>
            <a:r>
              <a:rPr lang="zh-CN" altLang="en-US">
                <a:solidFill>
                  <a:srgbClr val="000000"/>
                </a:solidFill>
                <a:latin typeface="Arial" panose="020B0604020202020204" pitchFamily="34" charset="0"/>
                <a:ea typeface="宋体" panose="02010600030101010101" pitchFamily="2" charset="-122"/>
              </a:rPr>
              <a:t> </a:t>
            </a:r>
          </a:p>
          <a:p>
            <a:pPr defTabSz="914400" fontAlgn="base">
              <a:spcBef>
                <a:spcPct val="30000"/>
              </a:spcBef>
              <a:spcAft>
                <a:spcPct val="0"/>
              </a:spcAft>
              <a:buFontTx/>
              <a:buChar char="•"/>
            </a:pPr>
            <a:r>
              <a:rPr lang="zh-CN" altLang="en-US" b="1">
                <a:solidFill>
                  <a:srgbClr val="000000"/>
                </a:solidFill>
                <a:latin typeface="Arial" panose="020B0604020202020204" pitchFamily="34" charset="0"/>
                <a:ea typeface="宋体" panose="02010600030101010101" pitchFamily="2" charset="-122"/>
              </a:rPr>
              <a:t>定期进行代码重构 </a:t>
            </a:r>
          </a:p>
        </p:txBody>
      </p:sp>
      <p:sp>
        <p:nvSpPr>
          <p:cNvPr id="5" name="AutoShape 6">
            <a:extLst>
              <a:ext uri="{FF2B5EF4-FFF2-40B4-BE49-F238E27FC236}">
                <a16:creationId xmlns:a16="http://schemas.microsoft.com/office/drawing/2014/main" id="{936BEB31-23D4-4C5E-B72F-A599A1CCC072}"/>
              </a:ext>
            </a:extLst>
          </p:cNvPr>
          <p:cNvSpPr>
            <a:spLocks/>
          </p:cNvSpPr>
          <p:nvPr/>
        </p:nvSpPr>
        <p:spPr bwMode="auto">
          <a:xfrm>
            <a:off x="4535488" y="3321050"/>
            <a:ext cx="2916237" cy="2166938"/>
          </a:xfrm>
          <a:prstGeom prst="accentBorderCallout2">
            <a:avLst>
              <a:gd name="adj1" fmla="val 5273"/>
              <a:gd name="adj2" fmla="val -2611"/>
              <a:gd name="adj3" fmla="val 5273"/>
              <a:gd name="adj4" fmla="val -12356"/>
              <a:gd name="adj5" fmla="val -14796"/>
              <a:gd name="adj6" fmla="val -22481"/>
            </a:avLst>
          </a:prstGeom>
          <a:solidFill>
            <a:srgbClr val="FFFF99">
              <a:alpha val="50000"/>
            </a:srgbClr>
          </a:solidFill>
          <a:ln w="9525">
            <a:solidFill>
              <a:srgbClr val="FF99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defTabSz="914400" fontAlgn="base">
              <a:spcBef>
                <a:spcPct val="30000"/>
              </a:spcBef>
              <a:spcAft>
                <a:spcPct val="0"/>
              </a:spcAft>
              <a:buFontTx/>
              <a:buChar char="•"/>
            </a:pPr>
            <a:r>
              <a:rPr lang="zh-CN" altLang="en-US" sz="2000" b="1">
                <a:solidFill>
                  <a:srgbClr val="000000"/>
                </a:solidFill>
                <a:latin typeface="Arial" panose="020B0604020202020204" pitchFamily="34" charset="0"/>
                <a:ea typeface="宋体" panose="02010600030101010101" pitchFamily="2" charset="-122"/>
              </a:rPr>
              <a:t>结构化程序设计。</a:t>
            </a:r>
          </a:p>
          <a:p>
            <a:pPr defTabSz="914400" fontAlgn="base">
              <a:spcBef>
                <a:spcPct val="30000"/>
              </a:spcBef>
              <a:spcAft>
                <a:spcPct val="0"/>
              </a:spcAft>
              <a:buFontTx/>
              <a:buChar char="•"/>
            </a:pPr>
            <a:r>
              <a:rPr lang="zh-CN" altLang="en-US" sz="2000" b="1">
                <a:solidFill>
                  <a:srgbClr val="000000"/>
                </a:solidFill>
                <a:latin typeface="Arial" panose="020B0604020202020204" pitchFamily="34" charset="0"/>
                <a:ea typeface="宋体" panose="02010600030101010101" pitchFamily="2" charset="-122"/>
              </a:rPr>
              <a:t>面向对象的程序设计。</a:t>
            </a:r>
          </a:p>
          <a:p>
            <a:pPr defTabSz="914400" fontAlgn="base">
              <a:spcBef>
                <a:spcPct val="30000"/>
              </a:spcBef>
              <a:spcAft>
                <a:spcPct val="0"/>
              </a:spcAft>
              <a:buFontTx/>
              <a:buChar char="•"/>
            </a:pPr>
            <a:r>
              <a:rPr lang="zh-CN" altLang="en-US" sz="2000" b="1">
                <a:solidFill>
                  <a:srgbClr val="000000"/>
                </a:solidFill>
                <a:latin typeface="Arial" panose="020B0604020202020204" pitchFamily="34" charset="0"/>
                <a:ea typeface="宋体" panose="02010600030101010101" pitchFamily="2" charset="-122"/>
              </a:rPr>
              <a:t>自动代码生成。</a:t>
            </a:r>
          </a:p>
          <a:p>
            <a:pPr defTabSz="914400" fontAlgn="base">
              <a:spcBef>
                <a:spcPct val="30000"/>
              </a:spcBef>
              <a:spcAft>
                <a:spcPct val="0"/>
              </a:spcAft>
              <a:buFontTx/>
              <a:buChar char="•"/>
            </a:pPr>
            <a:r>
              <a:rPr lang="zh-CN" altLang="en-US" sz="2000" b="1">
                <a:solidFill>
                  <a:srgbClr val="000000"/>
                </a:solidFill>
                <a:latin typeface="Arial" panose="020B0604020202020204" pitchFamily="34" charset="0"/>
                <a:ea typeface="宋体" panose="02010600030101010101" pitchFamily="2" charset="-122"/>
              </a:rPr>
              <a:t>软件代码复用。</a:t>
            </a:r>
          </a:p>
          <a:p>
            <a:pPr defTabSz="914400" fontAlgn="base">
              <a:spcBef>
                <a:spcPct val="30000"/>
              </a:spcBef>
              <a:spcAft>
                <a:spcPct val="0"/>
              </a:spcAft>
              <a:buFontTx/>
              <a:buChar char="•"/>
            </a:pPr>
            <a:r>
              <a:rPr lang="zh-CN" altLang="en-US" sz="2000" b="1">
                <a:solidFill>
                  <a:srgbClr val="000000"/>
                </a:solidFill>
                <a:latin typeface="Arial" panose="020B0604020202020204" pitchFamily="34" charset="0"/>
                <a:ea typeface="宋体" panose="02010600030101010101" pitchFamily="2" charset="-122"/>
              </a:rPr>
              <a:t>使用适用的设计模板。</a:t>
            </a:r>
          </a:p>
        </p:txBody>
      </p:sp>
      <p:sp>
        <p:nvSpPr>
          <p:cNvPr id="6" name="AutoShape 7">
            <a:extLst>
              <a:ext uri="{FF2B5EF4-FFF2-40B4-BE49-F238E27FC236}">
                <a16:creationId xmlns:a16="http://schemas.microsoft.com/office/drawing/2014/main" id="{4EAC379A-0F9F-4EF5-BFF9-52FDCE4D59A0}"/>
              </a:ext>
            </a:extLst>
          </p:cNvPr>
          <p:cNvSpPr>
            <a:spLocks/>
          </p:cNvSpPr>
          <p:nvPr/>
        </p:nvSpPr>
        <p:spPr bwMode="auto">
          <a:xfrm>
            <a:off x="4859338" y="3503613"/>
            <a:ext cx="2916237" cy="2665412"/>
          </a:xfrm>
          <a:prstGeom prst="accentBorderCallout2">
            <a:avLst>
              <a:gd name="adj1" fmla="val 4287"/>
              <a:gd name="adj2" fmla="val -2611"/>
              <a:gd name="adj3" fmla="val 4287"/>
              <a:gd name="adj4" fmla="val -19000"/>
              <a:gd name="adj5" fmla="val 4287"/>
              <a:gd name="adj6" fmla="val -35981"/>
            </a:avLst>
          </a:prstGeom>
          <a:solidFill>
            <a:srgbClr val="FFFF99">
              <a:alpha val="50000"/>
            </a:srgbClr>
          </a:solidFill>
          <a:ln w="9525">
            <a:solidFill>
              <a:srgbClr val="FF99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defTabSz="914400" fontAlgn="base">
              <a:spcBef>
                <a:spcPct val="0"/>
              </a:spcBef>
              <a:spcAft>
                <a:spcPct val="0"/>
              </a:spcAft>
              <a:buFontTx/>
              <a:buChar char="•"/>
            </a:pPr>
            <a:r>
              <a:rPr lang="zh-CN" altLang="en-US" b="1">
                <a:solidFill>
                  <a:srgbClr val="000000"/>
                </a:solidFill>
                <a:latin typeface="Arial" panose="020B0604020202020204" pitchFamily="34" charset="0"/>
                <a:ea typeface="宋体" panose="02010600030101010101" pitchFamily="2" charset="-122"/>
              </a:rPr>
              <a:t>结构化、模块化。</a:t>
            </a:r>
          </a:p>
          <a:p>
            <a:pPr defTabSz="914400" fontAlgn="base">
              <a:spcBef>
                <a:spcPct val="0"/>
              </a:spcBef>
              <a:spcAft>
                <a:spcPct val="0"/>
              </a:spcAft>
              <a:buFontTx/>
              <a:buChar char="•"/>
            </a:pPr>
            <a:r>
              <a:rPr lang="zh-CN" altLang="en-US" b="1">
                <a:solidFill>
                  <a:srgbClr val="000000"/>
                </a:solidFill>
                <a:latin typeface="Arial" panose="020B0604020202020204" pitchFamily="34" charset="0"/>
                <a:ea typeface="宋体" panose="02010600030101010101" pitchFamily="2" charset="-122"/>
              </a:rPr>
              <a:t>清晰性、简易性。</a:t>
            </a:r>
          </a:p>
          <a:p>
            <a:pPr defTabSz="914400" fontAlgn="base">
              <a:spcBef>
                <a:spcPct val="0"/>
              </a:spcBef>
              <a:spcAft>
                <a:spcPct val="0"/>
              </a:spcAft>
              <a:buFontTx/>
              <a:buChar char="•"/>
            </a:pPr>
            <a:r>
              <a:rPr lang="zh-CN" altLang="en-US" b="1">
                <a:solidFill>
                  <a:srgbClr val="000000"/>
                </a:solidFill>
                <a:latin typeface="Arial" panose="020B0604020202020204" pitchFamily="34" charset="0"/>
                <a:ea typeface="宋体" panose="02010600030101010101" pitchFamily="2" charset="-122"/>
              </a:rPr>
              <a:t>语言标准、规则。</a:t>
            </a:r>
          </a:p>
          <a:p>
            <a:pPr defTabSz="914400" fontAlgn="base">
              <a:spcBef>
                <a:spcPct val="0"/>
              </a:spcBef>
              <a:spcAft>
                <a:spcPct val="0"/>
              </a:spcAft>
              <a:buFontTx/>
              <a:buChar char="•"/>
            </a:pPr>
            <a:r>
              <a:rPr lang="zh-CN" altLang="en-US" b="1">
                <a:solidFill>
                  <a:srgbClr val="000000"/>
                </a:solidFill>
                <a:latin typeface="Arial" panose="020B0604020202020204" pitchFamily="34" charset="0"/>
                <a:ea typeface="宋体" panose="02010600030101010101" pitchFamily="2" charset="-122"/>
              </a:rPr>
              <a:t>变量命名约定。</a:t>
            </a:r>
          </a:p>
          <a:p>
            <a:pPr defTabSz="914400" fontAlgn="base">
              <a:spcBef>
                <a:spcPct val="0"/>
              </a:spcBef>
              <a:spcAft>
                <a:spcPct val="0"/>
              </a:spcAft>
              <a:buFontTx/>
              <a:buChar char="•"/>
            </a:pPr>
            <a:r>
              <a:rPr lang="zh-CN" altLang="en-US" b="1">
                <a:solidFill>
                  <a:srgbClr val="000000"/>
                </a:solidFill>
                <a:latin typeface="Arial" panose="020B0604020202020204" pitchFamily="34" charset="0"/>
                <a:ea typeface="宋体" panose="02010600030101010101" pitchFamily="2" charset="-122"/>
              </a:rPr>
              <a:t>正在使用语言的特定规则，如指针使用、内存释放。</a:t>
            </a:r>
          </a:p>
          <a:p>
            <a:pPr defTabSz="914400" fontAlgn="base">
              <a:spcBef>
                <a:spcPct val="0"/>
              </a:spcBef>
              <a:spcAft>
                <a:spcPct val="0"/>
              </a:spcAft>
              <a:buFontTx/>
              <a:buChar char="•"/>
            </a:pPr>
            <a:r>
              <a:rPr lang="zh-CN" altLang="en-US" b="1">
                <a:solidFill>
                  <a:srgbClr val="000000"/>
                </a:solidFill>
                <a:latin typeface="Arial" panose="020B0604020202020204" pitchFamily="34" charset="0"/>
                <a:ea typeface="宋体" panose="02010600030101010101" pitchFamily="2" charset="-122"/>
              </a:rPr>
              <a:t>可接受的语言结构。</a:t>
            </a:r>
          </a:p>
          <a:p>
            <a:pPr defTabSz="914400" fontAlgn="base">
              <a:spcBef>
                <a:spcPct val="0"/>
              </a:spcBef>
              <a:spcAft>
                <a:spcPct val="0"/>
              </a:spcAft>
              <a:buFontTx/>
              <a:buChar char="•"/>
            </a:pPr>
            <a:r>
              <a:rPr lang="zh-CN" altLang="en-US" b="1">
                <a:solidFill>
                  <a:srgbClr val="000000"/>
                </a:solidFill>
                <a:latin typeface="Arial" panose="020B0604020202020204" pitchFamily="34" charset="0"/>
                <a:ea typeface="宋体" panose="02010600030101010101" pitchFamily="2" charset="-122"/>
              </a:rPr>
              <a:t>软件构件的结构和分层。</a:t>
            </a:r>
          </a:p>
          <a:p>
            <a:pPr defTabSz="914400" fontAlgn="base">
              <a:spcBef>
                <a:spcPct val="0"/>
              </a:spcBef>
              <a:spcAft>
                <a:spcPct val="0"/>
              </a:spcAft>
              <a:buFontTx/>
              <a:buChar char="•"/>
            </a:pPr>
            <a:r>
              <a:rPr lang="zh-CN" altLang="en-US" b="1">
                <a:solidFill>
                  <a:srgbClr val="000000"/>
                </a:solidFill>
                <a:latin typeface="Arial" panose="020B0604020202020204" pitchFamily="34" charset="0"/>
                <a:ea typeface="宋体" panose="02010600030101010101" pitchFamily="2" charset="-122"/>
              </a:rPr>
              <a:t>足够的注释行。</a:t>
            </a:r>
          </a:p>
        </p:txBody>
      </p:sp>
      <p:sp>
        <p:nvSpPr>
          <p:cNvPr id="7" name="AutoShape 8">
            <a:extLst>
              <a:ext uri="{FF2B5EF4-FFF2-40B4-BE49-F238E27FC236}">
                <a16:creationId xmlns:a16="http://schemas.microsoft.com/office/drawing/2014/main" id="{65F9DD11-A7BE-4E32-9CD5-05E97493ED78}"/>
              </a:ext>
            </a:extLst>
          </p:cNvPr>
          <p:cNvSpPr>
            <a:spLocks/>
          </p:cNvSpPr>
          <p:nvPr/>
        </p:nvSpPr>
        <p:spPr bwMode="auto">
          <a:xfrm>
            <a:off x="5038725" y="3683000"/>
            <a:ext cx="2162175" cy="2665413"/>
          </a:xfrm>
          <a:prstGeom prst="accentBorderCallout2">
            <a:avLst>
              <a:gd name="adj1" fmla="val 4287"/>
              <a:gd name="adj2" fmla="val -3523"/>
              <a:gd name="adj3" fmla="val 4287"/>
              <a:gd name="adj4" fmla="val -35097"/>
              <a:gd name="adj5" fmla="val 20963"/>
              <a:gd name="adj6" fmla="val -67917"/>
            </a:avLst>
          </a:prstGeom>
          <a:solidFill>
            <a:srgbClr val="FFFF99">
              <a:alpha val="50000"/>
            </a:srgbClr>
          </a:solidFill>
          <a:ln w="9525">
            <a:solidFill>
              <a:srgbClr val="FF99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defTabSz="914400" fontAlgn="base">
              <a:spcBef>
                <a:spcPct val="30000"/>
              </a:spcBef>
              <a:spcAft>
                <a:spcPct val="0"/>
              </a:spcAft>
              <a:buFontTx/>
              <a:buChar char="•"/>
            </a:pPr>
            <a:r>
              <a:rPr lang="zh-CN" altLang="en-US" b="1">
                <a:solidFill>
                  <a:srgbClr val="000000"/>
                </a:solidFill>
                <a:latin typeface="Arial" panose="020B0604020202020204" pitchFamily="34" charset="0"/>
                <a:ea typeface="宋体" panose="02010600030101010101" pitchFamily="2" charset="-122"/>
              </a:rPr>
              <a:t>语句覆盖测试。</a:t>
            </a:r>
          </a:p>
          <a:p>
            <a:pPr defTabSz="914400" fontAlgn="base">
              <a:spcBef>
                <a:spcPct val="30000"/>
              </a:spcBef>
              <a:spcAft>
                <a:spcPct val="0"/>
              </a:spcAft>
              <a:buFontTx/>
              <a:buChar char="•"/>
            </a:pPr>
            <a:r>
              <a:rPr lang="zh-CN" altLang="en-US" b="1">
                <a:solidFill>
                  <a:srgbClr val="000000"/>
                </a:solidFill>
                <a:latin typeface="Arial" panose="020B0604020202020204" pitchFamily="34" charset="0"/>
                <a:ea typeface="宋体" panose="02010600030101010101" pitchFamily="2" charset="-122"/>
              </a:rPr>
              <a:t>分支覆盖测试。</a:t>
            </a:r>
          </a:p>
          <a:p>
            <a:pPr defTabSz="914400" fontAlgn="base">
              <a:spcBef>
                <a:spcPct val="30000"/>
              </a:spcBef>
              <a:spcAft>
                <a:spcPct val="0"/>
              </a:spcAft>
              <a:buFontTx/>
              <a:buChar char="•"/>
            </a:pPr>
            <a:r>
              <a:rPr lang="zh-CN" altLang="en-US" b="1">
                <a:solidFill>
                  <a:srgbClr val="000000"/>
                </a:solidFill>
                <a:latin typeface="Arial" panose="020B0604020202020204" pitchFamily="34" charset="0"/>
                <a:ea typeface="宋体" panose="02010600030101010101" pitchFamily="2" charset="-122"/>
              </a:rPr>
              <a:t>条件覆盖测试。</a:t>
            </a:r>
          </a:p>
          <a:p>
            <a:pPr defTabSz="914400" fontAlgn="base">
              <a:spcBef>
                <a:spcPct val="30000"/>
              </a:spcBef>
              <a:spcAft>
                <a:spcPct val="0"/>
              </a:spcAft>
              <a:buFontTx/>
              <a:buChar char="•"/>
            </a:pPr>
            <a:r>
              <a:rPr lang="zh-CN" altLang="en-US" b="1">
                <a:solidFill>
                  <a:srgbClr val="000000"/>
                </a:solidFill>
                <a:latin typeface="Arial" panose="020B0604020202020204" pitchFamily="34" charset="0"/>
                <a:ea typeface="宋体" panose="02010600030101010101" pitchFamily="2" charset="-122"/>
              </a:rPr>
              <a:t>谓词覆盖测试。</a:t>
            </a:r>
          </a:p>
          <a:p>
            <a:pPr defTabSz="914400" fontAlgn="base">
              <a:spcBef>
                <a:spcPct val="30000"/>
              </a:spcBef>
              <a:spcAft>
                <a:spcPct val="0"/>
              </a:spcAft>
              <a:buFontTx/>
              <a:buChar char="•"/>
            </a:pPr>
            <a:r>
              <a:rPr lang="zh-CN" altLang="en-US" b="1">
                <a:solidFill>
                  <a:srgbClr val="000000"/>
                </a:solidFill>
                <a:latin typeface="Arial" panose="020B0604020202020204" pitchFamily="34" charset="0"/>
                <a:ea typeface="宋体" panose="02010600030101010101" pitchFamily="2" charset="-122"/>
              </a:rPr>
              <a:t>路径覆盖测试。</a:t>
            </a:r>
          </a:p>
          <a:p>
            <a:pPr defTabSz="914400" fontAlgn="base">
              <a:spcBef>
                <a:spcPct val="30000"/>
              </a:spcBef>
              <a:spcAft>
                <a:spcPct val="0"/>
              </a:spcAft>
              <a:buFontTx/>
              <a:buChar char="•"/>
            </a:pPr>
            <a:r>
              <a:rPr lang="zh-CN" altLang="en-US" b="1">
                <a:solidFill>
                  <a:srgbClr val="000000"/>
                </a:solidFill>
                <a:latin typeface="Arial" panose="020B0604020202020204" pitchFamily="34" charset="0"/>
                <a:ea typeface="宋体" panose="02010600030101010101" pitchFamily="2" charset="-122"/>
              </a:rPr>
              <a:t>边界值测试。</a:t>
            </a:r>
          </a:p>
          <a:p>
            <a:pPr defTabSz="914400" fontAlgn="base">
              <a:spcBef>
                <a:spcPct val="30000"/>
              </a:spcBef>
              <a:spcAft>
                <a:spcPct val="0"/>
              </a:spcAft>
              <a:buFontTx/>
              <a:buChar char="•"/>
            </a:pPr>
            <a:r>
              <a:rPr lang="zh-CN" altLang="en-US" b="1">
                <a:solidFill>
                  <a:srgbClr val="000000"/>
                </a:solidFill>
                <a:latin typeface="Arial" panose="020B0604020202020204" pitchFamily="34" charset="0"/>
                <a:ea typeface="宋体" panose="02010600030101010101" pitchFamily="2" charset="-122"/>
              </a:rPr>
              <a:t>特殊值测试。</a:t>
            </a:r>
          </a:p>
        </p:txBody>
      </p:sp>
    </p:spTree>
    <p:extLst>
      <p:ext uri="{BB962C8B-B14F-4D97-AF65-F5344CB8AC3E}">
        <p14:creationId xmlns:p14="http://schemas.microsoft.com/office/powerpoint/2010/main" val="67875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par>
                                <p:cTn id="15" presetID="2" presetClass="entr" presetSubtype="2"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1000" fill="hold"/>
                                        <p:tgtEl>
                                          <p:spTgt spid="5"/>
                                        </p:tgtEl>
                                        <p:attrNameLst>
                                          <p:attrName>ppt_x</p:attrName>
                                        </p:attrNameLst>
                                      </p:cBhvr>
                                      <p:tavLst>
                                        <p:tav tm="0">
                                          <p:val>
                                            <p:strVal val="1+#ppt_w/2"/>
                                          </p:val>
                                        </p:tav>
                                        <p:tav tm="100000">
                                          <p:val>
                                            <p:strVal val="#ppt_x"/>
                                          </p:val>
                                        </p:tav>
                                      </p:tavLst>
                                    </p:anim>
                                    <p:anim calcmode="lin" valueType="num">
                                      <p:cBhvr additive="base">
                                        <p:cTn id="18" dur="1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grpId="1" nodeType="clickEffect">
                                  <p:stCondLst>
                                    <p:cond delay="0"/>
                                  </p:stCondLst>
                                  <p:childTnLst>
                                    <p:anim calcmode="lin" valueType="num">
                                      <p:cBhvr additive="base">
                                        <p:cTn id="22" dur="500"/>
                                        <p:tgtEl>
                                          <p:spTgt spid="5"/>
                                        </p:tgtEl>
                                        <p:attrNameLst>
                                          <p:attrName>ppt_x</p:attrName>
                                        </p:attrNameLst>
                                      </p:cBhvr>
                                      <p:tavLst>
                                        <p:tav tm="0">
                                          <p:val>
                                            <p:strVal val="ppt_x"/>
                                          </p:val>
                                        </p:tav>
                                        <p:tav tm="100000">
                                          <p:val>
                                            <p:strVal val="ppt_x"/>
                                          </p:val>
                                        </p:tav>
                                      </p:tavLst>
                                    </p:anim>
                                    <p:anim calcmode="lin" valueType="num">
                                      <p:cBhvr additive="base">
                                        <p:cTn id="23" dur="500"/>
                                        <p:tgtEl>
                                          <p:spTgt spid="5"/>
                                        </p:tgtEl>
                                        <p:attrNameLst>
                                          <p:attrName>ppt_y</p:attrName>
                                        </p:attrNameLst>
                                      </p:cBhvr>
                                      <p:tavLst>
                                        <p:tav tm="0">
                                          <p:val>
                                            <p:strVal val="ppt_y"/>
                                          </p:val>
                                        </p:tav>
                                        <p:tav tm="100000">
                                          <p:val>
                                            <p:strVal val="1+ppt_h/2"/>
                                          </p:val>
                                        </p:tav>
                                      </p:tavLst>
                                    </p:anim>
                                    <p:set>
                                      <p:cBhvr>
                                        <p:cTn id="24" dur="1" fill="hold">
                                          <p:stCondLst>
                                            <p:cond delay="499"/>
                                          </p:stCondLst>
                                        </p:cTn>
                                        <p:tgtEl>
                                          <p:spTgt spid="5"/>
                                        </p:tgtEl>
                                        <p:attrNameLst>
                                          <p:attrName>style.visibility</p:attrName>
                                        </p:attrNameLst>
                                      </p:cBhvr>
                                      <p:to>
                                        <p:strVal val="hidden"/>
                                      </p:to>
                                    </p:set>
                                  </p:childTnLst>
                                </p:cTn>
                              </p:par>
                              <p:par>
                                <p:cTn id="25" presetID="2" presetClass="entr" presetSubtype="2"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000" fill="hold"/>
                                        <p:tgtEl>
                                          <p:spTgt spid="6"/>
                                        </p:tgtEl>
                                        <p:attrNameLst>
                                          <p:attrName>ppt_x</p:attrName>
                                        </p:attrNameLst>
                                      </p:cBhvr>
                                      <p:tavLst>
                                        <p:tav tm="0">
                                          <p:val>
                                            <p:strVal val="1+#ppt_w/2"/>
                                          </p:val>
                                        </p:tav>
                                        <p:tav tm="100000">
                                          <p:val>
                                            <p:strVal val="#ppt_x"/>
                                          </p:val>
                                        </p:tav>
                                      </p:tavLst>
                                    </p:anim>
                                    <p:anim calcmode="lin" valueType="num">
                                      <p:cBhvr additive="base">
                                        <p:cTn id="28"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grpId="1" nodeType="clickEffect">
                                  <p:stCondLst>
                                    <p:cond delay="0"/>
                                  </p:stCondLst>
                                  <p:childTnLst>
                                    <p:anim calcmode="lin" valueType="num">
                                      <p:cBhvr additive="base">
                                        <p:cTn id="32" dur="500"/>
                                        <p:tgtEl>
                                          <p:spTgt spid="6"/>
                                        </p:tgtEl>
                                        <p:attrNameLst>
                                          <p:attrName>ppt_x</p:attrName>
                                        </p:attrNameLst>
                                      </p:cBhvr>
                                      <p:tavLst>
                                        <p:tav tm="0">
                                          <p:val>
                                            <p:strVal val="ppt_x"/>
                                          </p:val>
                                        </p:tav>
                                        <p:tav tm="100000">
                                          <p:val>
                                            <p:strVal val="ppt_x"/>
                                          </p:val>
                                        </p:tav>
                                      </p:tavLst>
                                    </p:anim>
                                    <p:anim calcmode="lin" valueType="num">
                                      <p:cBhvr additive="base">
                                        <p:cTn id="33" dur="500"/>
                                        <p:tgtEl>
                                          <p:spTgt spid="6"/>
                                        </p:tgtEl>
                                        <p:attrNameLst>
                                          <p:attrName>ppt_y</p:attrName>
                                        </p:attrNameLst>
                                      </p:cBhvr>
                                      <p:tavLst>
                                        <p:tav tm="0">
                                          <p:val>
                                            <p:strVal val="ppt_y"/>
                                          </p:val>
                                        </p:tav>
                                        <p:tav tm="100000">
                                          <p:val>
                                            <p:strVal val="1+ppt_h/2"/>
                                          </p:val>
                                        </p:tav>
                                      </p:tavLst>
                                    </p:anim>
                                    <p:set>
                                      <p:cBhvr>
                                        <p:cTn id="34" dur="1" fill="hold">
                                          <p:stCondLst>
                                            <p:cond delay="499"/>
                                          </p:stCondLst>
                                        </p:cTn>
                                        <p:tgtEl>
                                          <p:spTgt spid="6"/>
                                        </p:tgtEl>
                                        <p:attrNameLst>
                                          <p:attrName>style.visibility</p:attrName>
                                        </p:attrNameLst>
                                      </p:cBhvr>
                                      <p:to>
                                        <p:strVal val="hidden"/>
                                      </p:to>
                                    </p:set>
                                  </p:childTnLst>
                                </p:cTn>
                              </p:par>
                              <p:par>
                                <p:cTn id="35" presetID="2" presetClass="entr" presetSubtype="2"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1000" fill="hold"/>
                                        <p:tgtEl>
                                          <p:spTgt spid="7"/>
                                        </p:tgtEl>
                                        <p:attrNameLst>
                                          <p:attrName>ppt_x</p:attrName>
                                        </p:attrNameLst>
                                      </p:cBhvr>
                                      <p:tavLst>
                                        <p:tav tm="0">
                                          <p:val>
                                            <p:strVal val="1+#ppt_w/2"/>
                                          </p:val>
                                        </p:tav>
                                        <p:tav tm="100000">
                                          <p:val>
                                            <p:strVal val="#ppt_x"/>
                                          </p:val>
                                        </p:tav>
                                      </p:tavLst>
                                    </p:anim>
                                    <p:anim calcmode="lin" valueType="num">
                                      <p:cBhvr additive="base">
                                        <p:cTn id="3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7DF1296-5316-47C9-B944-2A2375CEDE6C}"/>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5.3.5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验证、确认与测试</a:t>
            </a:r>
          </a:p>
        </p:txBody>
      </p:sp>
      <p:sp>
        <p:nvSpPr>
          <p:cNvPr id="3" name="Rectangle 3">
            <a:extLst>
              <a:ext uri="{FF2B5EF4-FFF2-40B4-BE49-F238E27FC236}">
                <a16:creationId xmlns:a16="http://schemas.microsoft.com/office/drawing/2014/main" id="{D7BC5323-F002-4106-B6EF-1CDA2401CCBC}"/>
              </a:ext>
            </a:extLst>
          </p:cNvPr>
          <p:cNvSpPr txBox="1">
            <a:spLocks noChangeArrowheads="1"/>
          </p:cNvSpPr>
          <p:nvPr/>
        </p:nvSpPr>
        <p:spPr bwMode="auto">
          <a:xfrm>
            <a:off x="863600" y="1808163"/>
            <a:ext cx="7740650" cy="417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spcBef>
                <a:spcPct val="40000"/>
              </a:spcBef>
              <a:buFont typeface="Wingdings" panose="05000000000000000000" pitchFamily="2" charset="2"/>
              <a:buChar char="n"/>
            </a:pPr>
            <a:r>
              <a:rPr lang="zh-CN" altLang="en-US" sz="2400" i="0">
                <a:latin typeface="楷体_GB2312" pitchFamily="49" charset="-122"/>
                <a:ea typeface="楷体_GB2312" pitchFamily="49" charset="-122"/>
              </a:rPr>
              <a:t>验证（</a:t>
            </a:r>
            <a:r>
              <a:rPr lang="en-US" altLang="zh-CN" sz="2400" i="0">
                <a:latin typeface="楷体_GB2312" pitchFamily="49" charset="-122"/>
                <a:ea typeface="楷体_GB2312" pitchFamily="49" charset="-122"/>
              </a:rPr>
              <a:t>verification</a:t>
            </a:r>
            <a:r>
              <a:rPr lang="zh-CN" altLang="en-US" sz="2400" i="0">
                <a:latin typeface="楷体_GB2312" pitchFamily="49" charset="-122"/>
                <a:ea typeface="楷体_GB2312" pitchFamily="49" charset="-122"/>
              </a:rPr>
              <a:t>）</a:t>
            </a:r>
            <a:r>
              <a:rPr lang="zh-CN" altLang="en-US" sz="2400" b="0" i="0">
                <a:latin typeface="楷体_GB2312" pitchFamily="49" charset="-122"/>
                <a:ea typeface="楷体_GB2312" pitchFamily="49" charset="-122"/>
              </a:rPr>
              <a:t>是指验证或检验软件是否已正确地实现了产品规格书所定义的系统功能和特性，验证过程提供证据表明，软件相关产品与所有生命周期活动的要求相一致。</a:t>
            </a:r>
          </a:p>
          <a:p>
            <a:pPr defTabSz="914400">
              <a:spcBef>
                <a:spcPct val="40000"/>
              </a:spcBef>
              <a:buFont typeface="Wingdings" panose="05000000000000000000" pitchFamily="2" charset="2"/>
              <a:buChar char="n"/>
            </a:pPr>
            <a:r>
              <a:rPr lang="zh-CN" altLang="en-US" sz="2400" i="0">
                <a:latin typeface="楷体_GB2312" pitchFamily="49" charset="-122"/>
                <a:ea typeface="楷体_GB2312" pitchFamily="49" charset="-122"/>
              </a:rPr>
              <a:t>确认（</a:t>
            </a:r>
            <a:r>
              <a:rPr lang="en-US" altLang="zh-CN" sz="2400" i="0">
                <a:latin typeface="楷体_GB2312" pitchFamily="49" charset="-122"/>
                <a:ea typeface="楷体_GB2312" pitchFamily="49" charset="-122"/>
              </a:rPr>
              <a:t>validation</a:t>
            </a:r>
            <a:r>
              <a:rPr lang="zh-CN" altLang="en-US" sz="2400" i="0">
                <a:latin typeface="楷体_GB2312" pitchFamily="49" charset="-122"/>
                <a:ea typeface="楷体_GB2312" pitchFamily="49" charset="-122"/>
              </a:rPr>
              <a:t>）</a:t>
            </a:r>
            <a:r>
              <a:rPr lang="zh-CN" altLang="en-US" sz="2400" b="0" i="0">
                <a:latin typeface="楷体_GB2312" pitchFamily="49" charset="-122"/>
                <a:ea typeface="楷体_GB2312" pitchFamily="49" charset="-122"/>
              </a:rPr>
              <a:t>是为了保证所生产的软件可追溯到用户需求的一系列活动，确认过程提供证据，表明软件是否满足客户需求，并解决了相应问题。</a:t>
            </a:r>
          </a:p>
          <a:p>
            <a:pPr defTabSz="914400">
              <a:spcBef>
                <a:spcPct val="40000"/>
              </a:spcBef>
              <a:buFont typeface="Wingdings" panose="05000000000000000000" pitchFamily="2" charset="2"/>
              <a:buChar char="n"/>
            </a:pPr>
            <a:r>
              <a:rPr lang="zh-CN" altLang="en-US" sz="2400" i="0">
                <a:latin typeface="楷体_GB2312" pitchFamily="49" charset="-122"/>
                <a:ea typeface="楷体_GB2312" pitchFamily="49" charset="-122"/>
              </a:rPr>
              <a:t>测试（</a:t>
            </a:r>
            <a:r>
              <a:rPr lang="en-US" altLang="zh-CN" sz="2400" i="0">
                <a:latin typeface="楷体_GB2312" pitchFamily="49" charset="-122"/>
                <a:ea typeface="楷体_GB2312" pitchFamily="49" charset="-122"/>
              </a:rPr>
              <a:t>testing</a:t>
            </a:r>
            <a:r>
              <a:rPr lang="zh-CN" altLang="en-US" sz="2400" i="0">
                <a:latin typeface="楷体_GB2312" pitchFamily="49" charset="-122"/>
                <a:ea typeface="楷体_GB2312" pitchFamily="49" charset="-122"/>
              </a:rPr>
              <a:t>）</a:t>
            </a:r>
            <a:r>
              <a:rPr lang="zh-CN" altLang="en-US" sz="2400" b="0" i="0">
                <a:latin typeface="楷体_GB2312" pitchFamily="49" charset="-122"/>
                <a:ea typeface="楷体_GB2312" pitchFamily="49" charset="-122"/>
              </a:rPr>
              <a:t>是为了发现软件的缺陷，减少产品质量的潜在风险。测试是实现验证活动和确认活动的最有效的手段和途径。</a:t>
            </a:r>
          </a:p>
        </p:txBody>
      </p:sp>
    </p:spTree>
    <p:extLst>
      <p:ext uri="{BB962C8B-B14F-4D97-AF65-F5344CB8AC3E}">
        <p14:creationId xmlns:p14="http://schemas.microsoft.com/office/powerpoint/2010/main" val="71127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31AF787-0A22-4EA6-85E8-ECD2F0DB70C1}"/>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V&amp;V</a:t>
            </a:r>
          </a:p>
        </p:txBody>
      </p:sp>
      <p:sp>
        <p:nvSpPr>
          <p:cNvPr id="3" name="Rectangle 3">
            <a:extLst>
              <a:ext uri="{FF2B5EF4-FFF2-40B4-BE49-F238E27FC236}">
                <a16:creationId xmlns:a16="http://schemas.microsoft.com/office/drawing/2014/main" id="{13F27398-8B2D-447A-A7D0-2908CF7C59EC}"/>
              </a:ext>
            </a:extLst>
          </p:cNvPr>
          <p:cNvSpPr txBox="1">
            <a:spLocks noChangeArrowheads="1"/>
          </p:cNvSpPr>
          <p:nvPr/>
        </p:nvSpPr>
        <p:spPr bwMode="auto">
          <a:xfrm>
            <a:off x="863600" y="1665288"/>
            <a:ext cx="7740650"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40000"/>
              </a:spcBef>
              <a:spcAft>
                <a:spcPct val="0"/>
              </a:spcAft>
              <a:buClr>
                <a:srgbClr val="B2B2B2"/>
              </a:buClr>
              <a:buSzPct val="90000"/>
              <a:buFont typeface="Wingdings" panose="05000000000000000000" pitchFamily="2" charset="2"/>
              <a:buChar char="n"/>
              <a:tabLst/>
              <a:defRPr/>
            </a:pPr>
            <a:r>
              <a:rPr kumimoji="0" lang="en-US" altLang="zh-CN" sz="2800" b="0" i="0" u="none" strike="noStrike" kern="1200" cap="none" spc="0" normalizeH="0" baseline="0" noProof="0">
                <a:ln>
                  <a:noFill/>
                </a:ln>
                <a:solidFill>
                  <a:srgbClr val="000000"/>
                </a:solidFill>
                <a:effectLst/>
                <a:uLnTx/>
                <a:uFillTx/>
                <a:latin typeface="Arial"/>
                <a:ea typeface="宋体"/>
                <a:cs typeface="+mn-cs"/>
              </a:rPr>
              <a:t>Verification</a:t>
            </a:r>
            <a:r>
              <a:rPr kumimoji="0" lang="zh-CN" altLang="en-US" sz="2800" b="0" i="0" u="none" strike="noStrike" kern="1200" cap="none" spc="0" normalizeH="0" baseline="0" noProof="0">
                <a:ln>
                  <a:noFill/>
                </a:ln>
                <a:solidFill>
                  <a:srgbClr val="000000"/>
                </a:solidFill>
                <a:effectLst/>
                <a:uLnTx/>
                <a:uFillTx/>
                <a:latin typeface="Arial"/>
                <a:ea typeface="宋体"/>
                <a:cs typeface="+mn-cs"/>
              </a:rPr>
              <a:t>：</a:t>
            </a:r>
            <a:r>
              <a:rPr kumimoji="0" lang="en-US" altLang="zh-CN" sz="2800" b="0" i="0" u="none" strike="noStrike" kern="1200" cap="none" spc="0" normalizeH="0" baseline="0" noProof="0">
                <a:ln>
                  <a:noFill/>
                </a:ln>
                <a:solidFill>
                  <a:srgbClr val="000000"/>
                </a:solidFill>
                <a:effectLst/>
                <a:uLnTx/>
                <a:uFillTx/>
                <a:latin typeface="Arial"/>
                <a:ea typeface="宋体"/>
                <a:cs typeface="+mn-cs"/>
              </a:rPr>
              <a:t>Are we building the product right</a:t>
            </a:r>
            <a:r>
              <a:rPr kumimoji="0" lang="zh-CN" altLang="en-US" sz="2800" b="0" i="0" u="none" strike="noStrike" kern="1200" cap="none" spc="0" normalizeH="0" baseline="0" noProof="0">
                <a:ln>
                  <a:noFill/>
                </a:ln>
                <a:solidFill>
                  <a:srgbClr val="000000"/>
                </a:solidFill>
                <a:effectLst/>
                <a:uLnTx/>
                <a:uFillTx/>
                <a:latin typeface="Arial"/>
                <a:ea typeface="宋体"/>
                <a:cs typeface="+mn-cs"/>
              </a:rPr>
              <a:t>？是否正确地构造了软件？即是否正确地做事，验证开发过程是否遵守已定义好的过程规范</a:t>
            </a:r>
            <a:r>
              <a:rPr kumimoji="0" lang="zh-CN" altLang="en-US" sz="2800" b="0"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a:t>
            </a:r>
          </a:p>
          <a:p>
            <a:pPr marL="342900" marR="0" lvl="0" indent="-342900" algn="l" defTabSz="914400" rtl="0" eaLnBrk="1" fontAlgn="base" latinLnBrk="0" hangingPunct="1">
              <a:lnSpc>
                <a:spcPct val="100000"/>
              </a:lnSpc>
              <a:spcBef>
                <a:spcPct val="40000"/>
              </a:spcBef>
              <a:spcAft>
                <a:spcPct val="0"/>
              </a:spcAft>
              <a:buClr>
                <a:srgbClr val="B2B2B2"/>
              </a:buClr>
              <a:buSzPct val="90000"/>
              <a:buFont typeface="Wingdings" panose="05000000000000000000" pitchFamily="2" charset="2"/>
              <a:buChar char="n"/>
              <a:tabLst/>
              <a:defRPr/>
            </a:pPr>
            <a:r>
              <a:rPr kumimoji="0" lang="en-US" altLang="zh-CN" sz="2800" b="0" i="0" u="none" strike="noStrike" kern="1200" cap="none" spc="0" normalizeH="0" baseline="0" noProof="0">
                <a:ln>
                  <a:noFill/>
                </a:ln>
                <a:solidFill>
                  <a:srgbClr val="000000"/>
                </a:solidFill>
                <a:effectLst/>
                <a:uLnTx/>
                <a:uFillTx/>
                <a:latin typeface="Arial"/>
                <a:ea typeface="宋体"/>
                <a:cs typeface="+mn-cs"/>
              </a:rPr>
              <a:t>Validation</a:t>
            </a:r>
            <a:r>
              <a:rPr kumimoji="0" lang="zh-CN" altLang="en-US" sz="2800" b="0" i="0" u="none" strike="noStrike" kern="1200" cap="none" spc="0" normalizeH="0" baseline="0" noProof="0">
                <a:ln>
                  <a:noFill/>
                </a:ln>
                <a:solidFill>
                  <a:srgbClr val="000000"/>
                </a:solidFill>
                <a:effectLst/>
                <a:uLnTx/>
                <a:uFillTx/>
                <a:latin typeface="Arial"/>
                <a:ea typeface="宋体"/>
                <a:cs typeface="+mn-cs"/>
              </a:rPr>
              <a:t>： </a:t>
            </a:r>
            <a:r>
              <a:rPr kumimoji="0" lang="en-US" altLang="zh-CN" sz="2800" b="0" i="0" u="none" strike="noStrike" kern="1200" cap="none" spc="0" normalizeH="0" baseline="0" noProof="0">
                <a:ln>
                  <a:noFill/>
                </a:ln>
                <a:solidFill>
                  <a:srgbClr val="000000"/>
                </a:solidFill>
                <a:effectLst/>
                <a:uLnTx/>
                <a:uFillTx/>
                <a:latin typeface="Arial"/>
                <a:ea typeface="宋体"/>
                <a:cs typeface="+mn-cs"/>
              </a:rPr>
              <a:t>Are we building the right product? </a:t>
            </a:r>
            <a:r>
              <a:rPr kumimoji="0" lang="zh-CN" altLang="en-US" sz="2800" b="0" i="0" u="none" strike="noStrike" kern="1200" cap="none" spc="0" normalizeH="0" baseline="0" noProof="0">
                <a:ln>
                  <a:noFill/>
                </a:ln>
                <a:solidFill>
                  <a:srgbClr val="000000"/>
                </a:solidFill>
                <a:effectLst/>
                <a:uLnTx/>
                <a:uFillTx/>
                <a:latin typeface="Arial"/>
                <a:ea typeface="宋体"/>
                <a:cs typeface="+mn-cs"/>
              </a:rPr>
              <a:t>是否构造了正确的软件？即是否正在做用户真正所需要的产品</a:t>
            </a:r>
          </a:p>
        </p:txBody>
      </p:sp>
    </p:spTree>
    <p:extLst>
      <p:ext uri="{BB962C8B-B14F-4D97-AF65-F5344CB8AC3E}">
        <p14:creationId xmlns:p14="http://schemas.microsoft.com/office/powerpoint/2010/main" val="2732948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C9EF28E-8D2B-4198-9FDD-F8EA1813032A}"/>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软件过程的技术管理 </a:t>
            </a:r>
          </a:p>
        </p:txBody>
      </p:sp>
      <p:sp>
        <p:nvSpPr>
          <p:cNvPr id="3" name="Rectangle 3">
            <a:extLst>
              <a:ext uri="{FF2B5EF4-FFF2-40B4-BE49-F238E27FC236}">
                <a16:creationId xmlns:a16="http://schemas.microsoft.com/office/drawing/2014/main" id="{2F04F1E8-81CC-400E-90DD-3FB90AB0FBCD}"/>
              </a:ext>
            </a:extLst>
          </p:cNvPr>
          <p:cNvSpPr txBox="1">
            <a:spLocks noChangeArrowheads="1"/>
          </p:cNvSpPr>
          <p:nvPr/>
        </p:nvSpPr>
        <p:spPr bwMode="auto">
          <a:xfrm>
            <a:off x="827088" y="2133600"/>
            <a:ext cx="7772400" cy="25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719138"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endParaRPr kumimoji="0" lang="en-US" altLang="zh-CN" sz="2400" b="1" i="0" u="none" strike="noStrike" kern="1200" cap="none" spc="0" normalizeH="0" baseline="0" noProof="0">
              <a:ln>
                <a:noFill/>
              </a:ln>
              <a:solidFill>
                <a:srgbClr val="000000"/>
              </a:solidFill>
              <a:effectLst/>
              <a:uLnTx/>
              <a:uFillTx/>
              <a:latin typeface="Arial"/>
              <a:ea typeface="宋体"/>
              <a:cs typeface="+mn-cs"/>
            </a:endParaRPr>
          </a:p>
          <a:p>
            <a:pPr marL="0" marR="0" lvl="0" indent="719138"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zh-CN" altLang="en-US" sz="2400" b="1" i="0" u="none" strike="noStrike" kern="1200" cap="none" spc="0" normalizeH="0" baseline="0" noProof="0">
                <a:ln>
                  <a:noFill/>
                </a:ln>
                <a:solidFill>
                  <a:srgbClr val="0066FF"/>
                </a:solidFill>
                <a:effectLst/>
                <a:uLnTx/>
                <a:uFillTx/>
                <a:latin typeface="Arial"/>
                <a:ea typeface="宋体"/>
                <a:cs typeface="+mn-cs"/>
              </a:rPr>
              <a:t>为了解决软件问题，重要的第一步就是将整个软件开发任务看做一个可控的、可度量的以及可改进的过程。</a:t>
            </a:r>
          </a:p>
          <a:p>
            <a:pPr marL="0" marR="0" lvl="0" indent="719138"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endParaRPr kumimoji="0" lang="zh-CN" altLang="en-US" sz="2400" b="1" i="0" u="none" strike="noStrike" kern="1200" cap="none" spc="0" normalizeH="0" baseline="0" noProof="0">
              <a:ln>
                <a:noFill/>
              </a:ln>
              <a:solidFill>
                <a:srgbClr val="000000"/>
              </a:solidFill>
              <a:effectLst/>
              <a:uLnTx/>
              <a:uFillTx/>
              <a:latin typeface="Arial"/>
              <a:ea typeface="宋体"/>
              <a:cs typeface="+mn-cs"/>
            </a:endParaRPr>
          </a:p>
          <a:p>
            <a:pPr marL="0" marR="0" lvl="0" indent="719138" algn="r"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zh-CN" altLang="en-US" sz="2400" b="1" i="0" u="none" strike="noStrike" kern="1200" cap="none" spc="0" normalizeH="0" baseline="0" noProof="0">
                <a:ln>
                  <a:noFill/>
                </a:ln>
                <a:solidFill>
                  <a:srgbClr val="CCCC99"/>
                </a:solidFill>
                <a:effectLst/>
                <a:uLnTx/>
                <a:uFillTx/>
                <a:latin typeface="Arial"/>
                <a:ea typeface="宋体"/>
                <a:cs typeface="+mn-cs"/>
              </a:rPr>
              <a:t>－瓦特</a:t>
            </a:r>
            <a:r>
              <a:rPr kumimoji="0" lang="en-US" altLang="zh-CN" sz="2400" b="1" i="0" u="none" strike="noStrike" kern="1200" cap="none" spc="0" normalizeH="0" baseline="0" noProof="0">
                <a:ln>
                  <a:noFill/>
                </a:ln>
                <a:solidFill>
                  <a:srgbClr val="CCCC99"/>
                </a:solidFill>
                <a:effectLst/>
                <a:uLnTx/>
                <a:uFillTx/>
                <a:latin typeface="Arial"/>
                <a:ea typeface="宋体"/>
                <a:cs typeface="+mn-cs"/>
              </a:rPr>
              <a:t>·</a:t>
            </a:r>
            <a:r>
              <a:rPr kumimoji="0" lang="zh-CN" altLang="en-US" sz="2400" b="1" i="0" u="none" strike="noStrike" kern="1200" cap="none" spc="0" normalizeH="0" baseline="0" noProof="0">
                <a:ln>
                  <a:noFill/>
                </a:ln>
                <a:solidFill>
                  <a:srgbClr val="CCCC99"/>
                </a:solidFill>
                <a:effectLst/>
                <a:uLnTx/>
                <a:uFillTx/>
                <a:latin typeface="Arial"/>
                <a:ea typeface="宋体"/>
                <a:cs typeface="+mn-cs"/>
              </a:rPr>
              <a:t>汉弗莱（</a:t>
            </a:r>
            <a:r>
              <a:rPr kumimoji="0" lang="en-US" altLang="zh-CN" sz="2400" b="1" i="0" u="none" strike="noStrike" kern="1200" cap="none" spc="0" normalizeH="0" baseline="0" noProof="0">
                <a:ln>
                  <a:noFill/>
                </a:ln>
                <a:solidFill>
                  <a:srgbClr val="CCCC99"/>
                </a:solidFill>
                <a:effectLst/>
                <a:uLnTx/>
                <a:uFillTx/>
                <a:latin typeface="Arial"/>
                <a:ea typeface="宋体"/>
                <a:cs typeface="+mn-cs"/>
              </a:rPr>
              <a:t>Watt Humphrey</a:t>
            </a:r>
            <a:r>
              <a:rPr kumimoji="0" lang="zh-CN" altLang="en-US" sz="2400" b="1" i="0" u="none" strike="noStrike" kern="1200" cap="none" spc="0" normalizeH="0" baseline="0" noProof="0">
                <a:ln>
                  <a:noFill/>
                </a:ln>
                <a:solidFill>
                  <a:srgbClr val="CCCC99"/>
                </a:solidFill>
                <a:effectLst/>
                <a:uLnTx/>
                <a:uFillTx/>
                <a:latin typeface="Arial"/>
                <a:ea typeface="宋体"/>
                <a:cs typeface="+mn-cs"/>
              </a:rPr>
              <a:t>） </a:t>
            </a:r>
          </a:p>
        </p:txBody>
      </p:sp>
      <p:pic>
        <p:nvPicPr>
          <p:cNvPr id="4" name="Picture 4" descr="MCj01494780000[1]">
            <a:extLst>
              <a:ext uri="{FF2B5EF4-FFF2-40B4-BE49-F238E27FC236}">
                <a16:creationId xmlns:a16="http://schemas.microsoft.com/office/drawing/2014/main" id="{51A6F2F0-4D13-45F6-BE80-3EF636E401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3819525"/>
            <a:ext cx="26416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845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8191B8C-0E73-4A45-994B-CAB258ADC685}"/>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5.4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知识传递</a:t>
            </a:r>
          </a:p>
        </p:txBody>
      </p:sp>
      <p:sp>
        <p:nvSpPr>
          <p:cNvPr id="3" name="Rectangle 3">
            <a:extLst>
              <a:ext uri="{FF2B5EF4-FFF2-40B4-BE49-F238E27FC236}">
                <a16:creationId xmlns:a16="http://schemas.microsoft.com/office/drawing/2014/main" id="{7BC946B8-DCBE-4E8A-BABF-C4B0065FA4D3}"/>
              </a:ext>
            </a:extLst>
          </p:cNvPr>
          <p:cNvSpPr txBox="1">
            <a:spLocks noChangeArrowheads="1"/>
          </p:cNvSpPr>
          <p:nvPr/>
        </p:nvSpPr>
        <p:spPr bwMode="auto">
          <a:xfrm>
            <a:off x="1042988" y="1989138"/>
            <a:ext cx="7416800" cy="345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50000"/>
              </a:spcBef>
              <a:spcAft>
                <a:spcPct val="0"/>
              </a:spcAft>
              <a:buClr>
                <a:srgbClr val="B2B2B2"/>
              </a:buClr>
              <a:buSzPct val="90000"/>
              <a:buFont typeface="Wingdings" panose="05000000000000000000" pitchFamily="2" charset="2"/>
              <a:buChar char="n"/>
              <a:tabLst/>
              <a:defRPr/>
            </a:pPr>
            <a:r>
              <a:rPr kumimoji="0" lang="zh-CN" altLang="en-US"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纵向传递是一个具有很强时间顺序性的接力过程</a:t>
            </a:r>
            <a:r>
              <a:rPr kumimoji="0" lang="en-US" altLang="zh-CN"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a:t>
            </a:r>
            <a:r>
              <a:rPr kumimoji="0" lang="zh-CN" altLang="en-US" sz="2000" b="0"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指软件产品和技术知识从需求分析阶段到设计阶段、从设计阶段到编程阶段、从开发阶段到维护阶段、从产品上一个版本到当前版本的知识传递过程。</a:t>
            </a:r>
          </a:p>
          <a:p>
            <a:pPr marL="342900" marR="0" lvl="0" indent="-342900" algn="l" defTabSz="914400" rtl="0" eaLnBrk="1" fontAlgn="base" latinLnBrk="0" hangingPunct="1">
              <a:lnSpc>
                <a:spcPct val="100000"/>
              </a:lnSpc>
              <a:spcBef>
                <a:spcPct val="50000"/>
              </a:spcBef>
              <a:spcAft>
                <a:spcPct val="0"/>
              </a:spcAft>
              <a:buClr>
                <a:srgbClr val="B2B2B2"/>
              </a:buClr>
              <a:buSzPct val="90000"/>
              <a:buFont typeface="Wingdings" panose="05000000000000000000" pitchFamily="2" charset="2"/>
              <a:buChar char="n"/>
              <a:tabLst/>
              <a:defRPr/>
            </a:pPr>
            <a:r>
              <a:rPr kumimoji="0" lang="zh-CN" altLang="en-US"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横向传递是指软件产品和技术知识在不同团队之间的传递过程 </a:t>
            </a:r>
          </a:p>
          <a:p>
            <a:pPr marL="342900" marR="0" lvl="0" indent="-342900" algn="l" defTabSz="914400" rtl="0" eaLnBrk="1" fontAlgn="base" latinLnBrk="0" hangingPunct="1">
              <a:lnSpc>
                <a:spcPct val="100000"/>
              </a:lnSpc>
              <a:spcBef>
                <a:spcPct val="50000"/>
              </a:spcBef>
              <a:spcAft>
                <a:spcPct val="0"/>
              </a:spcAft>
              <a:buClr>
                <a:srgbClr val="B2B2B2"/>
              </a:buClr>
              <a:buSzPct val="90000"/>
              <a:buFont typeface="Wingdings" panose="05000000000000000000" pitchFamily="2" charset="2"/>
              <a:buChar char="n"/>
              <a:tabLst/>
              <a:defRPr/>
            </a:pPr>
            <a:r>
              <a:rPr kumimoji="0" lang="zh-CN" altLang="en-US"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知识传递的有效方法</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 </a:t>
            </a:r>
          </a:p>
        </p:txBody>
      </p:sp>
    </p:spTree>
    <p:extLst>
      <p:ext uri="{BB962C8B-B14F-4D97-AF65-F5344CB8AC3E}">
        <p14:creationId xmlns:p14="http://schemas.microsoft.com/office/powerpoint/2010/main" val="3251490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73369C5-E27A-43CE-B3E9-BC049D0AA9B2}"/>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5.5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软件过程管理工具</a:t>
            </a:r>
          </a:p>
        </p:txBody>
      </p:sp>
      <p:sp>
        <p:nvSpPr>
          <p:cNvPr id="3" name="Rectangle 3">
            <a:extLst>
              <a:ext uri="{FF2B5EF4-FFF2-40B4-BE49-F238E27FC236}">
                <a16:creationId xmlns:a16="http://schemas.microsoft.com/office/drawing/2014/main" id="{B85E5C81-5891-40EC-B8DC-69833C0F91CF}"/>
              </a:ext>
            </a:extLst>
          </p:cNvPr>
          <p:cNvSpPr txBox="1">
            <a:spLocks noChangeArrowheads="1"/>
          </p:cNvSpPr>
          <p:nvPr/>
        </p:nvSpPr>
        <p:spPr bwMode="auto">
          <a:xfrm>
            <a:off x="1042988" y="1989138"/>
            <a:ext cx="5868987" cy="345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a:ea typeface="宋体"/>
                <a:cs typeface="+mn-cs"/>
              </a:rPr>
              <a:t>5.5.1 </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需求管理工具 </a:t>
            </a:r>
          </a:p>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a:ea typeface="宋体"/>
                <a:cs typeface="+mn-cs"/>
              </a:rPr>
              <a:t>5.5.2 </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面向对象的分析设计工具</a:t>
            </a:r>
          </a:p>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a:ea typeface="宋体"/>
                <a:cs typeface="+mn-cs"/>
              </a:rPr>
              <a:t>5.5.3 </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配置管理和变更管理工具</a:t>
            </a:r>
          </a:p>
        </p:txBody>
      </p:sp>
    </p:spTree>
    <p:extLst>
      <p:ext uri="{BB962C8B-B14F-4D97-AF65-F5344CB8AC3E}">
        <p14:creationId xmlns:p14="http://schemas.microsoft.com/office/powerpoint/2010/main" val="1285899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A4C1A56-BF54-43ED-8D02-5591E4CB6B6A}"/>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i="0" u="none" strike="noStrike" kern="1200" cap="none" spc="0" normalizeH="0" baseline="0" noProof="0">
                <a:ln>
                  <a:noFill/>
                </a:ln>
                <a:solidFill>
                  <a:srgbClr val="990033"/>
                </a:solidFill>
                <a:effectLst/>
                <a:uLnTx/>
                <a:uFillTx/>
                <a:latin typeface="Times New Roman"/>
                <a:ea typeface="宋体"/>
                <a:cs typeface="Times New Roman"/>
              </a:rPr>
              <a:t>5.5.1 </a:t>
            </a:r>
            <a:r>
              <a:rPr kumimoji="0" lang="zh-CN" altLang="en-US" sz="3600" i="0" u="none" strike="noStrike" kern="1200" cap="none" spc="0" normalizeH="0" baseline="0" noProof="0">
                <a:ln>
                  <a:noFill/>
                </a:ln>
                <a:solidFill>
                  <a:srgbClr val="990033"/>
                </a:solidFill>
                <a:effectLst/>
                <a:uLnTx/>
                <a:uFillTx/>
                <a:latin typeface="Times New Roman"/>
                <a:ea typeface="宋体"/>
                <a:cs typeface="Times New Roman"/>
              </a:rPr>
              <a:t>需求管理工具</a:t>
            </a:r>
          </a:p>
        </p:txBody>
      </p:sp>
      <p:sp>
        <p:nvSpPr>
          <p:cNvPr id="3" name="Rectangle 3">
            <a:extLst>
              <a:ext uri="{FF2B5EF4-FFF2-40B4-BE49-F238E27FC236}">
                <a16:creationId xmlns:a16="http://schemas.microsoft.com/office/drawing/2014/main" id="{E7456A49-B8F5-447B-AFE2-810A5CF897A9}"/>
              </a:ext>
            </a:extLst>
          </p:cNvPr>
          <p:cNvSpPr txBox="1">
            <a:spLocks noChangeArrowheads="1"/>
          </p:cNvSpPr>
          <p:nvPr/>
        </p:nvSpPr>
        <p:spPr bwMode="auto">
          <a:xfrm>
            <a:off x="1042988" y="1665288"/>
            <a:ext cx="5868987" cy="345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endParaRPr kumimoji="0" lang="en-US" altLang="zh-CN" sz="2800" i="0" u="none" strike="noStrike" kern="1200" cap="none" spc="0" normalizeH="0" baseline="0" noProof="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100000"/>
              </a:lnSpc>
              <a:spcBef>
                <a:spcPct val="60000"/>
              </a:spcBef>
              <a:spcAft>
                <a:spcPct val="0"/>
              </a:spcAft>
              <a:buClr>
                <a:srgbClr val="B2B2B2"/>
              </a:buClr>
              <a:buSzPct val="90000"/>
              <a:buFont typeface="Wingdings" panose="05000000000000000000" pitchFamily="2" charset="2"/>
              <a:buChar char="n"/>
              <a:tabLst/>
              <a:defRPr/>
            </a:pPr>
            <a:r>
              <a:rPr kumimoji="0" lang="en-US" altLang="zh-CN" sz="2800" i="0" u="none" strike="noStrike" kern="1200" cap="none" spc="0" normalizeH="0" baseline="0" noProof="0">
                <a:ln>
                  <a:noFill/>
                </a:ln>
                <a:solidFill>
                  <a:srgbClr val="000000"/>
                </a:solidFill>
                <a:effectLst/>
                <a:uLnTx/>
                <a:uFillTx/>
                <a:latin typeface="Arial"/>
                <a:ea typeface="宋体"/>
                <a:cs typeface="+mn-cs"/>
              </a:rPr>
              <a:t>IBM-Rational AnalystStudio </a:t>
            </a:r>
          </a:p>
          <a:p>
            <a:pPr marL="342900" marR="0" lvl="0" indent="-342900" algn="l" defTabSz="914400" rtl="0" eaLnBrk="1" fontAlgn="base" latinLnBrk="0" hangingPunct="1">
              <a:lnSpc>
                <a:spcPct val="100000"/>
              </a:lnSpc>
              <a:spcBef>
                <a:spcPct val="60000"/>
              </a:spcBef>
              <a:spcAft>
                <a:spcPct val="0"/>
              </a:spcAft>
              <a:buClr>
                <a:srgbClr val="B2B2B2"/>
              </a:buClr>
              <a:buSzPct val="90000"/>
              <a:buFont typeface="Wingdings" panose="05000000000000000000" pitchFamily="2" charset="2"/>
              <a:buChar char="n"/>
              <a:tabLst/>
              <a:defRPr/>
            </a:pPr>
            <a:r>
              <a:rPr kumimoji="0" lang="en-US" altLang="zh-CN" sz="2800" i="0" u="none" strike="noStrike" kern="1200" cap="none" spc="0" normalizeH="0" baseline="0" noProof="0">
                <a:ln>
                  <a:noFill/>
                </a:ln>
                <a:solidFill>
                  <a:srgbClr val="000000"/>
                </a:solidFill>
                <a:effectLst/>
                <a:uLnTx/>
                <a:uFillTx/>
                <a:latin typeface="Arial"/>
                <a:ea typeface="宋体"/>
                <a:cs typeface="+mn-cs"/>
              </a:rPr>
              <a:t>Telelogic DOORS </a:t>
            </a:r>
          </a:p>
          <a:p>
            <a:pPr marL="342900" marR="0" lvl="0" indent="-342900" algn="l" defTabSz="914400" rtl="0" eaLnBrk="1" fontAlgn="base" latinLnBrk="0" hangingPunct="1">
              <a:lnSpc>
                <a:spcPct val="100000"/>
              </a:lnSpc>
              <a:spcBef>
                <a:spcPct val="60000"/>
              </a:spcBef>
              <a:spcAft>
                <a:spcPct val="0"/>
              </a:spcAft>
              <a:buClr>
                <a:srgbClr val="B2B2B2"/>
              </a:buClr>
              <a:buSzPct val="90000"/>
              <a:buFont typeface="Wingdings" panose="05000000000000000000" pitchFamily="2" charset="2"/>
              <a:buChar char="n"/>
              <a:tabLst/>
              <a:defRPr/>
            </a:pPr>
            <a:r>
              <a:rPr kumimoji="0" lang="en-US" altLang="zh-CN" sz="2800" i="0" u="none" strike="noStrike" kern="1200" cap="none" spc="0" normalizeH="0" baseline="0" noProof="0">
                <a:ln>
                  <a:noFill/>
                </a:ln>
                <a:solidFill>
                  <a:srgbClr val="000000"/>
                </a:solidFill>
                <a:effectLst/>
                <a:uLnTx/>
                <a:uFillTx/>
                <a:latin typeface="Arial"/>
                <a:ea typeface="宋体"/>
                <a:cs typeface="+mn-cs"/>
              </a:rPr>
              <a:t>Borland Caliber </a:t>
            </a:r>
          </a:p>
        </p:txBody>
      </p:sp>
    </p:spTree>
    <p:extLst>
      <p:ext uri="{BB962C8B-B14F-4D97-AF65-F5344CB8AC3E}">
        <p14:creationId xmlns:p14="http://schemas.microsoft.com/office/powerpoint/2010/main" val="2951885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810860B-DDD5-4649-A6C5-F105E65FE02F}"/>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5.5.2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面向对象的分析设计工具</a:t>
            </a:r>
          </a:p>
        </p:txBody>
      </p:sp>
      <p:sp>
        <p:nvSpPr>
          <p:cNvPr id="3" name="Rectangle 3">
            <a:extLst>
              <a:ext uri="{FF2B5EF4-FFF2-40B4-BE49-F238E27FC236}">
                <a16:creationId xmlns:a16="http://schemas.microsoft.com/office/drawing/2014/main" id="{85C3D0FE-3A75-43D8-8518-4051EFB245DE}"/>
              </a:ext>
            </a:extLst>
          </p:cNvPr>
          <p:cNvSpPr txBox="1">
            <a:spLocks noChangeArrowheads="1"/>
          </p:cNvSpPr>
          <p:nvPr/>
        </p:nvSpPr>
        <p:spPr bwMode="auto">
          <a:xfrm>
            <a:off x="1042988" y="1989138"/>
            <a:ext cx="7416800" cy="345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4445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en-US" altLang="zh-CN" sz="28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IBM-Rational Rose</a:t>
            </a:r>
            <a:r>
              <a:rPr kumimoji="0" lang="zh-CN" altLang="en-US" sz="28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是面向对象技术分析设计工具的代表，是可视化的建模工具  </a:t>
            </a:r>
          </a:p>
          <a:p>
            <a:pPr marL="0" marR="0" lvl="0" indent="4445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zh-CN" altLang="en-US" sz="28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面向对象技术分析设计工具</a:t>
            </a:r>
            <a:r>
              <a:rPr kumimoji="0" lang="zh-CN" altLang="en-US" sz="28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很多，</a:t>
            </a:r>
            <a:r>
              <a:rPr kumimoji="0" lang="zh-CN" altLang="en-US" sz="2000" b="0"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其中</a:t>
            </a:r>
            <a:r>
              <a:rPr kumimoji="0" lang="en-US" altLang="zh-CN" sz="20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SVG</a:t>
            </a: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是</a:t>
            </a:r>
            <a:r>
              <a:rPr kumimoji="0" lang="en-US" altLang="zh-CN" sz="20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W3C</a:t>
            </a: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的一种图形矢量标准，可以在网上快速加载矢量图和</a:t>
            </a:r>
            <a:r>
              <a:rPr kumimoji="0" lang="en-US" altLang="zh-CN" sz="20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UML</a:t>
            </a: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图，强大的事件及脚本功能，也使得</a:t>
            </a:r>
            <a:r>
              <a:rPr kumimoji="0" lang="en-US" altLang="zh-CN" sz="20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UML</a:t>
            </a: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图具有更强的交互性和更为丰富的表达能力。</a:t>
            </a:r>
            <a:r>
              <a:rPr kumimoji="0" lang="zh-CN" altLang="en-US" sz="2000" b="0" i="0" u="none" strike="noStrike" kern="1200" cap="none" spc="0" normalizeH="0" baseline="0" noProof="0" dirty="0">
                <a:ln>
                  <a:noFill/>
                </a:ln>
                <a:solidFill>
                  <a:srgbClr val="000000"/>
                </a:solidFill>
                <a:effectLst/>
                <a:uLnTx/>
                <a:uFillTx/>
                <a:latin typeface="Arial"/>
                <a:ea typeface="宋体"/>
                <a:cs typeface="+mn-cs"/>
              </a:rPr>
              <a:t> </a:t>
            </a:r>
          </a:p>
        </p:txBody>
      </p:sp>
    </p:spTree>
    <p:extLst>
      <p:ext uri="{BB962C8B-B14F-4D97-AF65-F5344CB8AC3E}">
        <p14:creationId xmlns:p14="http://schemas.microsoft.com/office/powerpoint/2010/main" val="3836082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D8BFDC6-8640-4B63-A218-0FE61FCD9E26}"/>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5.5.3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配置管理和变更管理工具</a:t>
            </a:r>
          </a:p>
        </p:txBody>
      </p:sp>
      <p:sp>
        <p:nvSpPr>
          <p:cNvPr id="3" name="Rectangle 3">
            <a:extLst>
              <a:ext uri="{FF2B5EF4-FFF2-40B4-BE49-F238E27FC236}">
                <a16:creationId xmlns:a16="http://schemas.microsoft.com/office/drawing/2014/main" id="{09C557D2-B0B9-4AD6-A279-6629E731F635}"/>
              </a:ext>
            </a:extLst>
          </p:cNvPr>
          <p:cNvSpPr txBox="1">
            <a:spLocks noChangeArrowheads="1"/>
          </p:cNvSpPr>
          <p:nvPr/>
        </p:nvSpPr>
        <p:spPr bwMode="auto">
          <a:xfrm>
            <a:off x="827088" y="1736725"/>
            <a:ext cx="7669212" cy="266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buFont typeface="Wingdings" panose="05000000000000000000" pitchFamily="2" charset="2"/>
              <a:buChar char="n"/>
            </a:pPr>
            <a:r>
              <a:rPr lang="zh-CN" altLang="en-US" i="0" dirty="0">
                <a:latin typeface="楷体_GB2312" pitchFamily="49" charset="-122"/>
                <a:ea typeface="楷体_GB2312" pitchFamily="49" charset="-122"/>
              </a:rPr>
              <a:t>配置管理</a:t>
            </a:r>
            <a:r>
              <a:rPr lang="zh-CN" altLang="en-US" sz="2400" b="0" i="0" dirty="0">
                <a:latin typeface="楷体_GB2312" pitchFamily="49" charset="-122"/>
                <a:ea typeface="楷体_GB2312" pitchFamily="49" charset="-122"/>
              </a:rPr>
              <a:t>的主要工作包括通过创建软件配置管理库、定义配置项（包括需求、分析设计模型、代码、文档、测试用例、测试数据等）以及建立和维护软件的基线。</a:t>
            </a:r>
          </a:p>
          <a:p>
            <a:pPr defTabSz="914400">
              <a:buFont typeface="Wingdings" panose="05000000000000000000" pitchFamily="2" charset="2"/>
              <a:buChar char="n"/>
            </a:pPr>
            <a:endParaRPr lang="en-US" altLang="zh-CN" i="0" dirty="0">
              <a:latin typeface="楷体_GB2312" pitchFamily="49" charset="-122"/>
              <a:ea typeface="楷体_GB2312" pitchFamily="49" charset="-122"/>
            </a:endParaRPr>
          </a:p>
          <a:p>
            <a:pPr defTabSz="914400">
              <a:buFont typeface="Wingdings" panose="05000000000000000000" pitchFamily="2" charset="2"/>
              <a:buChar char="n"/>
            </a:pPr>
            <a:r>
              <a:rPr lang="zh-CN" altLang="en-US" i="0" dirty="0">
                <a:latin typeface="楷体_GB2312" pitchFamily="49" charset="-122"/>
                <a:ea typeface="楷体_GB2312" pitchFamily="49" charset="-122"/>
              </a:rPr>
              <a:t>变更请求管理</a:t>
            </a:r>
            <a:r>
              <a:rPr lang="zh-CN" altLang="en-US" sz="2400" b="0" i="0" dirty="0">
                <a:latin typeface="楷体_GB2312" pitchFamily="49" charset="-122"/>
                <a:ea typeface="楷体_GB2312" pitchFamily="49" charset="-122"/>
              </a:rPr>
              <a:t>的主要工作包括控制和记录配置项内容的变更，建立和维护一个系统并使其追踪和管理变更请求及问题报告。 </a:t>
            </a:r>
          </a:p>
        </p:txBody>
      </p:sp>
      <p:sp>
        <p:nvSpPr>
          <p:cNvPr id="4" name="Rectangle 4">
            <a:extLst>
              <a:ext uri="{FF2B5EF4-FFF2-40B4-BE49-F238E27FC236}">
                <a16:creationId xmlns:a16="http://schemas.microsoft.com/office/drawing/2014/main" id="{6CAD7214-D730-402F-A8B6-32638A69838F}"/>
              </a:ext>
            </a:extLst>
          </p:cNvPr>
          <p:cNvSpPr>
            <a:spLocks noChangeArrowheads="1"/>
          </p:cNvSpPr>
          <p:nvPr/>
        </p:nvSpPr>
        <p:spPr bwMode="auto">
          <a:xfrm>
            <a:off x="953293" y="4932362"/>
            <a:ext cx="7237413" cy="1647825"/>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defTabSz="914400" fontAlgn="base">
              <a:spcBef>
                <a:spcPct val="0"/>
              </a:spcBef>
              <a:spcAft>
                <a:spcPct val="0"/>
              </a:spcAft>
            </a:pPr>
            <a:r>
              <a:rPr lang="en-US" altLang="zh-CN" dirty="0">
                <a:solidFill>
                  <a:srgbClr val="0066FF"/>
                </a:solidFill>
                <a:latin typeface="楷体_GB2312" pitchFamily="49" charset="-122"/>
                <a:ea typeface="楷体_GB2312" pitchFamily="49" charset="-122"/>
              </a:rPr>
              <a:t>(1) </a:t>
            </a:r>
            <a:r>
              <a:rPr lang="zh-CN" altLang="en-US" dirty="0">
                <a:solidFill>
                  <a:srgbClr val="0066FF"/>
                </a:solidFill>
                <a:latin typeface="楷体_GB2312" pitchFamily="49" charset="-122"/>
                <a:ea typeface="楷体_GB2312" pitchFamily="49" charset="-122"/>
              </a:rPr>
              <a:t>开源工具</a:t>
            </a:r>
            <a:r>
              <a:rPr lang="en-US" altLang="zh-CN" dirty="0">
                <a:solidFill>
                  <a:srgbClr val="0066FF"/>
                </a:solidFill>
                <a:latin typeface="楷体_GB2312" pitchFamily="49" charset="-122"/>
                <a:ea typeface="楷体_GB2312" pitchFamily="49" charset="-122"/>
              </a:rPr>
              <a:t>CVS</a:t>
            </a:r>
            <a:r>
              <a:rPr lang="zh-CN" altLang="en-US" dirty="0">
                <a:solidFill>
                  <a:srgbClr val="0066FF"/>
                </a:solidFill>
                <a:latin typeface="楷体_GB2312" pitchFamily="49" charset="-122"/>
                <a:ea typeface="楷体_GB2312" pitchFamily="49" charset="-122"/>
              </a:rPr>
              <a:t>（</a:t>
            </a:r>
            <a:r>
              <a:rPr lang="en-US" altLang="zh-CN" dirty="0">
                <a:solidFill>
                  <a:srgbClr val="0066FF"/>
                </a:solidFill>
                <a:latin typeface="楷体_GB2312" pitchFamily="49" charset="-122"/>
                <a:ea typeface="楷体_GB2312" pitchFamily="49" charset="-122"/>
              </a:rPr>
              <a:t>Concurrent Versions System</a:t>
            </a:r>
            <a:r>
              <a:rPr lang="zh-CN" altLang="en-US" dirty="0">
                <a:solidFill>
                  <a:srgbClr val="0066FF"/>
                </a:solidFill>
                <a:latin typeface="楷体_GB2312" pitchFamily="49" charset="-122"/>
                <a:ea typeface="楷体_GB2312" pitchFamily="49" charset="-122"/>
              </a:rPr>
              <a:t>，并发版本系统）是网络透明的版本控制系统。</a:t>
            </a:r>
          </a:p>
          <a:p>
            <a:pPr defTabSz="914400" fontAlgn="base">
              <a:spcBef>
                <a:spcPct val="0"/>
              </a:spcBef>
              <a:spcAft>
                <a:spcPct val="0"/>
              </a:spcAft>
            </a:pPr>
            <a:r>
              <a:rPr lang="en-US" altLang="zh-CN" dirty="0">
                <a:solidFill>
                  <a:srgbClr val="0066FF"/>
                </a:solidFill>
                <a:latin typeface="楷体_GB2312" pitchFamily="49" charset="-122"/>
                <a:ea typeface="楷体_GB2312" pitchFamily="49" charset="-122"/>
              </a:rPr>
              <a:t>(2) IBM-Rational ClearCase</a:t>
            </a:r>
            <a:r>
              <a:rPr lang="zh-CN" altLang="en-US" dirty="0">
                <a:solidFill>
                  <a:srgbClr val="0066FF"/>
                </a:solidFill>
                <a:latin typeface="楷体_GB2312" pitchFamily="49" charset="-122"/>
                <a:ea typeface="楷体_GB2312" pitchFamily="49" charset="-122"/>
              </a:rPr>
              <a:t>。 </a:t>
            </a:r>
          </a:p>
          <a:p>
            <a:pPr defTabSz="914400" fontAlgn="base">
              <a:spcBef>
                <a:spcPct val="0"/>
              </a:spcBef>
              <a:spcAft>
                <a:spcPct val="0"/>
              </a:spcAft>
            </a:pPr>
            <a:r>
              <a:rPr lang="en-US" altLang="zh-CN" dirty="0">
                <a:solidFill>
                  <a:srgbClr val="0066FF"/>
                </a:solidFill>
                <a:latin typeface="楷体_GB2312" pitchFamily="49" charset="-122"/>
                <a:ea typeface="楷体_GB2312" pitchFamily="49" charset="-122"/>
              </a:rPr>
              <a:t>(3) </a:t>
            </a:r>
            <a:r>
              <a:rPr lang="zh-CN" altLang="en-US" dirty="0">
                <a:solidFill>
                  <a:srgbClr val="0066FF"/>
                </a:solidFill>
                <a:latin typeface="楷体_GB2312" pitchFamily="49" charset="-122"/>
                <a:ea typeface="楷体_GB2312" pitchFamily="49" charset="-122"/>
              </a:rPr>
              <a:t>青鸟软件配置管理系统（简称</a:t>
            </a:r>
            <a:r>
              <a:rPr lang="en-US" altLang="zh-CN" dirty="0">
                <a:solidFill>
                  <a:srgbClr val="0066FF"/>
                </a:solidFill>
                <a:latin typeface="楷体_GB2312" pitchFamily="49" charset="-122"/>
                <a:ea typeface="楷体_GB2312" pitchFamily="49" charset="-122"/>
              </a:rPr>
              <a:t>JBCM</a:t>
            </a:r>
            <a:r>
              <a:rPr lang="zh-CN" altLang="en-US" dirty="0">
                <a:solidFill>
                  <a:srgbClr val="0066FF"/>
                </a:solidFill>
                <a:latin typeface="楷体_GB2312" pitchFamily="49" charset="-122"/>
                <a:ea typeface="楷体_GB2312" pitchFamily="49" charset="-122"/>
              </a:rPr>
              <a:t>系统）是基于构件复用的配置管理系统。</a:t>
            </a:r>
          </a:p>
          <a:p>
            <a:pPr defTabSz="914400" fontAlgn="base">
              <a:spcBef>
                <a:spcPct val="0"/>
              </a:spcBef>
              <a:spcAft>
                <a:spcPct val="0"/>
              </a:spcAft>
            </a:pPr>
            <a:r>
              <a:rPr lang="en-US" altLang="zh-CN" dirty="0">
                <a:solidFill>
                  <a:srgbClr val="0066FF"/>
                </a:solidFill>
                <a:latin typeface="楷体_GB2312" pitchFamily="49" charset="-122"/>
                <a:ea typeface="楷体_GB2312" pitchFamily="49" charset="-122"/>
              </a:rPr>
              <a:t>(4) IBM-Rational ClearQuest</a:t>
            </a:r>
            <a:r>
              <a:rPr lang="zh-CN" altLang="en-US" dirty="0">
                <a:solidFill>
                  <a:srgbClr val="0066FF"/>
                </a:solidFill>
                <a:latin typeface="楷体_GB2312" pitchFamily="49" charset="-122"/>
                <a:ea typeface="楷体_GB2312" pitchFamily="49" charset="-122"/>
              </a:rPr>
              <a:t>是需求变更管理工具</a:t>
            </a:r>
          </a:p>
        </p:txBody>
      </p:sp>
    </p:spTree>
    <p:extLst>
      <p:ext uri="{BB962C8B-B14F-4D97-AF65-F5344CB8AC3E}">
        <p14:creationId xmlns:p14="http://schemas.microsoft.com/office/powerpoint/2010/main" val="151944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7351E21-3F0F-43E8-9785-328AA6447E8D}"/>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本章提纲</a:t>
            </a:r>
          </a:p>
        </p:txBody>
      </p:sp>
      <p:sp>
        <p:nvSpPr>
          <p:cNvPr id="3" name="Rectangle 3">
            <a:extLst>
              <a:ext uri="{FF2B5EF4-FFF2-40B4-BE49-F238E27FC236}">
                <a16:creationId xmlns:a16="http://schemas.microsoft.com/office/drawing/2014/main" id="{0C11D3D2-C48F-4ED5-BB78-F60FCB303069}"/>
              </a:ext>
            </a:extLst>
          </p:cNvPr>
          <p:cNvSpPr txBox="1">
            <a:spLocks noChangeArrowheads="1"/>
          </p:cNvSpPr>
          <p:nvPr/>
        </p:nvSpPr>
        <p:spPr bwMode="auto">
          <a:xfrm>
            <a:off x="1042988" y="1989138"/>
            <a:ext cx="6516687" cy="345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a:ea typeface="宋体"/>
                <a:cs typeface="+mn-cs"/>
              </a:rPr>
              <a:t>5.1 </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软件过程的技术架构</a:t>
            </a:r>
          </a:p>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a:ea typeface="宋体"/>
                <a:cs typeface="+mn-cs"/>
              </a:rPr>
              <a:t>5.2 </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软件过程的问题分析和决策方法</a:t>
            </a:r>
          </a:p>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a:ea typeface="宋体"/>
                <a:cs typeface="+mn-cs"/>
              </a:rPr>
              <a:t>5.3 </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软件过程的技术路线</a:t>
            </a:r>
          </a:p>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a:ea typeface="宋体"/>
                <a:cs typeface="+mn-cs"/>
              </a:rPr>
              <a:t>5.4 </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知识传递</a:t>
            </a:r>
          </a:p>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a:ea typeface="宋体"/>
                <a:cs typeface="+mn-cs"/>
              </a:rPr>
              <a:t>5.5 </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软件过程管理工具</a:t>
            </a:r>
          </a:p>
        </p:txBody>
      </p:sp>
      <p:pic>
        <p:nvPicPr>
          <p:cNvPr id="4" name="Picture 6" descr="j0287005">
            <a:extLst>
              <a:ext uri="{FF2B5EF4-FFF2-40B4-BE49-F238E27FC236}">
                <a16:creationId xmlns:a16="http://schemas.microsoft.com/office/drawing/2014/main" id="{1C37481B-D4F6-49FF-AC86-A2EC0136FF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461001" y="3511550"/>
            <a:ext cx="1676400" cy="287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0725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E5BEF8A-81BC-4DCB-8B69-89F07F51F503}"/>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5.1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软件过程的技术架构</a:t>
            </a:r>
          </a:p>
        </p:txBody>
      </p:sp>
      <p:sp>
        <p:nvSpPr>
          <p:cNvPr id="3" name="Rectangle 3">
            <a:extLst>
              <a:ext uri="{FF2B5EF4-FFF2-40B4-BE49-F238E27FC236}">
                <a16:creationId xmlns:a16="http://schemas.microsoft.com/office/drawing/2014/main" id="{C4C7968F-0E40-4A6E-950D-61C3EAB7F5E6}"/>
              </a:ext>
            </a:extLst>
          </p:cNvPr>
          <p:cNvSpPr txBox="1">
            <a:spLocks noChangeArrowheads="1"/>
          </p:cNvSpPr>
          <p:nvPr/>
        </p:nvSpPr>
        <p:spPr bwMode="auto">
          <a:xfrm>
            <a:off x="1042988" y="1773238"/>
            <a:ext cx="6661150" cy="187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endParaRPr kumimoji="0" lang="en-US" altLang="zh-CN" sz="2800" b="1" i="0" u="none" strike="noStrike" kern="1200" cap="none" spc="0" normalizeH="0" baseline="0" noProof="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a:ea typeface="宋体"/>
                <a:cs typeface="+mn-cs"/>
              </a:rPr>
              <a:t>5.1.1 </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过程技术架构的层次和内容</a:t>
            </a:r>
          </a:p>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a:ea typeface="宋体"/>
                <a:cs typeface="+mn-cs"/>
              </a:rPr>
              <a:t>5.1.2 </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软件过程资源的管理</a:t>
            </a:r>
          </a:p>
        </p:txBody>
      </p:sp>
      <p:pic>
        <p:nvPicPr>
          <p:cNvPr id="4" name="Picture 5" descr="j0285410">
            <a:extLst>
              <a:ext uri="{FF2B5EF4-FFF2-40B4-BE49-F238E27FC236}">
                <a16:creationId xmlns:a16="http://schemas.microsoft.com/office/drawing/2014/main" id="{6335A904-E731-4136-BD4F-4448DC7683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3716338"/>
            <a:ext cx="2663825"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8029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8636BE3-7918-4C49-9DDD-F976898112DF}"/>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5.1.1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过程技术架构的层次和内容</a:t>
            </a:r>
          </a:p>
        </p:txBody>
      </p:sp>
      <p:sp>
        <p:nvSpPr>
          <p:cNvPr id="3" name="Rectangle 7">
            <a:extLst>
              <a:ext uri="{FF2B5EF4-FFF2-40B4-BE49-F238E27FC236}">
                <a16:creationId xmlns:a16="http://schemas.microsoft.com/office/drawing/2014/main" id="{855F839F-5BCB-4335-8EAA-295027DDE029}"/>
              </a:ext>
            </a:extLst>
          </p:cNvPr>
          <p:cNvSpPr>
            <a:spLocks noChangeArrowheads="1"/>
          </p:cNvSpPr>
          <p:nvPr/>
        </p:nvSpPr>
        <p:spPr bwMode="auto">
          <a:xfrm>
            <a:off x="2519363" y="2168525"/>
            <a:ext cx="4284662" cy="431800"/>
          </a:xfrm>
          <a:prstGeom prst="rect">
            <a:avLst/>
          </a:prstGeom>
          <a:solidFill>
            <a:srgbClr val="FFFF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4" name="Rectangle 8">
            <a:extLst>
              <a:ext uri="{FF2B5EF4-FFF2-40B4-BE49-F238E27FC236}">
                <a16:creationId xmlns:a16="http://schemas.microsoft.com/office/drawing/2014/main" id="{8DE55DB7-6A2D-4168-BD6A-2FEF11E0FE3A}"/>
              </a:ext>
            </a:extLst>
          </p:cNvPr>
          <p:cNvSpPr>
            <a:spLocks noChangeArrowheads="1"/>
          </p:cNvSpPr>
          <p:nvPr/>
        </p:nvSpPr>
        <p:spPr bwMode="auto">
          <a:xfrm>
            <a:off x="2303463" y="4689475"/>
            <a:ext cx="4500562" cy="395288"/>
          </a:xfrm>
          <a:prstGeom prst="rect">
            <a:avLst/>
          </a:prstGeom>
          <a:solidFill>
            <a:srgbClr val="CC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pic>
        <p:nvPicPr>
          <p:cNvPr id="5" name="Picture 6" descr="5-2">
            <a:extLst>
              <a:ext uri="{FF2B5EF4-FFF2-40B4-BE49-F238E27FC236}">
                <a16:creationId xmlns:a16="http://schemas.microsoft.com/office/drawing/2014/main" id="{2F4E1DE1-A680-4009-9292-68AE872383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600" y="2168525"/>
            <a:ext cx="7742238" cy="291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9">
            <a:extLst>
              <a:ext uri="{FF2B5EF4-FFF2-40B4-BE49-F238E27FC236}">
                <a16:creationId xmlns:a16="http://schemas.microsoft.com/office/drawing/2014/main" id="{BA667C99-F4F6-4199-8AA4-0413E1973A71}"/>
              </a:ext>
            </a:extLst>
          </p:cNvPr>
          <p:cNvSpPr txBox="1">
            <a:spLocks noChangeArrowheads="1"/>
          </p:cNvSpPr>
          <p:nvPr/>
        </p:nvSpPr>
        <p:spPr bwMode="auto">
          <a:xfrm>
            <a:off x="719138" y="1916113"/>
            <a:ext cx="720725" cy="427037"/>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r" defTabSz="914400" fontAlgn="base">
              <a:spcBef>
                <a:spcPct val="50000"/>
              </a:spcBef>
              <a:spcAft>
                <a:spcPct val="0"/>
              </a:spcAft>
            </a:pPr>
            <a:r>
              <a:rPr lang="zh-CN" altLang="en-US" sz="2800" b="1">
                <a:solidFill>
                  <a:srgbClr val="0066FF"/>
                </a:solidFill>
                <a:latin typeface="Arial" panose="020B0604020202020204" pitchFamily="34" charset="0"/>
                <a:ea typeface="楷体_GB2312" pitchFamily="49" charset="-122"/>
              </a:rPr>
              <a:t>层次</a:t>
            </a:r>
          </a:p>
        </p:txBody>
      </p:sp>
      <p:sp>
        <p:nvSpPr>
          <p:cNvPr id="7" name="Line 10">
            <a:extLst>
              <a:ext uri="{FF2B5EF4-FFF2-40B4-BE49-F238E27FC236}">
                <a16:creationId xmlns:a16="http://schemas.microsoft.com/office/drawing/2014/main" id="{9BDAFEBC-3DCF-4D66-89E3-3ED06A3CC70F}"/>
              </a:ext>
            </a:extLst>
          </p:cNvPr>
          <p:cNvSpPr>
            <a:spLocks noChangeShapeType="1"/>
          </p:cNvSpPr>
          <p:nvPr/>
        </p:nvSpPr>
        <p:spPr bwMode="auto">
          <a:xfrm>
            <a:off x="1403350" y="2168525"/>
            <a:ext cx="1081088" cy="144463"/>
          </a:xfrm>
          <a:prstGeom prst="line">
            <a:avLst/>
          </a:prstGeom>
          <a:noFill/>
          <a:ln w="19050" cap="rnd">
            <a:solidFill>
              <a:srgbClr val="0066FF"/>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8" name="Line 11">
            <a:extLst>
              <a:ext uri="{FF2B5EF4-FFF2-40B4-BE49-F238E27FC236}">
                <a16:creationId xmlns:a16="http://schemas.microsoft.com/office/drawing/2014/main" id="{EBE54179-F6F4-49C9-A30B-FF2540D57617}"/>
              </a:ext>
            </a:extLst>
          </p:cNvPr>
          <p:cNvSpPr>
            <a:spLocks noChangeShapeType="1"/>
          </p:cNvSpPr>
          <p:nvPr/>
        </p:nvSpPr>
        <p:spPr bwMode="auto">
          <a:xfrm>
            <a:off x="1368425" y="2168525"/>
            <a:ext cx="971550" cy="2520950"/>
          </a:xfrm>
          <a:prstGeom prst="line">
            <a:avLst/>
          </a:prstGeom>
          <a:noFill/>
          <a:ln w="19050" cap="rnd">
            <a:solidFill>
              <a:srgbClr val="0066FF"/>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9" name="Text Box 12">
            <a:extLst>
              <a:ext uri="{FF2B5EF4-FFF2-40B4-BE49-F238E27FC236}">
                <a16:creationId xmlns:a16="http://schemas.microsoft.com/office/drawing/2014/main" id="{7DFEC4E3-D62C-4DC3-A029-1BFD0F0A7D9F}"/>
              </a:ext>
            </a:extLst>
          </p:cNvPr>
          <p:cNvSpPr txBox="1">
            <a:spLocks noChangeArrowheads="1"/>
          </p:cNvSpPr>
          <p:nvPr/>
        </p:nvSpPr>
        <p:spPr bwMode="auto">
          <a:xfrm>
            <a:off x="3924300" y="5661025"/>
            <a:ext cx="720725" cy="427038"/>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r" defTabSz="914400" fontAlgn="base">
              <a:spcBef>
                <a:spcPct val="50000"/>
              </a:spcBef>
              <a:spcAft>
                <a:spcPct val="0"/>
              </a:spcAft>
            </a:pPr>
            <a:r>
              <a:rPr lang="zh-CN" altLang="en-US" sz="2800" b="1">
                <a:solidFill>
                  <a:srgbClr val="990033"/>
                </a:solidFill>
                <a:latin typeface="Arial" panose="020B0604020202020204" pitchFamily="34" charset="0"/>
                <a:ea typeface="楷体_GB2312" pitchFamily="49" charset="-122"/>
              </a:rPr>
              <a:t>内容</a:t>
            </a:r>
          </a:p>
        </p:txBody>
      </p:sp>
      <p:sp>
        <p:nvSpPr>
          <p:cNvPr id="10" name="Line 13">
            <a:extLst>
              <a:ext uri="{FF2B5EF4-FFF2-40B4-BE49-F238E27FC236}">
                <a16:creationId xmlns:a16="http://schemas.microsoft.com/office/drawing/2014/main" id="{D563BD4F-DAE9-4AB0-BE5A-C1AD6EDAB745}"/>
              </a:ext>
            </a:extLst>
          </p:cNvPr>
          <p:cNvSpPr>
            <a:spLocks noChangeShapeType="1"/>
          </p:cNvSpPr>
          <p:nvPr/>
        </p:nvSpPr>
        <p:spPr bwMode="auto">
          <a:xfrm flipV="1">
            <a:off x="4284663" y="4184650"/>
            <a:ext cx="3059112" cy="1476375"/>
          </a:xfrm>
          <a:prstGeom prst="line">
            <a:avLst/>
          </a:prstGeom>
          <a:noFill/>
          <a:ln w="19050" cap="rnd">
            <a:solidFill>
              <a:srgbClr val="990033"/>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zh-CN" altLang="en-US" sz="1800" b="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1" name="Line 14">
            <a:extLst>
              <a:ext uri="{FF2B5EF4-FFF2-40B4-BE49-F238E27FC236}">
                <a16:creationId xmlns:a16="http://schemas.microsoft.com/office/drawing/2014/main" id="{C4025CF6-8B7C-494C-B825-D0327B50B417}"/>
              </a:ext>
            </a:extLst>
          </p:cNvPr>
          <p:cNvSpPr>
            <a:spLocks noChangeShapeType="1"/>
          </p:cNvSpPr>
          <p:nvPr/>
        </p:nvSpPr>
        <p:spPr bwMode="auto">
          <a:xfrm flipV="1">
            <a:off x="4284663" y="4292600"/>
            <a:ext cx="1008062" cy="1331913"/>
          </a:xfrm>
          <a:prstGeom prst="line">
            <a:avLst/>
          </a:prstGeom>
          <a:noFill/>
          <a:ln w="19050" cap="rnd">
            <a:solidFill>
              <a:srgbClr val="990033"/>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zh-CN" altLang="en-US" sz="1800" b="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2" name="Line 15">
            <a:extLst>
              <a:ext uri="{FF2B5EF4-FFF2-40B4-BE49-F238E27FC236}">
                <a16:creationId xmlns:a16="http://schemas.microsoft.com/office/drawing/2014/main" id="{15ED20B8-96C3-434B-910A-576BB0E9FE77}"/>
              </a:ext>
            </a:extLst>
          </p:cNvPr>
          <p:cNvSpPr>
            <a:spLocks noChangeShapeType="1"/>
          </p:cNvSpPr>
          <p:nvPr/>
        </p:nvSpPr>
        <p:spPr bwMode="auto">
          <a:xfrm flipH="1" flipV="1">
            <a:off x="3348038" y="4041775"/>
            <a:ext cx="900112" cy="1619250"/>
          </a:xfrm>
          <a:prstGeom prst="line">
            <a:avLst/>
          </a:prstGeom>
          <a:noFill/>
          <a:ln w="19050" cap="rnd">
            <a:solidFill>
              <a:srgbClr val="990033"/>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zh-CN" altLang="en-US" sz="1800" b="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3" name="Line 16">
            <a:extLst>
              <a:ext uri="{FF2B5EF4-FFF2-40B4-BE49-F238E27FC236}">
                <a16:creationId xmlns:a16="http://schemas.microsoft.com/office/drawing/2014/main" id="{CA4C10D5-643C-4EB0-997A-ACC714700E2C}"/>
              </a:ext>
            </a:extLst>
          </p:cNvPr>
          <p:cNvSpPr>
            <a:spLocks noChangeShapeType="1"/>
          </p:cNvSpPr>
          <p:nvPr/>
        </p:nvSpPr>
        <p:spPr bwMode="auto">
          <a:xfrm flipH="1" flipV="1">
            <a:off x="1727200" y="4113213"/>
            <a:ext cx="2484438" cy="1547812"/>
          </a:xfrm>
          <a:prstGeom prst="line">
            <a:avLst/>
          </a:prstGeom>
          <a:noFill/>
          <a:ln w="19050" cap="rnd">
            <a:solidFill>
              <a:srgbClr val="990033"/>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zh-CN" altLang="en-US" sz="1800" b="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911174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id="{0A689831-A192-4290-9163-3240E5236143}"/>
              </a:ext>
            </a:extLst>
          </p:cNvPr>
          <p:cNvSpPr>
            <a:spLocks noChangeArrowheads="1"/>
          </p:cNvSpPr>
          <p:nvPr/>
        </p:nvSpPr>
        <p:spPr bwMode="auto">
          <a:xfrm>
            <a:off x="1763713" y="5408613"/>
            <a:ext cx="1584325" cy="720725"/>
          </a:xfrm>
          <a:prstGeom prst="roundRect">
            <a:avLst>
              <a:gd name="adj" fmla="val 16667"/>
            </a:avLst>
          </a:prstGeom>
          <a:solidFill>
            <a:srgbClr val="FFFF99">
              <a:alpha val="50000"/>
            </a:srgbClr>
          </a:solidFill>
          <a:ln w="9525">
            <a:solidFill>
              <a:srgbClr val="FFCC99"/>
            </a:solidFill>
            <a:prstDash val="dash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3" name="AutoShape 10">
            <a:extLst>
              <a:ext uri="{FF2B5EF4-FFF2-40B4-BE49-F238E27FC236}">
                <a16:creationId xmlns:a16="http://schemas.microsoft.com/office/drawing/2014/main" id="{F708E6D7-AB54-4343-8D0B-F8410463F45F}"/>
              </a:ext>
            </a:extLst>
          </p:cNvPr>
          <p:cNvSpPr>
            <a:spLocks noChangeArrowheads="1"/>
          </p:cNvSpPr>
          <p:nvPr/>
        </p:nvSpPr>
        <p:spPr bwMode="auto">
          <a:xfrm>
            <a:off x="7272338" y="2349500"/>
            <a:ext cx="1620837" cy="2987675"/>
          </a:xfrm>
          <a:prstGeom prst="roundRect">
            <a:avLst>
              <a:gd name="adj" fmla="val 16667"/>
            </a:avLst>
          </a:prstGeom>
          <a:solidFill>
            <a:srgbClr val="CCFFFF">
              <a:alpha val="50000"/>
            </a:srgbClr>
          </a:solidFill>
          <a:ln w="9525">
            <a:solidFill>
              <a:srgbClr val="33CCCC"/>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4" name="AutoShape 9">
            <a:extLst>
              <a:ext uri="{FF2B5EF4-FFF2-40B4-BE49-F238E27FC236}">
                <a16:creationId xmlns:a16="http://schemas.microsoft.com/office/drawing/2014/main" id="{0FCE2591-1A2A-47B0-8D26-E15A3BB11189}"/>
              </a:ext>
            </a:extLst>
          </p:cNvPr>
          <p:cNvSpPr>
            <a:spLocks noChangeArrowheads="1"/>
          </p:cNvSpPr>
          <p:nvPr/>
        </p:nvSpPr>
        <p:spPr bwMode="auto">
          <a:xfrm>
            <a:off x="1403350" y="2276475"/>
            <a:ext cx="5761038" cy="1081088"/>
          </a:xfrm>
          <a:prstGeom prst="roundRect">
            <a:avLst>
              <a:gd name="adj" fmla="val 16667"/>
            </a:avLst>
          </a:prstGeom>
          <a:solidFill>
            <a:srgbClr val="FFFF00">
              <a:alpha val="50000"/>
            </a:srgbClr>
          </a:solidFill>
          <a:ln w="9525">
            <a:solidFill>
              <a:srgbClr val="FFCC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5" name="Rectangle 2">
            <a:extLst>
              <a:ext uri="{FF2B5EF4-FFF2-40B4-BE49-F238E27FC236}">
                <a16:creationId xmlns:a16="http://schemas.microsoft.com/office/drawing/2014/main" id="{7B0391AA-B6D9-484D-8C5D-32BA3B667FB8}"/>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5.1.2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软件过程资源的管理</a:t>
            </a:r>
          </a:p>
        </p:txBody>
      </p:sp>
      <p:sp>
        <p:nvSpPr>
          <p:cNvPr id="6" name="Rectangle 7">
            <a:extLst>
              <a:ext uri="{FF2B5EF4-FFF2-40B4-BE49-F238E27FC236}">
                <a16:creationId xmlns:a16="http://schemas.microsoft.com/office/drawing/2014/main" id="{79DACE88-CE0D-4D29-A392-8479E0AB7CEC}"/>
              </a:ext>
            </a:extLst>
          </p:cNvPr>
          <p:cNvSpPr>
            <a:spLocks noChangeArrowheads="1"/>
          </p:cNvSpPr>
          <p:nvPr/>
        </p:nvSpPr>
        <p:spPr bwMode="auto">
          <a:xfrm>
            <a:off x="9143935" y="1695064"/>
            <a:ext cx="65" cy="276999"/>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pic>
        <p:nvPicPr>
          <p:cNvPr id="7" name="Picture 6" descr="5-3">
            <a:extLst>
              <a:ext uri="{FF2B5EF4-FFF2-40B4-BE49-F238E27FC236}">
                <a16:creationId xmlns:a16="http://schemas.microsoft.com/office/drawing/2014/main" id="{F6C97B13-3FEE-413D-8C38-D54EF9ECC8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600" y="1700213"/>
            <a:ext cx="7956550" cy="440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8488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9E8FE29-347B-4EE8-8A60-6DB03CE54BE2}"/>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5.2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软件过程的问题分析和决策方法</a:t>
            </a:r>
          </a:p>
        </p:txBody>
      </p:sp>
      <p:sp>
        <p:nvSpPr>
          <p:cNvPr id="3" name="Rectangle 3">
            <a:extLst>
              <a:ext uri="{FF2B5EF4-FFF2-40B4-BE49-F238E27FC236}">
                <a16:creationId xmlns:a16="http://schemas.microsoft.com/office/drawing/2014/main" id="{59A3645C-CD86-48C2-828A-023A372AD030}"/>
              </a:ext>
            </a:extLst>
          </p:cNvPr>
          <p:cNvSpPr txBox="1">
            <a:spLocks noChangeArrowheads="1"/>
          </p:cNvSpPr>
          <p:nvPr/>
        </p:nvSpPr>
        <p:spPr bwMode="auto">
          <a:xfrm>
            <a:off x="1008063" y="2241550"/>
            <a:ext cx="6084887"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a:ea typeface="宋体"/>
                <a:cs typeface="+mn-cs"/>
              </a:rPr>
              <a:t>5.2.1 </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过程问题解决的系统方法</a:t>
            </a:r>
          </a:p>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a:ea typeface="宋体"/>
                <a:cs typeface="+mn-cs"/>
              </a:rPr>
              <a:t>5.2.2 </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原因分析和缺陷分析</a:t>
            </a:r>
          </a:p>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a:ea typeface="宋体"/>
                <a:cs typeface="+mn-cs"/>
              </a:rPr>
              <a:t>5.2.3 </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决策分析与决定</a:t>
            </a:r>
          </a:p>
        </p:txBody>
      </p:sp>
      <p:pic>
        <p:nvPicPr>
          <p:cNvPr id="4" name="Picture 4" descr="J0199036">
            <a:extLst>
              <a:ext uri="{FF2B5EF4-FFF2-40B4-BE49-F238E27FC236}">
                <a16:creationId xmlns:a16="http://schemas.microsoft.com/office/drawing/2014/main" id="{D3E81E95-5939-4F2B-861A-EDCA0A4756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425" y="3860800"/>
            <a:ext cx="2246313" cy="227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5636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B4B269B-1CFA-4ADB-9FF6-F8B33EF53D91}"/>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5.2.1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过程问题解决的系统方法</a:t>
            </a:r>
          </a:p>
        </p:txBody>
      </p:sp>
      <p:sp>
        <p:nvSpPr>
          <p:cNvPr id="3" name="Rectangle 7">
            <a:extLst>
              <a:ext uri="{FF2B5EF4-FFF2-40B4-BE49-F238E27FC236}">
                <a16:creationId xmlns:a16="http://schemas.microsoft.com/office/drawing/2014/main" id="{3DBE6986-70C8-46A3-8D59-6E578DB9C966}"/>
              </a:ext>
            </a:extLst>
          </p:cNvPr>
          <p:cNvSpPr>
            <a:spLocks noChangeArrowheads="1"/>
          </p:cNvSpPr>
          <p:nvPr/>
        </p:nvSpPr>
        <p:spPr bwMode="auto">
          <a:xfrm>
            <a:off x="9143935" y="2409439"/>
            <a:ext cx="65" cy="276999"/>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pic>
        <p:nvPicPr>
          <p:cNvPr id="4" name="Picture 6" descr="3-1">
            <a:extLst>
              <a:ext uri="{FF2B5EF4-FFF2-40B4-BE49-F238E27FC236}">
                <a16:creationId xmlns:a16="http://schemas.microsoft.com/office/drawing/2014/main" id="{61FF6B5A-5571-4B50-A63E-2FCFCA0F24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2384425"/>
            <a:ext cx="8208963" cy="2455863"/>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16">
            <a:extLst>
              <a:ext uri="{FF2B5EF4-FFF2-40B4-BE49-F238E27FC236}">
                <a16:creationId xmlns:a16="http://schemas.microsoft.com/office/drawing/2014/main" id="{C8A68ECC-38EA-494E-B412-C17475194E54}"/>
              </a:ext>
            </a:extLst>
          </p:cNvPr>
          <p:cNvGrpSpPr>
            <a:grpSpLocks/>
          </p:cNvGrpSpPr>
          <p:nvPr/>
        </p:nvGrpSpPr>
        <p:grpSpPr bwMode="auto">
          <a:xfrm>
            <a:off x="1547813" y="4976813"/>
            <a:ext cx="6264275" cy="612775"/>
            <a:chOff x="975" y="3135"/>
            <a:chExt cx="3946" cy="386"/>
          </a:xfrm>
        </p:grpSpPr>
        <p:sp>
          <p:nvSpPr>
            <p:cNvPr id="6" name="Oval 9">
              <a:extLst>
                <a:ext uri="{FF2B5EF4-FFF2-40B4-BE49-F238E27FC236}">
                  <a16:creationId xmlns:a16="http://schemas.microsoft.com/office/drawing/2014/main" id="{6655C359-AA2B-456B-ABB5-4FCCD9F99C30}"/>
                </a:ext>
              </a:extLst>
            </p:cNvPr>
            <p:cNvSpPr>
              <a:spLocks noChangeArrowheads="1"/>
            </p:cNvSpPr>
            <p:nvPr/>
          </p:nvSpPr>
          <p:spPr bwMode="auto">
            <a:xfrm>
              <a:off x="975" y="3181"/>
              <a:ext cx="453" cy="340"/>
            </a:xfrm>
            <a:prstGeom prst="ellipse">
              <a:avLst/>
            </a:prstGeom>
            <a:solidFill>
              <a:srgbClr val="CCFFFF">
                <a:alpha val="50000"/>
              </a:srgbClr>
            </a:solidFill>
            <a:ln w="9525">
              <a:solidFill>
                <a:srgbClr val="339966"/>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800" b="1" u="none" strike="noStrike" kern="0" cap="none" spc="0" normalizeH="0" baseline="0" noProof="0">
                  <a:ln>
                    <a:noFill/>
                  </a:ln>
                  <a:solidFill>
                    <a:srgbClr val="990033"/>
                  </a:solidFill>
                  <a:effectLst/>
                  <a:uLnTx/>
                  <a:uFillTx/>
                  <a:latin typeface="Arial" panose="020B0604020202020204" pitchFamily="34" charset="0"/>
                  <a:ea typeface="宋体" panose="02010600030101010101" pitchFamily="2" charset="-122"/>
                </a:rPr>
                <a:t>1</a:t>
              </a:r>
            </a:p>
          </p:txBody>
        </p:sp>
        <p:sp>
          <p:nvSpPr>
            <p:cNvPr id="7" name="Oval 10">
              <a:extLst>
                <a:ext uri="{FF2B5EF4-FFF2-40B4-BE49-F238E27FC236}">
                  <a16:creationId xmlns:a16="http://schemas.microsoft.com/office/drawing/2014/main" id="{6871CE79-CC9B-4E32-872C-9F1B40CE67B8}"/>
                </a:ext>
              </a:extLst>
            </p:cNvPr>
            <p:cNvSpPr>
              <a:spLocks noChangeArrowheads="1"/>
            </p:cNvSpPr>
            <p:nvPr/>
          </p:nvSpPr>
          <p:spPr bwMode="auto">
            <a:xfrm>
              <a:off x="2177" y="3135"/>
              <a:ext cx="453" cy="340"/>
            </a:xfrm>
            <a:prstGeom prst="ellipse">
              <a:avLst/>
            </a:prstGeom>
            <a:solidFill>
              <a:srgbClr val="CCFFFF">
                <a:alpha val="50000"/>
              </a:srgbClr>
            </a:solidFill>
            <a:ln w="9525">
              <a:solidFill>
                <a:srgbClr val="339966"/>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800" b="1" u="none" strike="noStrike" kern="0" cap="none" spc="0" normalizeH="0" baseline="0" noProof="0">
                  <a:ln>
                    <a:noFill/>
                  </a:ln>
                  <a:solidFill>
                    <a:srgbClr val="990033"/>
                  </a:solidFill>
                  <a:effectLst/>
                  <a:uLnTx/>
                  <a:uFillTx/>
                  <a:latin typeface="Arial" panose="020B0604020202020204" pitchFamily="34" charset="0"/>
                  <a:ea typeface="宋体" panose="02010600030101010101" pitchFamily="2" charset="-122"/>
                </a:rPr>
                <a:t>2</a:t>
              </a:r>
            </a:p>
          </p:txBody>
        </p:sp>
        <p:sp>
          <p:nvSpPr>
            <p:cNvPr id="8" name="Oval 11">
              <a:extLst>
                <a:ext uri="{FF2B5EF4-FFF2-40B4-BE49-F238E27FC236}">
                  <a16:creationId xmlns:a16="http://schemas.microsoft.com/office/drawing/2014/main" id="{F3CA4EDF-750E-4947-8337-D21FFB05F260}"/>
                </a:ext>
              </a:extLst>
            </p:cNvPr>
            <p:cNvSpPr>
              <a:spLocks noChangeArrowheads="1"/>
            </p:cNvSpPr>
            <p:nvPr/>
          </p:nvSpPr>
          <p:spPr bwMode="auto">
            <a:xfrm>
              <a:off x="3356" y="3181"/>
              <a:ext cx="453" cy="340"/>
            </a:xfrm>
            <a:prstGeom prst="ellipse">
              <a:avLst/>
            </a:prstGeom>
            <a:solidFill>
              <a:srgbClr val="CCFFFF">
                <a:alpha val="50000"/>
              </a:srgbClr>
            </a:solidFill>
            <a:ln w="9525">
              <a:solidFill>
                <a:srgbClr val="339966"/>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800" b="1" u="none" strike="noStrike" kern="0" cap="none" spc="0" normalizeH="0" baseline="0" noProof="0">
                  <a:ln>
                    <a:noFill/>
                  </a:ln>
                  <a:solidFill>
                    <a:srgbClr val="990033"/>
                  </a:solidFill>
                  <a:effectLst/>
                  <a:uLnTx/>
                  <a:uFillTx/>
                  <a:latin typeface="Arial" panose="020B0604020202020204" pitchFamily="34" charset="0"/>
                  <a:ea typeface="宋体" panose="02010600030101010101" pitchFamily="2" charset="-122"/>
                </a:rPr>
                <a:t>3</a:t>
              </a:r>
            </a:p>
          </p:txBody>
        </p:sp>
        <p:sp>
          <p:nvSpPr>
            <p:cNvPr id="9" name="Oval 12">
              <a:extLst>
                <a:ext uri="{FF2B5EF4-FFF2-40B4-BE49-F238E27FC236}">
                  <a16:creationId xmlns:a16="http://schemas.microsoft.com/office/drawing/2014/main" id="{B433270C-AB8F-4197-91C8-A9F4C99E2944}"/>
                </a:ext>
              </a:extLst>
            </p:cNvPr>
            <p:cNvSpPr>
              <a:spLocks noChangeArrowheads="1"/>
            </p:cNvSpPr>
            <p:nvPr/>
          </p:nvSpPr>
          <p:spPr bwMode="auto">
            <a:xfrm>
              <a:off x="4468" y="3135"/>
              <a:ext cx="453" cy="340"/>
            </a:xfrm>
            <a:prstGeom prst="ellipse">
              <a:avLst/>
            </a:prstGeom>
            <a:solidFill>
              <a:srgbClr val="CCFFFF">
                <a:alpha val="50000"/>
              </a:srgbClr>
            </a:solidFill>
            <a:ln w="9525">
              <a:solidFill>
                <a:srgbClr val="339966"/>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800" b="1" u="none" strike="noStrike" kern="0" cap="none" spc="0" normalizeH="0" baseline="0" noProof="0">
                  <a:ln>
                    <a:noFill/>
                  </a:ln>
                  <a:solidFill>
                    <a:srgbClr val="990033"/>
                  </a:solidFill>
                  <a:effectLst/>
                  <a:uLnTx/>
                  <a:uFillTx/>
                  <a:latin typeface="Arial" panose="020B0604020202020204" pitchFamily="34" charset="0"/>
                  <a:ea typeface="宋体" panose="02010600030101010101" pitchFamily="2" charset="-122"/>
                </a:rPr>
                <a:t>4</a:t>
              </a:r>
            </a:p>
          </p:txBody>
        </p:sp>
        <p:cxnSp>
          <p:nvCxnSpPr>
            <p:cNvPr id="10" name="AutoShape 13">
              <a:extLst>
                <a:ext uri="{FF2B5EF4-FFF2-40B4-BE49-F238E27FC236}">
                  <a16:creationId xmlns:a16="http://schemas.microsoft.com/office/drawing/2014/main" id="{811A6DAA-3603-4B91-B1F7-88CAD9B651BE}"/>
                </a:ext>
              </a:extLst>
            </p:cNvPr>
            <p:cNvCxnSpPr>
              <a:cxnSpLocks noChangeShapeType="1"/>
              <a:stCxn id="6" idx="7"/>
              <a:endCxn id="7" idx="2"/>
            </p:cNvCxnSpPr>
            <p:nvPr/>
          </p:nvCxnSpPr>
          <p:spPr bwMode="auto">
            <a:xfrm rot="5400000" flipV="1">
              <a:off x="1733" y="2860"/>
              <a:ext cx="74" cy="815"/>
            </a:xfrm>
            <a:prstGeom prst="curvedConnector4">
              <a:avLst>
                <a:gd name="adj1" fmla="val -262162"/>
                <a:gd name="adj2" fmla="val 53986"/>
              </a:avLst>
            </a:prstGeom>
            <a:noFill/>
            <a:ln w="9525">
              <a:solidFill>
                <a:srgbClr val="990033"/>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4">
              <a:extLst>
                <a:ext uri="{FF2B5EF4-FFF2-40B4-BE49-F238E27FC236}">
                  <a16:creationId xmlns:a16="http://schemas.microsoft.com/office/drawing/2014/main" id="{424BF198-7C97-48C2-B9E4-0FC5A4C636FA}"/>
                </a:ext>
              </a:extLst>
            </p:cNvPr>
            <p:cNvCxnSpPr>
              <a:cxnSpLocks noChangeShapeType="1"/>
              <a:stCxn id="7" idx="6"/>
              <a:endCxn id="8" idx="2"/>
            </p:cNvCxnSpPr>
            <p:nvPr/>
          </p:nvCxnSpPr>
          <p:spPr bwMode="auto">
            <a:xfrm>
              <a:off x="2630" y="3305"/>
              <a:ext cx="726" cy="46"/>
            </a:xfrm>
            <a:prstGeom prst="curvedConnector3">
              <a:avLst>
                <a:gd name="adj1" fmla="val 49861"/>
              </a:avLst>
            </a:prstGeom>
            <a:noFill/>
            <a:ln w="9525">
              <a:solidFill>
                <a:srgbClr val="990033"/>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5">
              <a:extLst>
                <a:ext uri="{FF2B5EF4-FFF2-40B4-BE49-F238E27FC236}">
                  <a16:creationId xmlns:a16="http://schemas.microsoft.com/office/drawing/2014/main" id="{0D683E99-CB20-4CC1-9DC9-5F9DC268E9F8}"/>
                </a:ext>
              </a:extLst>
            </p:cNvPr>
            <p:cNvCxnSpPr>
              <a:cxnSpLocks noChangeShapeType="1"/>
              <a:stCxn id="8" idx="5"/>
              <a:endCxn id="9" idx="2"/>
            </p:cNvCxnSpPr>
            <p:nvPr/>
          </p:nvCxnSpPr>
          <p:spPr bwMode="auto">
            <a:xfrm rot="5400000" flipH="1" flipV="1">
              <a:off x="4023" y="3025"/>
              <a:ext cx="166" cy="725"/>
            </a:xfrm>
            <a:prstGeom prst="curvedConnector4">
              <a:avLst>
                <a:gd name="adj1" fmla="val -116866"/>
                <a:gd name="adj2" fmla="val 54481"/>
              </a:avLst>
            </a:prstGeom>
            <a:noFill/>
            <a:ln w="9525">
              <a:solidFill>
                <a:srgbClr val="990033"/>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99318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5380740-EE78-4B43-97CC-A9C6E60B622F}"/>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a:ln>
                  <a:noFill/>
                </a:ln>
                <a:solidFill>
                  <a:srgbClr val="990033"/>
                </a:solidFill>
                <a:effectLst/>
                <a:uLnTx/>
                <a:uFillTx/>
                <a:latin typeface="Times New Roman"/>
                <a:ea typeface="宋体"/>
                <a:cs typeface="Times New Roman"/>
              </a:rPr>
              <a:t>5.2.2 </a:t>
            </a: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原因分析和缺陷分析</a:t>
            </a:r>
          </a:p>
        </p:txBody>
      </p:sp>
      <p:sp>
        <p:nvSpPr>
          <p:cNvPr id="3" name="Rectangle 3">
            <a:extLst>
              <a:ext uri="{FF2B5EF4-FFF2-40B4-BE49-F238E27FC236}">
                <a16:creationId xmlns:a16="http://schemas.microsoft.com/office/drawing/2014/main" id="{77E114BB-09E9-4758-AA8E-24323EEE3872}"/>
              </a:ext>
            </a:extLst>
          </p:cNvPr>
          <p:cNvSpPr txBox="1">
            <a:spLocks noChangeArrowheads="1"/>
          </p:cNvSpPr>
          <p:nvPr/>
        </p:nvSpPr>
        <p:spPr bwMode="auto">
          <a:xfrm>
            <a:off x="792163" y="1665288"/>
            <a:ext cx="7883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marR="0" lvl="0" indent="-533400" algn="l" defTabSz="914400" rtl="0" eaLnBrk="1" fontAlgn="base" latinLnBrk="0" hangingPunct="1">
              <a:lnSpc>
                <a:spcPct val="90000"/>
              </a:lnSpc>
              <a:spcBef>
                <a:spcPct val="20000"/>
              </a:spcBef>
              <a:spcAft>
                <a:spcPct val="0"/>
              </a:spcAft>
              <a:buClr>
                <a:srgbClr val="B2B2B2"/>
              </a:buClr>
              <a:buSzPct val="90000"/>
              <a:buFont typeface="Wingdings" panose="05000000000000000000" pitchFamily="2" charset="2"/>
              <a:buChar char="n"/>
              <a:tabLst>
                <a:tab pos="444500" algn="l"/>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在开发周期的</a:t>
            </a:r>
            <a:r>
              <a:rPr kumimoji="0" lang="zh-CN" altLang="en-US" sz="2800" b="1" i="0" u="none" strike="noStrike" kern="1200" cap="none" spc="0" normalizeH="0" baseline="0" noProof="0" dirty="0">
                <a:ln>
                  <a:noFill/>
                </a:ln>
                <a:solidFill>
                  <a:srgbClr val="FF0000"/>
                </a:solidFill>
                <a:effectLst/>
                <a:uLnTx/>
                <a:uFillTx/>
                <a:latin typeface="Arial"/>
                <a:ea typeface="宋体"/>
                <a:cs typeface="+mn-cs"/>
              </a:rPr>
              <a:t>每个阶段</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实施根本原因分析（</a:t>
            </a: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root cause analysis</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），为有效开展缺陷预防活动提供依据 。</a:t>
            </a:r>
          </a:p>
          <a:p>
            <a:pPr marL="533400" marR="0" lvl="0" indent="-533400" algn="l" defTabSz="914400" rtl="0" eaLnBrk="1" fontAlgn="base" latinLnBrk="0" hangingPunct="1">
              <a:lnSpc>
                <a:spcPct val="90000"/>
              </a:lnSpc>
              <a:spcBef>
                <a:spcPct val="20000"/>
              </a:spcBef>
              <a:spcAft>
                <a:spcPct val="0"/>
              </a:spcAft>
              <a:buClr>
                <a:srgbClr val="B2B2B2"/>
              </a:buClr>
              <a:buSzPct val="90000"/>
              <a:buFont typeface="Wingdings" panose="05000000000000000000" pitchFamily="2" charset="2"/>
              <a:buChar char="n"/>
              <a:tabLst>
                <a:tab pos="444500" algn="l"/>
              </a:tabLst>
              <a:defRPr/>
            </a:pPr>
            <a:endParaRPr kumimoji="0" lang="zh-CN" altLang="en-US" sz="2800" b="1" i="0" u="none" strike="noStrike" kern="1200" cap="none" spc="0" normalizeH="0" baseline="0" noProof="0" dirty="0">
              <a:ln>
                <a:noFill/>
              </a:ln>
              <a:solidFill>
                <a:srgbClr val="000000"/>
              </a:solidFill>
              <a:effectLst/>
              <a:uLnTx/>
              <a:uFillTx/>
              <a:latin typeface="Arial"/>
              <a:ea typeface="宋体"/>
              <a:cs typeface="+mn-cs"/>
            </a:endParaRPr>
          </a:p>
          <a:p>
            <a:pPr marL="533400" marR="0" lvl="0" indent="-533400" algn="l" defTabSz="914400" rtl="0" eaLnBrk="1" fontAlgn="base" latinLnBrk="0" hangingPunct="1">
              <a:lnSpc>
                <a:spcPct val="90000"/>
              </a:lnSpc>
              <a:spcBef>
                <a:spcPct val="20000"/>
              </a:spcBef>
              <a:spcAft>
                <a:spcPct val="0"/>
              </a:spcAft>
              <a:buClr>
                <a:srgbClr val="B2B2B2"/>
              </a:buClr>
              <a:buSzPct val="90000"/>
              <a:buFont typeface="Wingdings" panose="05000000000000000000" pitchFamily="2" charset="2"/>
              <a:buChar char="n"/>
              <a:tabLst>
                <a:tab pos="444500" algn="l"/>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通过制订原因分析计划、选择缺陷分析数据而找出原因、实施建议措施、评价变更的效果、记录数据等多个环节，最终完成这一活动 。</a:t>
            </a:r>
            <a:br>
              <a:rPr kumimoji="0" lang="zh-CN" altLang="en-US" sz="2800" b="1" i="0" u="none" strike="noStrike" kern="1200" cap="none" spc="0" normalizeH="0" baseline="0" noProof="0" dirty="0">
                <a:ln>
                  <a:noFill/>
                </a:ln>
                <a:solidFill>
                  <a:srgbClr val="000000"/>
                </a:solidFill>
                <a:effectLst/>
                <a:uLnTx/>
                <a:uFillTx/>
                <a:latin typeface="Arial"/>
                <a:ea typeface="宋体"/>
                <a:cs typeface="+mn-cs"/>
              </a:rPr>
            </a:br>
            <a:endParaRPr kumimoji="0" lang="zh-CN" altLang="en-US" sz="2800" b="1" i="0" u="none" strike="noStrike" kern="1200" cap="none" spc="0" normalizeH="0" baseline="0" noProof="0" dirty="0">
              <a:ln>
                <a:noFill/>
              </a:ln>
              <a:solidFill>
                <a:srgbClr val="000000"/>
              </a:solidFill>
              <a:effectLst/>
              <a:uLnTx/>
              <a:uFillTx/>
              <a:latin typeface="Arial"/>
              <a:ea typeface="宋体"/>
              <a:cs typeface="+mn-cs"/>
            </a:endParaRPr>
          </a:p>
          <a:p>
            <a:pPr marL="533400" marR="0" lvl="0" indent="-533400" algn="l" defTabSz="914400" rtl="0" eaLnBrk="1" fontAlgn="base" latinLnBrk="0" hangingPunct="1">
              <a:lnSpc>
                <a:spcPct val="90000"/>
              </a:lnSpc>
              <a:spcBef>
                <a:spcPct val="20000"/>
              </a:spcBef>
              <a:spcAft>
                <a:spcPct val="0"/>
              </a:spcAft>
              <a:buClr>
                <a:srgbClr val="B2B2B2"/>
              </a:buClr>
              <a:buSzPct val="90000"/>
              <a:buFont typeface="Wingdings" panose="05000000000000000000" pitchFamily="2" charset="2"/>
              <a:buChar char="n"/>
              <a:tabLst>
                <a:tab pos="444500" algn="l"/>
              </a:tabLst>
              <a:defRPr/>
            </a:pP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经常使用的工具有：数据库系统、过程建模工具、统计分析包。</a:t>
            </a:r>
          </a:p>
        </p:txBody>
      </p:sp>
    </p:spTree>
    <p:extLst>
      <p:ext uri="{BB962C8B-B14F-4D97-AF65-F5344CB8AC3E}">
        <p14:creationId xmlns:p14="http://schemas.microsoft.com/office/powerpoint/2010/main" val="2722304309"/>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1895</TotalTime>
  <Words>1288</Words>
  <Application>Microsoft Office PowerPoint</Application>
  <PresentationFormat>全屏显示(4:3)</PresentationFormat>
  <Paragraphs>159</Paragraphs>
  <Slides>24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等线</vt:lpstr>
      <vt:lpstr>等线 Light</vt:lpstr>
      <vt:lpstr>楷体_GB2312</vt:lpstr>
      <vt:lpstr>宋体</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Arrows-Thinkpad</dc:creator>
  <cp:lastModifiedBy>Arrows-Thinkpad</cp:lastModifiedBy>
  <cp:revision>54</cp:revision>
  <dcterms:created xsi:type="dcterms:W3CDTF">2021-04-21T07:06:02Z</dcterms:created>
  <dcterms:modified xsi:type="dcterms:W3CDTF">2021-05-20T01:51:46Z</dcterms:modified>
</cp:coreProperties>
</file>