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4700" autoAdjust="0"/>
  </p:normalViewPr>
  <p:slideViewPr>
    <p:cSldViewPr snapToGrid="0">
      <p:cViewPr varScale="1">
        <p:scale>
          <a:sx n="120" d="100"/>
          <a:sy n="120" d="100"/>
        </p:scale>
        <p:origin x="1344" y="10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faadb563bfecab1d" providerId="LiveId" clId="{A21DA345-ECC6-4382-98E5-887E6E2A8918}"/>
    <pc:docChg chg="undo custSel addSld delSld modSld">
      <pc:chgData name="" userId="faadb563bfecab1d" providerId="LiveId" clId="{A21DA345-ECC6-4382-98E5-887E6E2A8918}" dt="2021-05-05T15:51:26.139" v="129" actId="2696"/>
      <pc:docMkLst>
        <pc:docMk/>
      </pc:docMkLst>
      <pc:sldChg chg="addSp delSp modSp add del">
        <pc:chgData name="" userId="faadb563bfecab1d" providerId="LiveId" clId="{A21DA345-ECC6-4382-98E5-887E6E2A8918}" dt="2021-05-05T15:43:00.192" v="39" actId="114"/>
        <pc:sldMkLst>
          <pc:docMk/>
          <pc:sldMk cId="3330577137" sldId="256"/>
        </pc:sldMkLst>
        <pc:spChg chg="add del">
          <ac:chgData name="" userId="faadb563bfecab1d" providerId="LiveId" clId="{A21DA345-ECC6-4382-98E5-887E6E2A8918}" dt="2021-05-05T15:42:54.094" v="36"/>
          <ac:spMkLst>
            <pc:docMk/>
            <pc:sldMk cId="3330577137" sldId="256"/>
            <ac:spMk id="5" creationId="{5B4916F3-3B60-4D40-B4C5-A35C861014C0}"/>
          </ac:spMkLst>
        </pc:spChg>
        <pc:spChg chg="add del">
          <ac:chgData name="" userId="faadb563bfecab1d" providerId="LiveId" clId="{A21DA345-ECC6-4382-98E5-887E6E2A8918}" dt="2021-05-05T15:42:54.094" v="36"/>
          <ac:spMkLst>
            <pc:docMk/>
            <pc:sldMk cId="3330577137" sldId="256"/>
            <ac:spMk id="6" creationId="{F98FE04E-EEC3-4DFA-8C11-51E8CC754B19}"/>
          </ac:spMkLst>
        </pc:spChg>
        <pc:spChg chg="add mod">
          <ac:chgData name="" userId="faadb563bfecab1d" providerId="LiveId" clId="{A21DA345-ECC6-4382-98E5-887E6E2A8918}" dt="2021-05-05T15:43:00.192" v="39" actId="114"/>
          <ac:spMkLst>
            <pc:docMk/>
            <pc:sldMk cId="3330577137" sldId="256"/>
            <ac:spMk id="7" creationId="{741D40CF-9DFC-4DF4-B8A5-848E0A3D6910}"/>
          </ac:spMkLst>
        </pc:spChg>
        <pc:spChg chg="del">
          <ac:chgData name="" userId="faadb563bfecab1d" providerId="LiveId" clId="{A21DA345-ECC6-4382-98E5-887E6E2A8918}" dt="2021-05-05T15:42:57.231" v="37" actId="478"/>
          <ac:spMkLst>
            <pc:docMk/>
            <pc:sldMk cId="3330577137" sldId="256"/>
            <ac:spMk id="8" creationId="{98E76B59-BC3B-42DF-890D-D7CB61EE33AE}"/>
          </ac:spMkLst>
        </pc:spChg>
        <pc:spChg chg="add mod">
          <ac:chgData name="" userId="faadb563bfecab1d" providerId="LiveId" clId="{A21DA345-ECC6-4382-98E5-887E6E2A8918}" dt="2021-05-05T15:43:00.192" v="39" actId="114"/>
          <ac:spMkLst>
            <pc:docMk/>
            <pc:sldMk cId="3330577137" sldId="256"/>
            <ac:spMk id="9" creationId="{3932893F-EAF9-4414-B134-B75AB7FD3339}"/>
          </ac:spMkLst>
        </pc:spChg>
        <pc:spChg chg="del">
          <ac:chgData name="" userId="faadb563bfecab1d" providerId="LiveId" clId="{A21DA345-ECC6-4382-98E5-887E6E2A8918}" dt="2021-05-05T15:42:57.231" v="37" actId="478"/>
          <ac:spMkLst>
            <pc:docMk/>
            <pc:sldMk cId="3330577137" sldId="256"/>
            <ac:spMk id="13" creationId="{D53BC130-FBF0-4BBC-81A8-19A9C25349E0}"/>
          </ac:spMkLst>
        </pc:spChg>
      </pc:sldChg>
    </pc:docChg>
  </pc:docChgLst>
  <pc:docChgLst>
    <pc:chgData userId="faadb563bfecab1d" providerId="LiveId" clId="{A5A6D1BD-1D7C-471D-99C2-0473210E6816}"/>
    <pc:docChg chg="undo custSel addSld delSld modSld">
      <pc:chgData name="" userId="faadb563bfecab1d" providerId="LiveId" clId="{A5A6D1BD-1D7C-471D-99C2-0473210E6816}" dt="2021-04-28T16:12:00.255" v="345" actId="114"/>
      <pc:docMkLst>
        <pc:docMk/>
      </pc:docMkLst>
      <pc:sldChg chg="addSp delSp modSp add del">
        <pc:chgData name="" userId="faadb563bfecab1d" providerId="LiveId" clId="{A5A6D1BD-1D7C-471D-99C2-0473210E6816}" dt="2021-04-28T06:16:36.809" v="157" actId="114"/>
        <pc:sldMkLst>
          <pc:docMk/>
          <pc:sldMk cId="3330577137" sldId="256"/>
        </pc:sldMkLst>
        <pc:spChg chg="add del">
          <ac:chgData name="" userId="faadb563bfecab1d" providerId="LiveId" clId="{A5A6D1BD-1D7C-471D-99C2-0473210E6816}" dt="2021-04-28T06:16:27.067" v="154"/>
          <ac:spMkLst>
            <pc:docMk/>
            <pc:sldMk cId="3330577137" sldId="256"/>
            <ac:spMk id="6" creationId="{46201049-0007-4ECF-A945-C0A4E3E642DA}"/>
          </ac:spMkLst>
        </pc:spChg>
        <pc:spChg chg="add del">
          <ac:chgData name="" userId="faadb563bfecab1d" providerId="LiveId" clId="{A5A6D1BD-1D7C-471D-99C2-0473210E6816}" dt="2021-04-28T06:16:27.067" v="154"/>
          <ac:spMkLst>
            <pc:docMk/>
            <pc:sldMk cId="3330577137" sldId="256"/>
            <ac:spMk id="7" creationId="{58A1BADA-7B1A-4AA9-BF41-9E53B3C6AB59}"/>
          </ac:spMkLst>
        </pc:spChg>
        <pc:spChg chg="add mod">
          <ac:chgData name="" userId="faadb563bfecab1d" providerId="LiveId" clId="{A5A6D1BD-1D7C-471D-99C2-0473210E6816}" dt="2021-04-28T06:16:36.809" v="157" actId="114"/>
          <ac:spMkLst>
            <pc:docMk/>
            <pc:sldMk cId="3330577137" sldId="256"/>
            <ac:spMk id="8" creationId="{98E76B59-BC3B-42DF-890D-D7CB61EE33AE}"/>
          </ac:spMkLst>
        </pc:spChg>
        <pc:spChg chg="del">
          <ac:chgData name="" userId="faadb563bfecab1d" providerId="LiveId" clId="{A5A6D1BD-1D7C-471D-99C2-0473210E6816}" dt="2021-04-28T06:16:31.955" v="155" actId="478"/>
          <ac:spMkLst>
            <pc:docMk/>
            <pc:sldMk cId="3330577137" sldId="256"/>
            <ac:spMk id="9" creationId="{AA350F4A-4F02-43FB-A7CA-1AD038D86FDD}"/>
          </ac:spMkLst>
        </pc:spChg>
        <pc:spChg chg="del">
          <ac:chgData name="" userId="faadb563bfecab1d" providerId="LiveId" clId="{A5A6D1BD-1D7C-471D-99C2-0473210E6816}" dt="2021-04-28T06:16:31.955" v="155" actId="478"/>
          <ac:spMkLst>
            <pc:docMk/>
            <pc:sldMk cId="3330577137" sldId="256"/>
            <ac:spMk id="10" creationId="{C50F78CB-ACFA-4D63-AAA1-C8ADABDC89C9}"/>
          </ac:spMkLst>
        </pc:spChg>
        <pc:spChg chg="add mod">
          <ac:chgData name="" userId="faadb563bfecab1d" providerId="LiveId" clId="{A5A6D1BD-1D7C-471D-99C2-0473210E6816}" dt="2021-04-28T06:16:36.809" v="157" actId="114"/>
          <ac:spMkLst>
            <pc:docMk/>
            <pc:sldMk cId="3330577137" sldId="256"/>
            <ac:spMk id="13" creationId="{D53BC130-FBF0-4BBC-81A8-19A9C25349E0}"/>
          </ac:spMkLst>
        </pc:spChg>
        <pc:picChg chg="del">
          <ac:chgData name="" userId="faadb563bfecab1d" providerId="LiveId" clId="{A5A6D1BD-1D7C-471D-99C2-0473210E6816}" dt="2021-04-28T06:16:21.088" v="152" actId="478"/>
          <ac:picMkLst>
            <pc:docMk/>
            <pc:sldMk cId="3330577137" sldId="256"/>
            <ac:picMk id="12" creationId="{E478B10B-50A4-4FDD-BE69-B0475075E27E}"/>
          </ac:picMkLst>
        </pc:picChg>
      </pc:sldChg>
    </pc:docChg>
  </pc:docChgLst>
  <pc:docChgLst>
    <pc:chgData userId="faadb563bfecab1d" providerId="LiveId" clId="{42522B5B-FC8A-4757-9070-15D9188AA157}"/>
    <pc:docChg chg="addSld delSld modSld">
      <pc:chgData name="" userId="faadb563bfecab1d" providerId="LiveId" clId="{42522B5B-FC8A-4757-9070-15D9188AA157}" dt="2021-06-02T13:23:11.518" v="96" actId="114"/>
      <pc:docMkLst>
        <pc:docMk/>
      </pc:docMkLst>
      <pc:sldChg chg="modSp">
        <pc:chgData name="" userId="faadb563bfecab1d" providerId="LiveId" clId="{42522B5B-FC8A-4757-9070-15D9188AA157}" dt="2021-06-02T13:21:03.090" v="34"/>
        <pc:sldMkLst>
          <pc:docMk/>
          <pc:sldMk cId="3330577137" sldId="256"/>
        </pc:sldMkLst>
        <pc:spChg chg="mod">
          <ac:chgData name="" userId="faadb563bfecab1d" providerId="LiveId" clId="{42522B5B-FC8A-4757-9070-15D9188AA157}" dt="2021-06-02T13:21:03.090" v="34"/>
          <ac:spMkLst>
            <pc:docMk/>
            <pc:sldMk cId="3330577137" sldId="256"/>
            <ac:spMk id="9" creationId="{EE6FD81D-48AC-410E-8FD3-CE2DEC538440}"/>
          </ac:spMkLst>
        </pc:spChg>
      </pc:sldChg>
      <pc:sldChg chg="del">
        <pc:chgData name="" userId="faadb563bfecab1d" providerId="LiveId" clId="{42522B5B-FC8A-4757-9070-15D9188AA157}" dt="2021-06-02T13:20:40.283" v="0" actId="2696"/>
        <pc:sldMkLst>
          <pc:docMk/>
          <pc:sldMk cId="24194631" sldId="257"/>
        </pc:sldMkLst>
      </pc:sldChg>
      <pc:sldChg chg="addSp modSp add">
        <pc:chgData name="" userId="faadb563bfecab1d" providerId="LiveId" clId="{42522B5B-FC8A-4757-9070-15D9188AA157}" dt="2021-06-02T13:21:11.389" v="37" actId="114"/>
        <pc:sldMkLst>
          <pc:docMk/>
          <pc:sldMk cId="2581987460" sldId="257"/>
        </pc:sldMkLst>
        <pc:spChg chg="add mod">
          <ac:chgData name="" userId="faadb563bfecab1d" providerId="LiveId" clId="{42522B5B-FC8A-4757-9070-15D9188AA157}" dt="2021-06-02T13:21:11.389" v="37" actId="114"/>
          <ac:spMkLst>
            <pc:docMk/>
            <pc:sldMk cId="2581987460" sldId="257"/>
            <ac:spMk id="2" creationId="{BB77407F-1BDD-4E0B-95B4-3D1C07E3CC1F}"/>
          </ac:spMkLst>
        </pc:spChg>
        <pc:spChg chg="add mod">
          <ac:chgData name="" userId="faadb563bfecab1d" providerId="LiveId" clId="{42522B5B-FC8A-4757-9070-15D9188AA157}" dt="2021-06-02T13:21:11.389" v="37" actId="114"/>
          <ac:spMkLst>
            <pc:docMk/>
            <pc:sldMk cId="2581987460" sldId="257"/>
            <ac:spMk id="3" creationId="{4DC29902-A4C1-40FB-8CA7-F3B7FB2A65E8}"/>
          </ac:spMkLst>
        </pc:spChg>
        <pc:picChg chg="add">
          <ac:chgData name="" userId="faadb563bfecab1d" providerId="LiveId" clId="{42522B5B-FC8A-4757-9070-15D9188AA157}" dt="2021-06-02T13:21:10.074" v="36"/>
          <ac:picMkLst>
            <pc:docMk/>
            <pc:sldMk cId="2581987460" sldId="257"/>
            <ac:picMk id="4" creationId="{FBA0E55B-92AA-4CC7-823B-39B64C06DC94}"/>
          </ac:picMkLst>
        </pc:picChg>
      </pc:sldChg>
      <pc:sldChg chg="del">
        <pc:chgData name="" userId="faadb563bfecab1d" providerId="LiveId" clId="{42522B5B-FC8A-4757-9070-15D9188AA157}" dt="2021-06-02T13:20:40.522" v="1" actId="2696"/>
        <pc:sldMkLst>
          <pc:docMk/>
          <pc:sldMk cId="452504662" sldId="258"/>
        </pc:sldMkLst>
      </pc:sldChg>
      <pc:sldChg chg="addSp modSp add modAnim">
        <pc:chgData name="" userId="faadb563bfecab1d" providerId="LiveId" clId="{42522B5B-FC8A-4757-9070-15D9188AA157}" dt="2021-06-02T13:21:19.130" v="41" actId="114"/>
        <pc:sldMkLst>
          <pc:docMk/>
          <pc:sldMk cId="1215726340" sldId="258"/>
        </pc:sldMkLst>
        <pc:spChg chg="add mod">
          <ac:chgData name="" userId="faadb563bfecab1d" providerId="LiveId" clId="{42522B5B-FC8A-4757-9070-15D9188AA157}" dt="2021-06-02T13:21:19.130" v="41" actId="114"/>
          <ac:spMkLst>
            <pc:docMk/>
            <pc:sldMk cId="1215726340" sldId="258"/>
            <ac:spMk id="2" creationId="{99461B56-9A9E-4206-8D2A-1ECCC8DD1D2C}"/>
          </ac:spMkLst>
        </pc:spChg>
        <pc:spChg chg="add mod">
          <ac:chgData name="" userId="faadb563bfecab1d" providerId="LiveId" clId="{42522B5B-FC8A-4757-9070-15D9188AA157}" dt="2021-06-02T13:21:19.130" v="41" actId="114"/>
          <ac:spMkLst>
            <pc:docMk/>
            <pc:sldMk cId="1215726340" sldId="258"/>
            <ac:spMk id="3" creationId="{8BF54629-EC8D-415F-9FB7-C20ADE77BD16}"/>
          </ac:spMkLst>
        </pc:spChg>
        <pc:spChg chg="add mod">
          <ac:chgData name="" userId="faadb563bfecab1d" providerId="LiveId" clId="{42522B5B-FC8A-4757-9070-15D9188AA157}" dt="2021-06-02T13:21:19.130" v="41" actId="114"/>
          <ac:spMkLst>
            <pc:docMk/>
            <pc:sldMk cId="1215726340" sldId="258"/>
            <ac:spMk id="5" creationId="{FE0743DB-6E0E-4F83-AFCC-54B4A57CD133}"/>
          </ac:spMkLst>
        </pc:spChg>
        <pc:spChg chg="add mod">
          <ac:chgData name="" userId="faadb563bfecab1d" providerId="LiveId" clId="{42522B5B-FC8A-4757-9070-15D9188AA157}" dt="2021-06-02T13:21:19.130" v="41" actId="114"/>
          <ac:spMkLst>
            <pc:docMk/>
            <pc:sldMk cId="1215726340" sldId="258"/>
            <ac:spMk id="6" creationId="{8D301E21-6681-43C9-A0CF-67E0A73C4DDB}"/>
          </ac:spMkLst>
        </pc:spChg>
        <pc:spChg chg="add mod">
          <ac:chgData name="" userId="faadb563bfecab1d" providerId="LiveId" clId="{42522B5B-FC8A-4757-9070-15D9188AA157}" dt="2021-06-02T13:21:19.130" v="41" actId="114"/>
          <ac:spMkLst>
            <pc:docMk/>
            <pc:sldMk cId="1215726340" sldId="258"/>
            <ac:spMk id="8" creationId="{109E57C1-54B2-49BB-B7EE-98EF5F9C21F9}"/>
          </ac:spMkLst>
        </pc:spChg>
        <pc:spChg chg="add mod">
          <ac:chgData name="" userId="faadb563bfecab1d" providerId="LiveId" clId="{42522B5B-FC8A-4757-9070-15D9188AA157}" dt="2021-06-02T13:21:19.130" v="41" actId="114"/>
          <ac:spMkLst>
            <pc:docMk/>
            <pc:sldMk cId="1215726340" sldId="258"/>
            <ac:spMk id="9" creationId="{1DE18893-3B6A-46B0-9A1C-072AC621E38B}"/>
          </ac:spMkLst>
        </pc:spChg>
        <pc:graphicFrameChg chg="add mod">
          <ac:chgData name="" userId="faadb563bfecab1d" providerId="LiveId" clId="{42522B5B-FC8A-4757-9070-15D9188AA157}" dt="2021-06-02T13:21:19.130" v="41" actId="114"/>
          <ac:graphicFrameMkLst>
            <pc:docMk/>
            <pc:sldMk cId="1215726340" sldId="258"/>
            <ac:graphicFrameMk id="7" creationId="{525C5808-2A2A-4856-99FA-EFAB25E53D98}"/>
          </ac:graphicFrameMkLst>
        </pc:graphicFrameChg>
        <pc:picChg chg="add mod">
          <ac:chgData name="" userId="faadb563bfecab1d" providerId="LiveId" clId="{42522B5B-FC8A-4757-9070-15D9188AA157}" dt="2021-06-02T13:21:19.130" v="41" actId="114"/>
          <ac:picMkLst>
            <pc:docMk/>
            <pc:sldMk cId="1215726340" sldId="258"/>
            <ac:picMk id="4" creationId="{A5B49867-BB52-4E54-B411-8C0D1F216049}"/>
          </ac:picMkLst>
        </pc:picChg>
      </pc:sldChg>
      <pc:sldChg chg="del">
        <pc:chgData name="" userId="faadb563bfecab1d" providerId="LiveId" clId="{42522B5B-FC8A-4757-9070-15D9188AA157}" dt="2021-06-02T13:20:40.558" v="2" actId="2696"/>
        <pc:sldMkLst>
          <pc:docMk/>
          <pc:sldMk cId="397075595" sldId="259"/>
        </pc:sldMkLst>
      </pc:sldChg>
      <pc:sldChg chg="addSp modSp add modAnim">
        <pc:chgData name="" userId="faadb563bfecab1d" providerId="LiveId" clId="{42522B5B-FC8A-4757-9070-15D9188AA157}" dt="2021-06-02T13:21:26.909" v="45" actId="114"/>
        <pc:sldMkLst>
          <pc:docMk/>
          <pc:sldMk cId="3272229040" sldId="259"/>
        </pc:sldMkLst>
        <pc:spChg chg="add mod">
          <ac:chgData name="" userId="faadb563bfecab1d" providerId="LiveId" clId="{42522B5B-FC8A-4757-9070-15D9188AA157}" dt="2021-06-02T13:21:26.909" v="45" actId="114"/>
          <ac:spMkLst>
            <pc:docMk/>
            <pc:sldMk cId="3272229040" sldId="259"/>
            <ac:spMk id="2" creationId="{CD60D0DB-E174-4043-81C5-309C2AF683FA}"/>
          </ac:spMkLst>
        </pc:spChg>
        <pc:spChg chg="add mod">
          <ac:chgData name="" userId="faadb563bfecab1d" providerId="LiveId" clId="{42522B5B-FC8A-4757-9070-15D9188AA157}" dt="2021-06-02T13:21:26.909" v="45" actId="114"/>
          <ac:spMkLst>
            <pc:docMk/>
            <pc:sldMk cId="3272229040" sldId="259"/>
            <ac:spMk id="3" creationId="{4E68257D-0008-4A0D-8CB7-9B90CF7B9D4D}"/>
          </ac:spMkLst>
        </pc:spChg>
        <pc:spChg chg="add mod">
          <ac:chgData name="" userId="faadb563bfecab1d" providerId="LiveId" clId="{42522B5B-FC8A-4757-9070-15D9188AA157}" dt="2021-06-02T13:21:26.909" v="45" actId="114"/>
          <ac:spMkLst>
            <pc:docMk/>
            <pc:sldMk cId="3272229040" sldId="259"/>
            <ac:spMk id="5" creationId="{BDF53528-D044-455E-9831-F56DD0F9974E}"/>
          </ac:spMkLst>
        </pc:spChg>
        <pc:graphicFrameChg chg="add mod">
          <ac:chgData name="" userId="faadb563bfecab1d" providerId="LiveId" clId="{42522B5B-FC8A-4757-9070-15D9188AA157}" dt="2021-06-02T13:21:26.909" v="45" actId="114"/>
          <ac:graphicFrameMkLst>
            <pc:docMk/>
            <pc:sldMk cId="3272229040" sldId="259"/>
            <ac:graphicFrameMk id="4" creationId="{41F1EE3D-E5E2-4B16-942C-0D903D59F1C7}"/>
          </ac:graphicFrameMkLst>
        </pc:graphicFrameChg>
        <pc:picChg chg="add mod">
          <ac:chgData name="" userId="faadb563bfecab1d" providerId="LiveId" clId="{42522B5B-FC8A-4757-9070-15D9188AA157}" dt="2021-06-02T13:21:26.909" v="45" actId="114"/>
          <ac:picMkLst>
            <pc:docMk/>
            <pc:sldMk cId="3272229040" sldId="259"/>
            <ac:picMk id="6" creationId="{3A8222F3-42E4-4847-A23D-9C66FB739B3E}"/>
          </ac:picMkLst>
        </pc:picChg>
      </pc:sldChg>
      <pc:sldChg chg="del">
        <pc:chgData name="" userId="faadb563bfecab1d" providerId="LiveId" clId="{42522B5B-FC8A-4757-9070-15D9188AA157}" dt="2021-06-02T13:20:40.588" v="3" actId="2696"/>
        <pc:sldMkLst>
          <pc:docMk/>
          <pc:sldMk cId="70689670" sldId="260"/>
        </pc:sldMkLst>
      </pc:sldChg>
      <pc:sldChg chg="addSp modSp add">
        <pc:chgData name="" userId="faadb563bfecab1d" providerId="LiveId" clId="{42522B5B-FC8A-4757-9070-15D9188AA157}" dt="2021-06-02T13:21:34.644" v="48" actId="114"/>
        <pc:sldMkLst>
          <pc:docMk/>
          <pc:sldMk cId="1210554261" sldId="260"/>
        </pc:sldMkLst>
        <pc:spChg chg="add mod">
          <ac:chgData name="" userId="faadb563bfecab1d" providerId="LiveId" clId="{42522B5B-FC8A-4757-9070-15D9188AA157}" dt="2021-06-02T13:21:34.644" v="48" actId="114"/>
          <ac:spMkLst>
            <pc:docMk/>
            <pc:sldMk cId="1210554261" sldId="260"/>
            <ac:spMk id="2" creationId="{268EF398-28E8-4693-9536-480AC2904E08}"/>
          </ac:spMkLst>
        </pc:spChg>
        <pc:spChg chg="add mod">
          <ac:chgData name="" userId="faadb563bfecab1d" providerId="LiveId" clId="{42522B5B-FC8A-4757-9070-15D9188AA157}" dt="2021-06-02T13:21:34.644" v="48" actId="114"/>
          <ac:spMkLst>
            <pc:docMk/>
            <pc:sldMk cId="1210554261" sldId="260"/>
            <ac:spMk id="3" creationId="{6B970822-C397-490E-8EB1-7B628A006890}"/>
          </ac:spMkLst>
        </pc:spChg>
        <pc:picChg chg="add">
          <ac:chgData name="" userId="faadb563bfecab1d" providerId="LiveId" clId="{42522B5B-FC8A-4757-9070-15D9188AA157}" dt="2021-06-02T13:21:32.396" v="47"/>
          <ac:picMkLst>
            <pc:docMk/>
            <pc:sldMk cId="1210554261" sldId="260"/>
            <ac:picMk id="4" creationId="{2C998DFE-AE81-4D47-BC67-7F955C2F9BF9}"/>
          </ac:picMkLst>
        </pc:picChg>
      </pc:sldChg>
      <pc:sldChg chg="addSp modSp add">
        <pc:chgData name="" userId="faadb563bfecab1d" providerId="LiveId" clId="{42522B5B-FC8A-4757-9070-15D9188AA157}" dt="2021-06-02T13:21:41.464" v="51" actId="114"/>
        <pc:sldMkLst>
          <pc:docMk/>
          <pc:sldMk cId="3053455536" sldId="261"/>
        </pc:sldMkLst>
        <pc:spChg chg="add mod">
          <ac:chgData name="" userId="faadb563bfecab1d" providerId="LiveId" clId="{42522B5B-FC8A-4757-9070-15D9188AA157}" dt="2021-06-02T13:21:41.464" v="51" actId="114"/>
          <ac:spMkLst>
            <pc:docMk/>
            <pc:sldMk cId="3053455536" sldId="261"/>
            <ac:spMk id="2" creationId="{38A0D37B-4251-47BE-984C-73E336A38937}"/>
          </ac:spMkLst>
        </pc:spChg>
        <pc:spChg chg="add mod">
          <ac:chgData name="" userId="faadb563bfecab1d" providerId="LiveId" clId="{42522B5B-FC8A-4757-9070-15D9188AA157}" dt="2021-06-02T13:21:41.464" v="51" actId="114"/>
          <ac:spMkLst>
            <pc:docMk/>
            <pc:sldMk cId="3053455536" sldId="261"/>
            <ac:spMk id="3" creationId="{2C7EDFC5-FAE2-4EB2-806C-FF4830A1E322}"/>
          </ac:spMkLst>
        </pc:spChg>
        <pc:picChg chg="add">
          <ac:chgData name="" userId="faadb563bfecab1d" providerId="LiveId" clId="{42522B5B-FC8A-4757-9070-15D9188AA157}" dt="2021-06-02T13:21:40.258" v="50"/>
          <ac:picMkLst>
            <pc:docMk/>
            <pc:sldMk cId="3053455536" sldId="261"/>
            <ac:picMk id="4" creationId="{0DB168AD-39DD-44FB-9FCE-FB56A9A13B0F}"/>
          </ac:picMkLst>
        </pc:picChg>
      </pc:sldChg>
      <pc:sldChg chg="del">
        <pc:chgData name="" userId="faadb563bfecab1d" providerId="LiveId" clId="{42522B5B-FC8A-4757-9070-15D9188AA157}" dt="2021-06-02T13:20:40.620" v="4" actId="2696"/>
        <pc:sldMkLst>
          <pc:docMk/>
          <pc:sldMk cId="4231624776" sldId="261"/>
        </pc:sldMkLst>
      </pc:sldChg>
      <pc:sldChg chg="addSp modSp add">
        <pc:chgData name="" userId="faadb563bfecab1d" providerId="LiveId" clId="{42522B5B-FC8A-4757-9070-15D9188AA157}" dt="2021-06-02T13:21:52.293" v="54" actId="114"/>
        <pc:sldMkLst>
          <pc:docMk/>
          <pc:sldMk cId="28630080" sldId="262"/>
        </pc:sldMkLst>
        <pc:spChg chg="add mod">
          <ac:chgData name="" userId="faadb563bfecab1d" providerId="LiveId" clId="{42522B5B-FC8A-4757-9070-15D9188AA157}" dt="2021-06-02T13:21:52.293" v="54" actId="114"/>
          <ac:spMkLst>
            <pc:docMk/>
            <pc:sldMk cId="28630080" sldId="262"/>
            <ac:spMk id="2" creationId="{A25A9DC1-DBA0-41B5-A853-FA1CDBBE2DA5}"/>
          </ac:spMkLst>
        </pc:spChg>
        <pc:picChg chg="add">
          <ac:chgData name="" userId="faadb563bfecab1d" providerId="LiveId" clId="{42522B5B-FC8A-4757-9070-15D9188AA157}" dt="2021-06-02T13:21:50.875" v="53"/>
          <ac:picMkLst>
            <pc:docMk/>
            <pc:sldMk cId="28630080" sldId="262"/>
            <ac:picMk id="3" creationId="{FFA30182-CF93-46C2-A4F8-01ED3F7B7F74}"/>
          </ac:picMkLst>
        </pc:picChg>
      </pc:sldChg>
      <pc:sldChg chg="del">
        <pc:chgData name="" userId="faadb563bfecab1d" providerId="LiveId" clId="{42522B5B-FC8A-4757-9070-15D9188AA157}" dt="2021-06-02T13:20:40.657" v="5" actId="2696"/>
        <pc:sldMkLst>
          <pc:docMk/>
          <pc:sldMk cId="3839569173" sldId="262"/>
        </pc:sldMkLst>
      </pc:sldChg>
      <pc:sldChg chg="addSp modSp add modAnim">
        <pc:chgData name="" userId="faadb563bfecab1d" providerId="LiveId" clId="{42522B5B-FC8A-4757-9070-15D9188AA157}" dt="2021-06-02T13:21:59.567" v="58" actId="114"/>
        <pc:sldMkLst>
          <pc:docMk/>
          <pc:sldMk cId="452354665" sldId="263"/>
        </pc:sldMkLst>
        <pc:spChg chg="add mod">
          <ac:chgData name="" userId="faadb563bfecab1d" providerId="LiveId" clId="{42522B5B-FC8A-4757-9070-15D9188AA157}" dt="2021-06-02T13:21:59.567" v="58" actId="114"/>
          <ac:spMkLst>
            <pc:docMk/>
            <pc:sldMk cId="452354665" sldId="263"/>
            <ac:spMk id="2" creationId="{8396718F-C0C4-4508-9E0C-BEC8F572F3B5}"/>
          </ac:spMkLst>
        </pc:spChg>
        <pc:spChg chg="add mod">
          <ac:chgData name="" userId="faadb563bfecab1d" providerId="LiveId" clId="{42522B5B-FC8A-4757-9070-15D9188AA157}" dt="2021-06-02T13:21:59.567" v="58" actId="114"/>
          <ac:spMkLst>
            <pc:docMk/>
            <pc:sldMk cId="452354665" sldId="263"/>
            <ac:spMk id="3" creationId="{52A15784-8A08-496B-93B3-67BB47743E7F}"/>
          </ac:spMkLst>
        </pc:spChg>
        <pc:spChg chg="mod">
          <ac:chgData name="" userId="faadb563bfecab1d" providerId="LiveId" clId="{42522B5B-FC8A-4757-9070-15D9188AA157}" dt="2021-06-02T13:21:59.567" v="58" actId="114"/>
          <ac:spMkLst>
            <pc:docMk/>
            <pc:sldMk cId="452354665" sldId="263"/>
            <ac:spMk id="5" creationId="{2B130B6A-7BA3-4013-B9FA-7934A09C4D3B}"/>
          </ac:spMkLst>
        </pc:spChg>
        <pc:spChg chg="mod">
          <ac:chgData name="" userId="faadb563bfecab1d" providerId="LiveId" clId="{42522B5B-FC8A-4757-9070-15D9188AA157}" dt="2021-06-02T13:21:59.567" v="58" actId="114"/>
          <ac:spMkLst>
            <pc:docMk/>
            <pc:sldMk cId="452354665" sldId="263"/>
            <ac:spMk id="6" creationId="{64B594B0-1869-4292-B5A8-297D53C82B5D}"/>
          </ac:spMkLst>
        </pc:spChg>
        <pc:spChg chg="mod">
          <ac:chgData name="" userId="faadb563bfecab1d" providerId="LiveId" clId="{42522B5B-FC8A-4757-9070-15D9188AA157}" dt="2021-06-02T13:21:59.567" v="58" actId="114"/>
          <ac:spMkLst>
            <pc:docMk/>
            <pc:sldMk cId="452354665" sldId="263"/>
            <ac:spMk id="7" creationId="{4F516CF1-71B3-436A-9542-7187EE9046AC}"/>
          </ac:spMkLst>
        </pc:spChg>
        <pc:spChg chg="mod">
          <ac:chgData name="" userId="faadb563bfecab1d" providerId="LiveId" clId="{42522B5B-FC8A-4757-9070-15D9188AA157}" dt="2021-06-02T13:21:59.567" v="58" actId="114"/>
          <ac:spMkLst>
            <pc:docMk/>
            <pc:sldMk cId="452354665" sldId="263"/>
            <ac:spMk id="8" creationId="{D46EE3D8-8F66-4B0A-8DC1-8E3B6B1DABE3}"/>
          </ac:spMkLst>
        </pc:spChg>
        <pc:spChg chg="mod">
          <ac:chgData name="" userId="faadb563bfecab1d" providerId="LiveId" clId="{42522B5B-FC8A-4757-9070-15D9188AA157}" dt="2021-06-02T13:21:59.567" v="58" actId="114"/>
          <ac:spMkLst>
            <pc:docMk/>
            <pc:sldMk cId="452354665" sldId="263"/>
            <ac:spMk id="9" creationId="{D9820C21-89DD-4963-ABD7-40DC469B720F}"/>
          </ac:spMkLst>
        </pc:spChg>
        <pc:spChg chg="mod">
          <ac:chgData name="" userId="faadb563bfecab1d" providerId="LiveId" clId="{42522B5B-FC8A-4757-9070-15D9188AA157}" dt="2021-06-02T13:21:59.567" v="58" actId="114"/>
          <ac:spMkLst>
            <pc:docMk/>
            <pc:sldMk cId="452354665" sldId="263"/>
            <ac:spMk id="10" creationId="{BD6F72CA-59D3-4428-B1B1-07A260206BA5}"/>
          </ac:spMkLst>
        </pc:spChg>
        <pc:spChg chg="mod">
          <ac:chgData name="" userId="faadb563bfecab1d" providerId="LiveId" clId="{42522B5B-FC8A-4757-9070-15D9188AA157}" dt="2021-06-02T13:21:59.567" v="58" actId="114"/>
          <ac:spMkLst>
            <pc:docMk/>
            <pc:sldMk cId="452354665" sldId="263"/>
            <ac:spMk id="11" creationId="{6AC0EC19-4F46-4910-AEA5-0615FBFC8D03}"/>
          </ac:spMkLst>
        </pc:spChg>
        <pc:spChg chg="mod">
          <ac:chgData name="" userId="faadb563bfecab1d" providerId="LiveId" clId="{42522B5B-FC8A-4757-9070-15D9188AA157}" dt="2021-06-02T13:21:59.567" v="58" actId="114"/>
          <ac:spMkLst>
            <pc:docMk/>
            <pc:sldMk cId="452354665" sldId="263"/>
            <ac:spMk id="12" creationId="{69892110-1DFB-4184-B88A-0155384445BC}"/>
          </ac:spMkLst>
        </pc:spChg>
        <pc:spChg chg="mod">
          <ac:chgData name="" userId="faadb563bfecab1d" providerId="LiveId" clId="{42522B5B-FC8A-4757-9070-15D9188AA157}" dt="2021-06-02T13:21:59.567" v="58" actId="114"/>
          <ac:spMkLst>
            <pc:docMk/>
            <pc:sldMk cId="452354665" sldId="263"/>
            <ac:spMk id="13" creationId="{7EEFBA43-00B7-467A-B726-679931E76683}"/>
          </ac:spMkLst>
        </pc:spChg>
        <pc:spChg chg="mod">
          <ac:chgData name="" userId="faadb563bfecab1d" providerId="LiveId" clId="{42522B5B-FC8A-4757-9070-15D9188AA157}" dt="2021-06-02T13:21:59.567" v="58" actId="114"/>
          <ac:spMkLst>
            <pc:docMk/>
            <pc:sldMk cId="452354665" sldId="263"/>
            <ac:spMk id="14" creationId="{ED52EEF4-FDB6-4F2F-B6E6-DBB4E7E7FE82}"/>
          </ac:spMkLst>
        </pc:spChg>
        <pc:spChg chg="mod">
          <ac:chgData name="" userId="faadb563bfecab1d" providerId="LiveId" clId="{42522B5B-FC8A-4757-9070-15D9188AA157}" dt="2021-06-02T13:21:59.567" v="58" actId="114"/>
          <ac:spMkLst>
            <pc:docMk/>
            <pc:sldMk cId="452354665" sldId="263"/>
            <ac:spMk id="15" creationId="{CCC43562-1750-4164-B937-0D3B16C35DCE}"/>
          </ac:spMkLst>
        </pc:spChg>
        <pc:spChg chg="mod">
          <ac:chgData name="" userId="faadb563bfecab1d" providerId="LiveId" clId="{42522B5B-FC8A-4757-9070-15D9188AA157}" dt="2021-06-02T13:21:59.567" v="58" actId="114"/>
          <ac:spMkLst>
            <pc:docMk/>
            <pc:sldMk cId="452354665" sldId="263"/>
            <ac:spMk id="16" creationId="{FADB2F9A-826C-4EB6-8E08-B3F453B0FC57}"/>
          </ac:spMkLst>
        </pc:spChg>
        <pc:spChg chg="mod">
          <ac:chgData name="" userId="faadb563bfecab1d" providerId="LiveId" clId="{42522B5B-FC8A-4757-9070-15D9188AA157}" dt="2021-06-02T13:21:59.567" v="58" actId="114"/>
          <ac:spMkLst>
            <pc:docMk/>
            <pc:sldMk cId="452354665" sldId="263"/>
            <ac:spMk id="17" creationId="{9A52DF2D-FB0A-47EB-B740-B2DD3C58355B}"/>
          </ac:spMkLst>
        </pc:spChg>
        <pc:spChg chg="mod">
          <ac:chgData name="" userId="faadb563bfecab1d" providerId="LiveId" clId="{42522B5B-FC8A-4757-9070-15D9188AA157}" dt="2021-06-02T13:21:59.567" v="58" actId="114"/>
          <ac:spMkLst>
            <pc:docMk/>
            <pc:sldMk cId="452354665" sldId="263"/>
            <ac:spMk id="18" creationId="{BD223C56-30AB-4E65-BB94-2A94E47F063B}"/>
          </ac:spMkLst>
        </pc:spChg>
        <pc:grpChg chg="add">
          <ac:chgData name="" userId="faadb563bfecab1d" providerId="LiveId" clId="{42522B5B-FC8A-4757-9070-15D9188AA157}" dt="2021-06-02T13:21:57.660" v="56"/>
          <ac:grpSpMkLst>
            <pc:docMk/>
            <pc:sldMk cId="452354665" sldId="263"/>
            <ac:grpSpMk id="4" creationId="{F8E6159C-1AD8-4D60-9187-09FBC0EAA094}"/>
          </ac:grpSpMkLst>
        </pc:grpChg>
      </pc:sldChg>
      <pc:sldChg chg="del">
        <pc:chgData name="" userId="faadb563bfecab1d" providerId="LiveId" clId="{42522B5B-FC8A-4757-9070-15D9188AA157}" dt="2021-06-02T13:20:40.687" v="6" actId="2696"/>
        <pc:sldMkLst>
          <pc:docMk/>
          <pc:sldMk cId="3635415407" sldId="263"/>
        </pc:sldMkLst>
      </pc:sldChg>
      <pc:sldChg chg="addSp modSp add">
        <pc:chgData name="" userId="faadb563bfecab1d" providerId="LiveId" clId="{42522B5B-FC8A-4757-9070-15D9188AA157}" dt="2021-06-02T13:22:05.899" v="61" actId="114"/>
        <pc:sldMkLst>
          <pc:docMk/>
          <pc:sldMk cId="668666529" sldId="264"/>
        </pc:sldMkLst>
        <pc:spChg chg="add mod">
          <ac:chgData name="" userId="faadb563bfecab1d" providerId="LiveId" clId="{42522B5B-FC8A-4757-9070-15D9188AA157}" dt="2021-06-02T13:22:05.899" v="61" actId="114"/>
          <ac:spMkLst>
            <pc:docMk/>
            <pc:sldMk cId="668666529" sldId="264"/>
            <ac:spMk id="2" creationId="{7EDE1B1C-321F-49A1-8273-040B940747EB}"/>
          </ac:spMkLst>
        </pc:spChg>
        <pc:spChg chg="add mod">
          <ac:chgData name="" userId="faadb563bfecab1d" providerId="LiveId" clId="{42522B5B-FC8A-4757-9070-15D9188AA157}" dt="2021-06-02T13:22:05.899" v="61" actId="114"/>
          <ac:spMkLst>
            <pc:docMk/>
            <pc:sldMk cId="668666529" sldId="264"/>
            <ac:spMk id="3" creationId="{7A2E44C3-121B-468A-8FA5-59DF126DDA36}"/>
          </ac:spMkLst>
        </pc:spChg>
        <pc:picChg chg="add">
          <ac:chgData name="" userId="faadb563bfecab1d" providerId="LiveId" clId="{42522B5B-FC8A-4757-9070-15D9188AA157}" dt="2021-06-02T13:22:04.554" v="60"/>
          <ac:picMkLst>
            <pc:docMk/>
            <pc:sldMk cId="668666529" sldId="264"/>
            <ac:picMk id="4" creationId="{A35B7C41-51BF-4C7F-B3C1-63823FA1D81E}"/>
          </ac:picMkLst>
        </pc:picChg>
      </pc:sldChg>
      <pc:sldChg chg="del">
        <pc:chgData name="" userId="faadb563bfecab1d" providerId="LiveId" clId="{42522B5B-FC8A-4757-9070-15D9188AA157}" dt="2021-06-02T13:20:40.722" v="7" actId="2696"/>
        <pc:sldMkLst>
          <pc:docMk/>
          <pc:sldMk cId="3622297248" sldId="264"/>
        </pc:sldMkLst>
      </pc:sldChg>
      <pc:sldChg chg="addSp modSp add">
        <pc:chgData name="" userId="faadb563bfecab1d" providerId="LiveId" clId="{42522B5B-FC8A-4757-9070-15D9188AA157}" dt="2021-06-02T13:22:12.839" v="65" actId="114"/>
        <pc:sldMkLst>
          <pc:docMk/>
          <pc:sldMk cId="315140547" sldId="265"/>
        </pc:sldMkLst>
        <pc:spChg chg="add mod">
          <ac:chgData name="" userId="faadb563bfecab1d" providerId="LiveId" clId="{42522B5B-FC8A-4757-9070-15D9188AA157}" dt="2021-06-02T13:22:12.839" v="65" actId="114"/>
          <ac:spMkLst>
            <pc:docMk/>
            <pc:sldMk cId="315140547" sldId="265"/>
            <ac:spMk id="2" creationId="{093BF018-799F-402D-B19A-AEF4AECDB957}"/>
          </ac:spMkLst>
        </pc:spChg>
        <pc:spChg chg="add mod">
          <ac:chgData name="" userId="faadb563bfecab1d" providerId="LiveId" clId="{42522B5B-FC8A-4757-9070-15D9188AA157}" dt="2021-06-02T13:22:12.839" v="65" actId="114"/>
          <ac:spMkLst>
            <pc:docMk/>
            <pc:sldMk cId="315140547" sldId="265"/>
            <ac:spMk id="3" creationId="{AB9461AC-D840-44FF-9F34-80A15C0804C0}"/>
          </ac:spMkLst>
        </pc:spChg>
        <pc:spChg chg="add mod">
          <ac:chgData name="" userId="faadb563bfecab1d" providerId="LiveId" clId="{42522B5B-FC8A-4757-9070-15D9188AA157}" dt="2021-06-02T13:22:12.839" v="65" actId="114"/>
          <ac:spMkLst>
            <pc:docMk/>
            <pc:sldMk cId="315140547" sldId="265"/>
            <ac:spMk id="6" creationId="{C06FF70F-ABF3-4A9A-909F-B2F9E8ED0900}"/>
          </ac:spMkLst>
        </pc:spChg>
        <pc:picChg chg="add">
          <ac:chgData name="" userId="faadb563bfecab1d" providerId="LiveId" clId="{42522B5B-FC8A-4757-9070-15D9188AA157}" dt="2021-06-02T13:22:11.225" v="63"/>
          <ac:picMkLst>
            <pc:docMk/>
            <pc:sldMk cId="315140547" sldId="265"/>
            <ac:picMk id="4" creationId="{778EA92F-BC79-4FA7-A76D-8A16AAC162A5}"/>
          </ac:picMkLst>
        </pc:picChg>
        <pc:picChg chg="add">
          <ac:chgData name="" userId="faadb563bfecab1d" providerId="LiveId" clId="{42522B5B-FC8A-4757-9070-15D9188AA157}" dt="2021-06-02T13:22:11.225" v="63"/>
          <ac:picMkLst>
            <pc:docMk/>
            <pc:sldMk cId="315140547" sldId="265"/>
            <ac:picMk id="5" creationId="{ED18F5EB-E294-4B9B-A080-AD1083B2F4FB}"/>
          </ac:picMkLst>
        </pc:picChg>
      </pc:sldChg>
      <pc:sldChg chg="del">
        <pc:chgData name="" userId="faadb563bfecab1d" providerId="LiveId" clId="{42522B5B-FC8A-4757-9070-15D9188AA157}" dt="2021-06-02T13:20:40.756" v="8" actId="2696"/>
        <pc:sldMkLst>
          <pc:docMk/>
          <pc:sldMk cId="899808933" sldId="265"/>
        </pc:sldMkLst>
      </pc:sldChg>
      <pc:sldChg chg="addSp modSp add">
        <pc:chgData name="" userId="faadb563bfecab1d" providerId="LiveId" clId="{42522B5B-FC8A-4757-9070-15D9188AA157}" dt="2021-06-02T13:22:18.909" v="69" actId="114"/>
        <pc:sldMkLst>
          <pc:docMk/>
          <pc:sldMk cId="1204092509" sldId="266"/>
        </pc:sldMkLst>
        <pc:spChg chg="add mod">
          <ac:chgData name="" userId="faadb563bfecab1d" providerId="LiveId" clId="{42522B5B-FC8A-4757-9070-15D9188AA157}" dt="2021-06-02T13:22:18.909" v="69" actId="114"/>
          <ac:spMkLst>
            <pc:docMk/>
            <pc:sldMk cId="1204092509" sldId="266"/>
            <ac:spMk id="2" creationId="{92F0539C-06F9-40CA-AD24-405E10554480}"/>
          </ac:spMkLst>
        </pc:spChg>
        <pc:spChg chg="add mod">
          <ac:chgData name="" userId="faadb563bfecab1d" providerId="LiveId" clId="{42522B5B-FC8A-4757-9070-15D9188AA157}" dt="2021-06-02T13:22:18.909" v="69" actId="114"/>
          <ac:spMkLst>
            <pc:docMk/>
            <pc:sldMk cId="1204092509" sldId="266"/>
            <ac:spMk id="3" creationId="{22751A34-868B-4702-BE77-00947B156804}"/>
          </ac:spMkLst>
        </pc:spChg>
        <pc:spChg chg="add mod">
          <ac:chgData name="" userId="faadb563bfecab1d" providerId="LiveId" clId="{42522B5B-FC8A-4757-9070-15D9188AA157}" dt="2021-06-02T13:22:18.909" v="69" actId="114"/>
          <ac:spMkLst>
            <pc:docMk/>
            <pc:sldMk cId="1204092509" sldId="266"/>
            <ac:spMk id="5" creationId="{2FE978EB-C480-4ED1-8A91-785ACD6E3ACE}"/>
          </ac:spMkLst>
        </pc:spChg>
        <pc:picChg chg="add">
          <ac:chgData name="" userId="faadb563bfecab1d" providerId="LiveId" clId="{42522B5B-FC8A-4757-9070-15D9188AA157}" dt="2021-06-02T13:22:17.705" v="67"/>
          <ac:picMkLst>
            <pc:docMk/>
            <pc:sldMk cId="1204092509" sldId="266"/>
            <ac:picMk id="4" creationId="{CE84A042-98E9-4695-9908-CE8B967DB811}"/>
          </ac:picMkLst>
        </pc:picChg>
      </pc:sldChg>
      <pc:sldChg chg="del">
        <pc:chgData name="" userId="faadb563bfecab1d" providerId="LiveId" clId="{42522B5B-FC8A-4757-9070-15D9188AA157}" dt="2021-06-02T13:20:40.789" v="9" actId="2696"/>
        <pc:sldMkLst>
          <pc:docMk/>
          <pc:sldMk cId="1948313056" sldId="266"/>
        </pc:sldMkLst>
      </pc:sldChg>
      <pc:sldChg chg="addSp modSp add">
        <pc:chgData name="" userId="faadb563bfecab1d" providerId="LiveId" clId="{42522B5B-FC8A-4757-9070-15D9188AA157}" dt="2021-06-02T13:22:25.734" v="73" actId="114"/>
        <pc:sldMkLst>
          <pc:docMk/>
          <pc:sldMk cId="26398729" sldId="267"/>
        </pc:sldMkLst>
        <pc:spChg chg="add mod">
          <ac:chgData name="" userId="faadb563bfecab1d" providerId="LiveId" clId="{42522B5B-FC8A-4757-9070-15D9188AA157}" dt="2021-06-02T13:22:25.734" v="73" actId="114"/>
          <ac:spMkLst>
            <pc:docMk/>
            <pc:sldMk cId="26398729" sldId="267"/>
            <ac:spMk id="2" creationId="{626DE9B3-BFD8-4AFA-B8DB-38C31100F487}"/>
          </ac:spMkLst>
        </pc:spChg>
        <pc:spChg chg="add mod">
          <ac:chgData name="" userId="faadb563bfecab1d" providerId="LiveId" clId="{42522B5B-FC8A-4757-9070-15D9188AA157}" dt="2021-06-02T13:22:25.734" v="73" actId="114"/>
          <ac:spMkLst>
            <pc:docMk/>
            <pc:sldMk cId="26398729" sldId="267"/>
            <ac:spMk id="4" creationId="{3BC15E0B-0427-4003-980E-350CCBC7D21F}"/>
          </ac:spMkLst>
        </pc:spChg>
        <pc:picChg chg="add">
          <ac:chgData name="" userId="faadb563bfecab1d" providerId="LiveId" clId="{42522B5B-FC8A-4757-9070-15D9188AA157}" dt="2021-06-02T13:22:23.791" v="71"/>
          <ac:picMkLst>
            <pc:docMk/>
            <pc:sldMk cId="26398729" sldId="267"/>
            <ac:picMk id="3" creationId="{66631ABC-4B15-4A27-8CD8-52BAB29E95A8}"/>
          </ac:picMkLst>
        </pc:picChg>
      </pc:sldChg>
      <pc:sldChg chg="del">
        <pc:chgData name="" userId="faadb563bfecab1d" providerId="LiveId" clId="{42522B5B-FC8A-4757-9070-15D9188AA157}" dt="2021-06-02T13:20:40.820" v="10" actId="2696"/>
        <pc:sldMkLst>
          <pc:docMk/>
          <pc:sldMk cId="1689917375" sldId="267"/>
        </pc:sldMkLst>
      </pc:sldChg>
      <pc:sldChg chg="addSp modSp add modAnim">
        <pc:chgData name="" userId="faadb563bfecab1d" providerId="LiveId" clId="{42522B5B-FC8A-4757-9070-15D9188AA157}" dt="2021-06-02T13:22:31.263" v="76" actId="114"/>
        <pc:sldMkLst>
          <pc:docMk/>
          <pc:sldMk cId="1605340573" sldId="268"/>
        </pc:sldMkLst>
        <pc:spChg chg="add mod">
          <ac:chgData name="" userId="faadb563bfecab1d" providerId="LiveId" clId="{42522B5B-FC8A-4757-9070-15D9188AA157}" dt="2021-06-02T13:22:31.263" v="76" actId="114"/>
          <ac:spMkLst>
            <pc:docMk/>
            <pc:sldMk cId="1605340573" sldId="268"/>
            <ac:spMk id="2" creationId="{9DA59375-27BA-40A2-B665-CADDAA8EEA44}"/>
          </ac:spMkLst>
        </pc:spChg>
        <pc:spChg chg="add mod">
          <ac:chgData name="" userId="faadb563bfecab1d" providerId="LiveId" clId="{42522B5B-FC8A-4757-9070-15D9188AA157}" dt="2021-06-02T13:22:31.263" v="76" actId="114"/>
          <ac:spMkLst>
            <pc:docMk/>
            <pc:sldMk cId="1605340573" sldId="268"/>
            <ac:spMk id="3" creationId="{601F58FD-72B4-4652-A196-8711E93B253C}"/>
          </ac:spMkLst>
        </pc:spChg>
        <pc:picChg chg="add mod">
          <ac:chgData name="" userId="faadb563bfecab1d" providerId="LiveId" clId="{42522B5B-FC8A-4757-9070-15D9188AA157}" dt="2021-06-02T13:22:31.263" v="76" actId="114"/>
          <ac:picMkLst>
            <pc:docMk/>
            <pc:sldMk cId="1605340573" sldId="268"/>
            <ac:picMk id="4" creationId="{B0EDDAA4-F9DC-47E1-844F-05436C2D2A76}"/>
          </ac:picMkLst>
        </pc:picChg>
      </pc:sldChg>
      <pc:sldChg chg="del">
        <pc:chgData name="" userId="faadb563bfecab1d" providerId="LiveId" clId="{42522B5B-FC8A-4757-9070-15D9188AA157}" dt="2021-06-02T13:20:40.861" v="11" actId="2696"/>
        <pc:sldMkLst>
          <pc:docMk/>
          <pc:sldMk cId="3995268258" sldId="268"/>
        </pc:sldMkLst>
      </pc:sldChg>
      <pc:sldChg chg="del">
        <pc:chgData name="" userId="faadb563bfecab1d" providerId="LiveId" clId="{42522B5B-FC8A-4757-9070-15D9188AA157}" dt="2021-06-02T13:20:40.892" v="12" actId="2696"/>
        <pc:sldMkLst>
          <pc:docMk/>
          <pc:sldMk cId="651224558" sldId="269"/>
        </pc:sldMkLst>
      </pc:sldChg>
      <pc:sldChg chg="addSp modSp add">
        <pc:chgData name="" userId="faadb563bfecab1d" providerId="LiveId" clId="{42522B5B-FC8A-4757-9070-15D9188AA157}" dt="2021-06-02T13:22:37.760" v="79" actId="114"/>
        <pc:sldMkLst>
          <pc:docMk/>
          <pc:sldMk cId="2425271148" sldId="269"/>
        </pc:sldMkLst>
        <pc:spChg chg="add mod">
          <ac:chgData name="" userId="faadb563bfecab1d" providerId="LiveId" clId="{42522B5B-FC8A-4757-9070-15D9188AA157}" dt="2021-06-02T13:22:37.760" v="79" actId="114"/>
          <ac:spMkLst>
            <pc:docMk/>
            <pc:sldMk cId="2425271148" sldId="269"/>
            <ac:spMk id="2" creationId="{40FFD0CF-4DB7-4118-9CF6-D6C8CD246AA5}"/>
          </ac:spMkLst>
        </pc:spChg>
        <pc:spChg chg="add mod">
          <ac:chgData name="" userId="faadb563bfecab1d" providerId="LiveId" clId="{42522B5B-FC8A-4757-9070-15D9188AA157}" dt="2021-06-02T13:22:37.760" v="79" actId="114"/>
          <ac:spMkLst>
            <pc:docMk/>
            <pc:sldMk cId="2425271148" sldId="269"/>
            <ac:spMk id="3" creationId="{43DC86F4-6FAA-4DB3-8B96-5C7A2897A6F0}"/>
          </ac:spMkLst>
        </pc:spChg>
        <pc:picChg chg="add">
          <ac:chgData name="" userId="faadb563bfecab1d" providerId="LiveId" clId="{42522B5B-FC8A-4757-9070-15D9188AA157}" dt="2021-06-02T13:22:36.441" v="78"/>
          <ac:picMkLst>
            <pc:docMk/>
            <pc:sldMk cId="2425271148" sldId="269"/>
            <ac:picMk id="4" creationId="{3D4ADC49-85CB-4D6E-8944-E1DF01D6EE11}"/>
          </ac:picMkLst>
        </pc:picChg>
      </pc:sldChg>
      <pc:sldChg chg="addSp modSp add modAnim">
        <pc:chgData name="" userId="faadb563bfecab1d" providerId="LiveId" clId="{42522B5B-FC8A-4757-9070-15D9188AA157}" dt="2021-06-02T13:22:44.249" v="83" actId="114"/>
        <pc:sldMkLst>
          <pc:docMk/>
          <pc:sldMk cId="601333450" sldId="270"/>
        </pc:sldMkLst>
        <pc:spChg chg="add mod">
          <ac:chgData name="" userId="faadb563bfecab1d" providerId="LiveId" clId="{42522B5B-FC8A-4757-9070-15D9188AA157}" dt="2021-06-02T13:22:44.249" v="83" actId="114"/>
          <ac:spMkLst>
            <pc:docMk/>
            <pc:sldMk cId="601333450" sldId="270"/>
            <ac:spMk id="2" creationId="{AA31FDA4-237F-4BE9-BA45-9B75F7FD00D6}"/>
          </ac:spMkLst>
        </pc:spChg>
        <pc:spChg chg="add mod">
          <ac:chgData name="" userId="faadb563bfecab1d" providerId="LiveId" clId="{42522B5B-FC8A-4757-9070-15D9188AA157}" dt="2021-06-02T13:22:44.249" v="83" actId="114"/>
          <ac:spMkLst>
            <pc:docMk/>
            <pc:sldMk cId="601333450" sldId="270"/>
            <ac:spMk id="5" creationId="{1DB2CEC3-5A91-41D8-BD72-7A6B40E75DB2}"/>
          </ac:spMkLst>
        </pc:spChg>
        <pc:spChg chg="add mod">
          <ac:chgData name="" userId="faadb563bfecab1d" providerId="LiveId" clId="{42522B5B-FC8A-4757-9070-15D9188AA157}" dt="2021-06-02T13:22:44.249" v="83" actId="114"/>
          <ac:spMkLst>
            <pc:docMk/>
            <pc:sldMk cId="601333450" sldId="270"/>
            <ac:spMk id="6" creationId="{3E3EFBBD-4C8B-429A-9C48-78DF14B909AE}"/>
          </ac:spMkLst>
        </pc:spChg>
        <pc:spChg chg="add mod">
          <ac:chgData name="" userId="faadb563bfecab1d" providerId="LiveId" clId="{42522B5B-FC8A-4757-9070-15D9188AA157}" dt="2021-06-02T13:22:44.249" v="83" actId="114"/>
          <ac:spMkLst>
            <pc:docMk/>
            <pc:sldMk cId="601333450" sldId="270"/>
            <ac:spMk id="7" creationId="{037C6F03-F22E-4903-A1F2-EEAD4E315D75}"/>
          </ac:spMkLst>
        </pc:spChg>
        <pc:spChg chg="add mod">
          <ac:chgData name="" userId="faadb563bfecab1d" providerId="LiveId" clId="{42522B5B-FC8A-4757-9070-15D9188AA157}" dt="2021-06-02T13:22:44.249" v="83" actId="114"/>
          <ac:spMkLst>
            <pc:docMk/>
            <pc:sldMk cId="601333450" sldId="270"/>
            <ac:spMk id="8" creationId="{DD5D1044-43FD-406F-8D15-703EF9701CCA}"/>
          </ac:spMkLst>
        </pc:spChg>
        <pc:spChg chg="add mod">
          <ac:chgData name="" userId="faadb563bfecab1d" providerId="LiveId" clId="{42522B5B-FC8A-4757-9070-15D9188AA157}" dt="2021-06-02T13:22:44.249" v="83" actId="114"/>
          <ac:spMkLst>
            <pc:docMk/>
            <pc:sldMk cId="601333450" sldId="270"/>
            <ac:spMk id="10" creationId="{8AB56BEB-3E72-4806-9CB1-E8F04E40661A}"/>
          </ac:spMkLst>
        </pc:spChg>
        <pc:spChg chg="add mod">
          <ac:chgData name="" userId="faadb563bfecab1d" providerId="LiveId" clId="{42522B5B-FC8A-4757-9070-15D9188AA157}" dt="2021-06-02T13:22:44.249" v="83" actId="114"/>
          <ac:spMkLst>
            <pc:docMk/>
            <pc:sldMk cId="601333450" sldId="270"/>
            <ac:spMk id="11" creationId="{D3A9C851-450D-4027-AE23-F0A5E3DE48E1}"/>
          </ac:spMkLst>
        </pc:spChg>
        <pc:picChg chg="add mod">
          <ac:chgData name="" userId="faadb563bfecab1d" providerId="LiveId" clId="{42522B5B-FC8A-4757-9070-15D9188AA157}" dt="2021-06-02T13:22:44.249" v="83" actId="114"/>
          <ac:picMkLst>
            <pc:docMk/>
            <pc:sldMk cId="601333450" sldId="270"/>
            <ac:picMk id="3" creationId="{B974885F-A101-469C-BD75-D8A088412BD7}"/>
          </ac:picMkLst>
        </pc:picChg>
        <pc:picChg chg="add mod">
          <ac:chgData name="" userId="faadb563bfecab1d" providerId="LiveId" clId="{42522B5B-FC8A-4757-9070-15D9188AA157}" dt="2021-06-02T13:22:44.249" v="83" actId="114"/>
          <ac:picMkLst>
            <pc:docMk/>
            <pc:sldMk cId="601333450" sldId="270"/>
            <ac:picMk id="4" creationId="{15B01A98-11F1-45EA-8351-68B7E0326857}"/>
          </ac:picMkLst>
        </pc:picChg>
        <pc:picChg chg="add mod">
          <ac:chgData name="" userId="faadb563bfecab1d" providerId="LiveId" clId="{42522B5B-FC8A-4757-9070-15D9188AA157}" dt="2021-06-02T13:22:44.249" v="83" actId="114"/>
          <ac:picMkLst>
            <pc:docMk/>
            <pc:sldMk cId="601333450" sldId="270"/>
            <ac:picMk id="9" creationId="{DD587180-207E-4B7C-A12E-D38CEC4841E6}"/>
          </ac:picMkLst>
        </pc:picChg>
      </pc:sldChg>
      <pc:sldChg chg="del">
        <pc:chgData name="" userId="faadb563bfecab1d" providerId="LiveId" clId="{42522B5B-FC8A-4757-9070-15D9188AA157}" dt="2021-06-02T13:20:40.922" v="13" actId="2696"/>
        <pc:sldMkLst>
          <pc:docMk/>
          <pc:sldMk cId="816318923" sldId="270"/>
        </pc:sldMkLst>
      </pc:sldChg>
      <pc:sldChg chg="addSp modSp add">
        <pc:chgData name="" userId="faadb563bfecab1d" providerId="LiveId" clId="{42522B5B-FC8A-4757-9070-15D9188AA157}" dt="2021-06-02T13:22:50.516" v="86" actId="114"/>
        <pc:sldMkLst>
          <pc:docMk/>
          <pc:sldMk cId="1624988675" sldId="271"/>
        </pc:sldMkLst>
        <pc:spChg chg="add mod">
          <ac:chgData name="" userId="faadb563bfecab1d" providerId="LiveId" clId="{42522B5B-FC8A-4757-9070-15D9188AA157}" dt="2021-06-02T13:22:50.516" v="86" actId="114"/>
          <ac:spMkLst>
            <pc:docMk/>
            <pc:sldMk cId="1624988675" sldId="271"/>
            <ac:spMk id="2" creationId="{6A109E68-D179-44F9-8990-BF20777F4976}"/>
          </ac:spMkLst>
        </pc:spChg>
        <pc:spChg chg="add mod">
          <ac:chgData name="" userId="faadb563bfecab1d" providerId="LiveId" clId="{42522B5B-FC8A-4757-9070-15D9188AA157}" dt="2021-06-02T13:22:50.516" v="86" actId="114"/>
          <ac:spMkLst>
            <pc:docMk/>
            <pc:sldMk cId="1624988675" sldId="271"/>
            <ac:spMk id="3" creationId="{DCAF3D90-74B0-4462-A499-5D8DA3A115FD}"/>
          </ac:spMkLst>
        </pc:spChg>
        <pc:picChg chg="add">
          <ac:chgData name="" userId="faadb563bfecab1d" providerId="LiveId" clId="{42522B5B-FC8A-4757-9070-15D9188AA157}" dt="2021-06-02T13:22:49.621" v="85"/>
          <ac:picMkLst>
            <pc:docMk/>
            <pc:sldMk cId="1624988675" sldId="271"/>
            <ac:picMk id="4" creationId="{F8A76937-E1CF-44FE-817D-353EB2B40245}"/>
          </ac:picMkLst>
        </pc:picChg>
      </pc:sldChg>
      <pc:sldChg chg="del">
        <pc:chgData name="" userId="faadb563bfecab1d" providerId="LiveId" clId="{42522B5B-FC8A-4757-9070-15D9188AA157}" dt="2021-06-02T13:20:40.958" v="14" actId="2696"/>
        <pc:sldMkLst>
          <pc:docMk/>
          <pc:sldMk cId="2837448500" sldId="271"/>
        </pc:sldMkLst>
      </pc:sldChg>
      <pc:sldChg chg="addSp modSp add">
        <pc:chgData name="" userId="faadb563bfecab1d" providerId="LiveId" clId="{42522B5B-FC8A-4757-9070-15D9188AA157}" dt="2021-06-02T13:22:57.537" v="90" actId="114"/>
        <pc:sldMkLst>
          <pc:docMk/>
          <pc:sldMk cId="2408520436" sldId="272"/>
        </pc:sldMkLst>
        <pc:spChg chg="add mod">
          <ac:chgData name="" userId="faadb563bfecab1d" providerId="LiveId" clId="{42522B5B-FC8A-4757-9070-15D9188AA157}" dt="2021-06-02T13:22:57.537" v="90" actId="114"/>
          <ac:spMkLst>
            <pc:docMk/>
            <pc:sldMk cId="2408520436" sldId="272"/>
            <ac:spMk id="2" creationId="{E53025BA-992C-4CB4-B487-431CBBD15F7E}"/>
          </ac:spMkLst>
        </pc:spChg>
        <pc:spChg chg="add mod">
          <ac:chgData name="" userId="faadb563bfecab1d" providerId="LiveId" clId="{42522B5B-FC8A-4757-9070-15D9188AA157}" dt="2021-06-02T13:22:57.537" v="90" actId="114"/>
          <ac:spMkLst>
            <pc:docMk/>
            <pc:sldMk cId="2408520436" sldId="272"/>
            <ac:spMk id="3" creationId="{D2E75D90-FD3A-48F1-BBDA-0FD3CB21F3E0}"/>
          </ac:spMkLst>
        </pc:spChg>
        <pc:spChg chg="add mod">
          <ac:chgData name="" userId="faadb563bfecab1d" providerId="LiveId" clId="{42522B5B-FC8A-4757-9070-15D9188AA157}" dt="2021-06-02T13:22:57.537" v="90" actId="114"/>
          <ac:spMkLst>
            <pc:docMk/>
            <pc:sldMk cId="2408520436" sldId="272"/>
            <ac:spMk id="4" creationId="{77B6E6C7-8732-4BC4-9FDD-845D411518B4}"/>
          </ac:spMkLst>
        </pc:spChg>
        <pc:spChg chg="add mod">
          <ac:chgData name="" userId="faadb563bfecab1d" providerId="LiveId" clId="{42522B5B-FC8A-4757-9070-15D9188AA157}" dt="2021-06-02T13:22:57.537" v="90" actId="114"/>
          <ac:spMkLst>
            <pc:docMk/>
            <pc:sldMk cId="2408520436" sldId="272"/>
            <ac:spMk id="5" creationId="{A1AAD24B-BBC7-4156-BDA1-7AC498CEB260}"/>
          </ac:spMkLst>
        </pc:spChg>
        <pc:spChg chg="add mod">
          <ac:chgData name="" userId="faadb563bfecab1d" providerId="LiveId" clId="{42522B5B-FC8A-4757-9070-15D9188AA157}" dt="2021-06-02T13:22:57.537" v="90" actId="114"/>
          <ac:spMkLst>
            <pc:docMk/>
            <pc:sldMk cId="2408520436" sldId="272"/>
            <ac:spMk id="6" creationId="{C9B8D51B-C298-4381-9614-C2F591A447C0}"/>
          </ac:spMkLst>
        </pc:spChg>
        <pc:spChg chg="add mod">
          <ac:chgData name="" userId="faadb563bfecab1d" providerId="LiveId" clId="{42522B5B-FC8A-4757-9070-15D9188AA157}" dt="2021-06-02T13:22:57.537" v="90" actId="114"/>
          <ac:spMkLst>
            <pc:docMk/>
            <pc:sldMk cId="2408520436" sldId="272"/>
            <ac:spMk id="7" creationId="{F776AC9D-FA42-417E-B50D-AEEF907DAA9C}"/>
          </ac:spMkLst>
        </pc:spChg>
        <pc:spChg chg="add mod">
          <ac:chgData name="" userId="faadb563bfecab1d" providerId="LiveId" clId="{42522B5B-FC8A-4757-9070-15D9188AA157}" dt="2021-06-02T13:22:57.537" v="90" actId="114"/>
          <ac:spMkLst>
            <pc:docMk/>
            <pc:sldMk cId="2408520436" sldId="272"/>
            <ac:spMk id="8" creationId="{CAE82A16-C12C-4F87-9D19-72D1AF1A67B2}"/>
          </ac:spMkLst>
        </pc:spChg>
        <pc:spChg chg="add mod">
          <ac:chgData name="" userId="faadb563bfecab1d" providerId="LiveId" clId="{42522B5B-FC8A-4757-9070-15D9188AA157}" dt="2021-06-02T13:22:57.537" v="90" actId="114"/>
          <ac:spMkLst>
            <pc:docMk/>
            <pc:sldMk cId="2408520436" sldId="272"/>
            <ac:spMk id="9" creationId="{240C8482-42D4-4717-96FA-E06333BCA72C}"/>
          </ac:spMkLst>
        </pc:spChg>
      </pc:sldChg>
      <pc:sldChg chg="del">
        <pc:chgData name="" userId="faadb563bfecab1d" providerId="LiveId" clId="{42522B5B-FC8A-4757-9070-15D9188AA157}" dt="2021-06-02T13:20:40.992" v="15" actId="2696"/>
        <pc:sldMkLst>
          <pc:docMk/>
          <pc:sldMk cId="3863330669" sldId="272"/>
        </pc:sldMkLst>
      </pc:sldChg>
      <pc:sldChg chg="del">
        <pc:chgData name="" userId="faadb563bfecab1d" providerId="LiveId" clId="{42522B5B-FC8A-4757-9070-15D9188AA157}" dt="2021-06-02T13:20:41.030" v="16" actId="2696"/>
        <pc:sldMkLst>
          <pc:docMk/>
          <pc:sldMk cId="1420487654" sldId="273"/>
        </pc:sldMkLst>
      </pc:sldChg>
      <pc:sldChg chg="addSp modSp add modAnim">
        <pc:chgData name="" userId="faadb563bfecab1d" providerId="LiveId" clId="{42522B5B-FC8A-4757-9070-15D9188AA157}" dt="2021-06-02T13:23:05.517" v="93" actId="114"/>
        <pc:sldMkLst>
          <pc:docMk/>
          <pc:sldMk cId="3919762637" sldId="273"/>
        </pc:sldMkLst>
        <pc:spChg chg="add mod">
          <ac:chgData name="" userId="faadb563bfecab1d" providerId="LiveId" clId="{42522B5B-FC8A-4757-9070-15D9188AA157}" dt="2021-06-02T13:23:05.517" v="93" actId="114"/>
          <ac:spMkLst>
            <pc:docMk/>
            <pc:sldMk cId="3919762637" sldId="273"/>
            <ac:spMk id="2" creationId="{151B1ACE-8EC7-4C6C-97DA-3484A514A0E6}"/>
          </ac:spMkLst>
        </pc:spChg>
        <pc:spChg chg="add mod">
          <ac:chgData name="" userId="faadb563bfecab1d" providerId="LiveId" clId="{42522B5B-FC8A-4757-9070-15D9188AA157}" dt="2021-06-02T13:23:05.517" v="93" actId="114"/>
          <ac:spMkLst>
            <pc:docMk/>
            <pc:sldMk cId="3919762637" sldId="273"/>
            <ac:spMk id="3" creationId="{83487A4D-FE3E-4671-B259-FB94A013C5C8}"/>
          </ac:spMkLst>
        </pc:spChg>
      </pc:sldChg>
      <pc:sldChg chg="del">
        <pc:chgData name="" userId="faadb563bfecab1d" providerId="LiveId" clId="{42522B5B-FC8A-4757-9070-15D9188AA157}" dt="2021-06-02T13:20:41.516" v="17" actId="2696"/>
        <pc:sldMkLst>
          <pc:docMk/>
          <pc:sldMk cId="1258266469" sldId="274"/>
        </pc:sldMkLst>
      </pc:sldChg>
      <pc:sldChg chg="addSp modSp add">
        <pc:chgData name="" userId="faadb563bfecab1d" providerId="LiveId" clId="{42522B5B-FC8A-4757-9070-15D9188AA157}" dt="2021-06-02T13:23:11.518" v="96" actId="114"/>
        <pc:sldMkLst>
          <pc:docMk/>
          <pc:sldMk cId="3738031687" sldId="274"/>
        </pc:sldMkLst>
        <pc:spChg chg="add mod">
          <ac:chgData name="" userId="faadb563bfecab1d" providerId="LiveId" clId="{42522B5B-FC8A-4757-9070-15D9188AA157}" dt="2021-06-02T13:23:11.518" v="96" actId="114"/>
          <ac:spMkLst>
            <pc:docMk/>
            <pc:sldMk cId="3738031687" sldId="274"/>
            <ac:spMk id="2" creationId="{19C65F6F-7C1A-4D4E-8259-4780938AA07A}"/>
          </ac:spMkLst>
        </pc:spChg>
        <pc:spChg chg="add mod">
          <ac:chgData name="" userId="faadb563bfecab1d" providerId="LiveId" clId="{42522B5B-FC8A-4757-9070-15D9188AA157}" dt="2021-06-02T13:23:11.518" v="96" actId="114"/>
          <ac:spMkLst>
            <pc:docMk/>
            <pc:sldMk cId="3738031687" sldId="274"/>
            <ac:spMk id="3" creationId="{6CF401BF-34C4-4015-B40E-27B940692A23}"/>
          </ac:spMkLst>
        </pc:spChg>
        <pc:picChg chg="add">
          <ac:chgData name="" userId="faadb563bfecab1d" providerId="LiveId" clId="{42522B5B-FC8A-4757-9070-15D9188AA157}" dt="2021-06-02T13:23:10.807" v="95"/>
          <ac:picMkLst>
            <pc:docMk/>
            <pc:sldMk cId="3738031687" sldId="274"/>
            <ac:picMk id="4" creationId="{1C826494-51E3-4A33-99D5-EC0CA72B6259}"/>
          </ac:picMkLst>
        </pc:picChg>
      </pc:sldChg>
      <pc:sldChg chg="del">
        <pc:chgData name="" userId="faadb563bfecab1d" providerId="LiveId" clId="{42522B5B-FC8A-4757-9070-15D9188AA157}" dt="2021-06-02T13:20:41.768" v="18" actId="2696"/>
        <pc:sldMkLst>
          <pc:docMk/>
          <pc:sldMk cId="3149599916" sldId="275"/>
        </pc:sldMkLst>
      </pc:sldChg>
      <pc:sldChg chg="del">
        <pc:chgData name="" userId="faadb563bfecab1d" providerId="LiveId" clId="{42522B5B-FC8A-4757-9070-15D9188AA157}" dt="2021-06-02T13:20:43.034" v="19" actId="2696"/>
        <pc:sldMkLst>
          <pc:docMk/>
          <pc:sldMk cId="1728368898" sldId="276"/>
        </pc:sldMkLst>
      </pc:sldChg>
      <pc:sldChg chg="del">
        <pc:chgData name="" userId="faadb563bfecab1d" providerId="LiveId" clId="{42522B5B-FC8A-4757-9070-15D9188AA157}" dt="2021-06-02T13:20:43.042" v="20" actId="2696"/>
        <pc:sldMkLst>
          <pc:docMk/>
          <pc:sldMk cId="234509487" sldId="277"/>
        </pc:sldMkLst>
      </pc:sldChg>
      <pc:sldChg chg="del">
        <pc:chgData name="" userId="faadb563bfecab1d" providerId="LiveId" clId="{42522B5B-FC8A-4757-9070-15D9188AA157}" dt="2021-06-02T13:20:48.456" v="21" actId="2696"/>
        <pc:sldMkLst>
          <pc:docMk/>
          <pc:sldMk cId="3599868074" sldId="278"/>
        </pc:sldMkLst>
      </pc:sldChg>
      <pc:sldChg chg="del">
        <pc:chgData name="" userId="faadb563bfecab1d" providerId="LiveId" clId="{42522B5B-FC8A-4757-9070-15D9188AA157}" dt="2021-06-02T13:20:48.713" v="22" actId="2696"/>
        <pc:sldMkLst>
          <pc:docMk/>
          <pc:sldMk cId="3715378532" sldId="279"/>
        </pc:sldMkLst>
      </pc:sldChg>
      <pc:sldChg chg="del">
        <pc:chgData name="" userId="faadb563bfecab1d" providerId="LiveId" clId="{42522B5B-FC8A-4757-9070-15D9188AA157}" dt="2021-06-02T13:20:48.931" v="23" actId="2696"/>
        <pc:sldMkLst>
          <pc:docMk/>
          <pc:sldMk cId="3501953443" sldId="280"/>
        </pc:sldMkLst>
      </pc:sldChg>
      <pc:sldChg chg="del">
        <pc:chgData name="" userId="faadb563bfecab1d" providerId="LiveId" clId="{42522B5B-FC8A-4757-9070-15D9188AA157}" dt="2021-06-02T13:20:49.150" v="24" actId="2696"/>
        <pc:sldMkLst>
          <pc:docMk/>
          <pc:sldMk cId="1099364732" sldId="281"/>
        </pc:sldMkLst>
      </pc:sldChg>
      <pc:sldChg chg="del">
        <pc:chgData name="" userId="faadb563bfecab1d" providerId="LiveId" clId="{42522B5B-FC8A-4757-9070-15D9188AA157}" dt="2021-06-02T13:20:49.331" v="25" actId="2696"/>
        <pc:sldMkLst>
          <pc:docMk/>
          <pc:sldMk cId="4083050024" sldId="282"/>
        </pc:sldMkLst>
      </pc:sldChg>
      <pc:sldChg chg="del">
        <pc:chgData name="" userId="faadb563bfecab1d" providerId="LiveId" clId="{42522B5B-FC8A-4757-9070-15D9188AA157}" dt="2021-06-02T13:20:49.527" v="26" actId="2696"/>
        <pc:sldMkLst>
          <pc:docMk/>
          <pc:sldMk cId="794519807" sldId="283"/>
        </pc:sldMkLst>
      </pc:sldChg>
      <pc:sldChg chg="del">
        <pc:chgData name="" userId="faadb563bfecab1d" providerId="LiveId" clId="{42522B5B-FC8A-4757-9070-15D9188AA157}" dt="2021-06-02T13:20:49.737" v="27" actId="2696"/>
        <pc:sldMkLst>
          <pc:docMk/>
          <pc:sldMk cId="3343557274" sldId="284"/>
        </pc:sldMkLst>
      </pc:sldChg>
      <pc:sldChg chg="del">
        <pc:chgData name="" userId="faadb563bfecab1d" providerId="LiveId" clId="{42522B5B-FC8A-4757-9070-15D9188AA157}" dt="2021-06-02T13:20:49.932" v="28" actId="2696"/>
        <pc:sldMkLst>
          <pc:docMk/>
          <pc:sldMk cId="358889652" sldId="285"/>
        </pc:sldMkLst>
      </pc:sldChg>
      <pc:sldChg chg="del">
        <pc:chgData name="" userId="faadb563bfecab1d" providerId="LiveId" clId="{42522B5B-FC8A-4757-9070-15D9188AA157}" dt="2021-06-02T13:20:50.192" v="29" actId="2696"/>
        <pc:sldMkLst>
          <pc:docMk/>
          <pc:sldMk cId="1902936860" sldId="286"/>
        </pc:sldMkLst>
      </pc:sldChg>
      <pc:sldChg chg="del">
        <pc:chgData name="" userId="faadb563bfecab1d" providerId="LiveId" clId="{42522B5B-FC8A-4757-9070-15D9188AA157}" dt="2021-06-02T13:20:50.603" v="30" actId="2696"/>
        <pc:sldMkLst>
          <pc:docMk/>
          <pc:sldMk cId="2877371925" sldId="287"/>
        </pc:sldMkLst>
      </pc:sldChg>
    </pc:docChg>
  </pc:docChgLst>
  <pc:docChgLst>
    <pc:chgData userId="faadb563bfecab1d" providerId="LiveId" clId="{5F083E59-6E50-4DB2-944C-223F4888B238}"/>
    <pc:docChg chg="undo modSld">
      <pc:chgData name="" userId="faadb563bfecab1d" providerId="LiveId" clId="{5F083E59-6E50-4DB2-944C-223F4888B238}" dt="2021-05-20T01:51:44.834" v="53" actId="6549"/>
      <pc:docMkLst>
        <pc:docMk/>
      </pc:docMkLst>
    </pc:docChg>
  </pc:docChgLst>
  <pc:docChgLst>
    <pc:chgData userId="faadb563bfecab1d" providerId="LiveId" clId="{48243A7E-7AAA-445D-ADFE-CF1666F9053D}"/>
    <pc:docChg chg="custSel modSld">
      <pc:chgData name="" userId="faadb563bfecab1d" providerId="LiveId" clId="{48243A7E-7AAA-445D-ADFE-CF1666F9053D}" dt="2021-05-27T01:57:52.162" v="11" actId="1076"/>
      <pc:docMkLst>
        <pc:docMk/>
      </pc:docMkLst>
    </pc:docChg>
  </pc:docChgLst>
  <pc:docChgLst>
    <pc:chgData userId="faadb563bfecab1d" providerId="LiveId" clId="{8344AE5E-A0AC-4060-B64A-413C5CB1E91E}"/>
    <pc:docChg chg="undo custSel addSld delSld modSld">
      <pc:chgData name="" userId="faadb563bfecab1d" providerId="LiveId" clId="{8344AE5E-A0AC-4060-B64A-413C5CB1E91E}" dt="2021-05-19T08:29:23.286" v="114" actId="1076"/>
      <pc:docMkLst>
        <pc:docMk/>
      </pc:docMkLst>
      <pc:sldChg chg="addSp delSp modSp">
        <pc:chgData name="" userId="faadb563bfecab1d" providerId="LiveId" clId="{8344AE5E-A0AC-4060-B64A-413C5CB1E91E}" dt="2021-05-19T08:25:43.660" v="2" actId="114"/>
        <pc:sldMkLst>
          <pc:docMk/>
          <pc:sldMk cId="3330577137" sldId="256"/>
        </pc:sldMkLst>
        <pc:spChg chg="del">
          <ac:chgData name="" userId="faadb563bfecab1d" providerId="LiveId" clId="{8344AE5E-A0AC-4060-B64A-413C5CB1E91E}" dt="2021-05-19T08:25:40.250" v="0" actId="478"/>
          <ac:spMkLst>
            <pc:docMk/>
            <pc:sldMk cId="3330577137" sldId="256"/>
            <ac:spMk id="5" creationId="{03865D0E-2CFD-459A-8A33-08D2AB0971C4}"/>
          </ac:spMkLst>
        </pc:spChg>
        <pc:spChg chg="del">
          <ac:chgData name="" userId="faadb563bfecab1d" providerId="LiveId" clId="{8344AE5E-A0AC-4060-B64A-413C5CB1E91E}" dt="2021-05-19T08:25:40.250" v="0" actId="478"/>
          <ac:spMkLst>
            <pc:docMk/>
            <pc:sldMk cId="3330577137" sldId="256"/>
            <ac:spMk id="6" creationId="{3F786BC7-75D6-41ED-B37E-8CA8C2BF0631}"/>
          </ac:spMkLst>
        </pc:spChg>
        <pc:spChg chg="add mod">
          <ac:chgData name="" userId="faadb563bfecab1d" providerId="LiveId" clId="{8344AE5E-A0AC-4060-B64A-413C5CB1E91E}" dt="2021-05-19T08:25:43.660" v="2" actId="114"/>
          <ac:spMkLst>
            <pc:docMk/>
            <pc:sldMk cId="3330577137" sldId="256"/>
            <ac:spMk id="7" creationId="{0A8822BD-772E-49CF-B980-6D9B7267AD3E}"/>
          </ac:spMkLst>
        </pc:spChg>
        <pc:spChg chg="add mod">
          <ac:chgData name="" userId="faadb563bfecab1d" providerId="LiveId" clId="{8344AE5E-A0AC-4060-B64A-413C5CB1E91E}" dt="2021-05-19T08:25:43.660" v="2" actId="114"/>
          <ac:spMkLst>
            <pc:docMk/>
            <pc:sldMk cId="3330577137" sldId="256"/>
            <ac:spMk id="8" creationId="{06F53612-E688-42A2-B549-86A344B9B9F1}"/>
          </ac:spMkLst>
        </pc:spChg>
      </pc:sldChg>
    </pc:docChg>
  </pc:docChgLst>
  <pc:docChgLst>
    <pc:chgData userId="faadb563bfecab1d" providerId="LiveId" clId="{CB0A2BB5-231E-4386-ADE3-B872A1102C52}"/>
    <pc:docChg chg="undo custSel addSld delSld modSld">
      <pc:chgData name="" userId="faadb563bfecab1d" providerId="LiveId" clId="{CB0A2BB5-231E-4386-ADE3-B872A1102C52}" dt="2021-05-12T16:47:15.064" v="101" actId="114"/>
      <pc:docMkLst>
        <pc:docMk/>
      </pc:docMkLst>
      <pc:sldChg chg="addSp delSp modSp add del">
        <pc:chgData name="" userId="faadb563bfecab1d" providerId="LiveId" clId="{CB0A2BB5-231E-4386-ADE3-B872A1102C52}" dt="2021-05-12T16:43:10.519" v="23" actId="114"/>
        <pc:sldMkLst>
          <pc:docMk/>
          <pc:sldMk cId="3330577137" sldId="256"/>
        </pc:sldMkLst>
        <pc:spChg chg="add mod">
          <ac:chgData name="" userId="faadb563bfecab1d" providerId="LiveId" clId="{CB0A2BB5-231E-4386-ADE3-B872A1102C52}" dt="2021-05-12T16:43:10.519" v="23" actId="114"/>
          <ac:spMkLst>
            <pc:docMk/>
            <pc:sldMk cId="3330577137" sldId="256"/>
            <ac:spMk id="5" creationId="{03865D0E-2CFD-459A-8A33-08D2AB0971C4}"/>
          </ac:spMkLst>
        </pc:spChg>
        <pc:spChg chg="add mod">
          <ac:chgData name="" userId="faadb563bfecab1d" providerId="LiveId" clId="{CB0A2BB5-231E-4386-ADE3-B872A1102C52}" dt="2021-05-12T16:43:10.519" v="23" actId="114"/>
          <ac:spMkLst>
            <pc:docMk/>
            <pc:sldMk cId="3330577137" sldId="256"/>
            <ac:spMk id="6" creationId="{3F786BC7-75D6-41ED-B37E-8CA8C2BF0631}"/>
          </ac:spMkLst>
        </pc:spChg>
        <pc:spChg chg="del">
          <ac:chgData name="" userId="faadb563bfecab1d" providerId="LiveId" clId="{CB0A2BB5-231E-4386-ADE3-B872A1102C52}" dt="2021-05-12T16:43:06.220" v="20" actId="478"/>
          <ac:spMkLst>
            <pc:docMk/>
            <pc:sldMk cId="3330577137" sldId="256"/>
            <ac:spMk id="7" creationId="{741D40CF-9DFC-4DF4-B8A5-848E0A3D6910}"/>
          </ac:spMkLst>
        </pc:spChg>
        <pc:spChg chg="del">
          <ac:chgData name="" userId="faadb563bfecab1d" providerId="LiveId" clId="{CB0A2BB5-231E-4386-ADE3-B872A1102C52}" dt="2021-05-12T16:43:07.492" v="21" actId="478"/>
          <ac:spMkLst>
            <pc:docMk/>
            <pc:sldMk cId="3330577137" sldId="256"/>
            <ac:spMk id="9" creationId="{3932893F-EAF9-4414-B134-B75AB7FD3339}"/>
          </ac:spMkLst>
        </pc:spChg>
      </pc:sldChg>
    </pc:docChg>
  </pc:docChgLst>
  <pc:docChgLst>
    <pc:chgData userId="faadb563bfecab1d" providerId="LiveId" clId="{88338224-052D-46DA-BB46-A12DC043BE42}"/>
    <pc:docChg chg="undo addSld delSld modSld">
      <pc:chgData name="" userId="faadb563bfecab1d" providerId="LiveId" clId="{88338224-052D-46DA-BB46-A12DC043BE42}" dt="2021-05-26T17:08:22.678" v="155" actId="114"/>
      <pc:docMkLst>
        <pc:docMk/>
      </pc:docMkLst>
      <pc:sldChg chg="addSp delSp modSp">
        <pc:chgData name="" userId="faadb563bfecab1d" providerId="LiveId" clId="{88338224-052D-46DA-BB46-A12DC043BE42}" dt="2021-05-26T17:01:01.291" v="29" actId="114"/>
        <pc:sldMkLst>
          <pc:docMk/>
          <pc:sldMk cId="3330577137" sldId="256"/>
        </pc:sldMkLst>
        <pc:spChg chg="add del">
          <ac:chgData name="" userId="faadb563bfecab1d" providerId="LiveId" clId="{88338224-052D-46DA-BB46-A12DC043BE42}" dt="2021-05-26T17:00:56.710" v="25"/>
          <ac:spMkLst>
            <pc:docMk/>
            <pc:sldMk cId="3330577137" sldId="256"/>
            <ac:spMk id="5" creationId="{25491233-E3C5-4100-80AE-1E797923FAB2}"/>
          </ac:spMkLst>
        </pc:spChg>
        <pc:spChg chg="add del">
          <ac:chgData name="" userId="faadb563bfecab1d" providerId="LiveId" clId="{88338224-052D-46DA-BB46-A12DC043BE42}" dt="2021-05-26T17:00:58.306" v="27"/>
          <ac:spMkLst>
            <pc:docMk/>
            <pc:sldMk cId="3330577137" sldId="256"/>
            <ac:spMk id="6" creationId="{55637250-7E32-4171-8DBD-EAA719290157}"/>
          </ac:spMkLst>
        </pc:spChg>
        <pc:spChg chg="mod">
          <ac:chgData name="" userId="faadb563bfecab1d" providerId="LiveId" clId="{88338224-052D-46DA-BB46-A12DC043BE42}" dt="2021-05-26T17:00:55.828" v="23" actId="6549"/>
          <ac:spMkLst>
            <pc:docMk/>
            <pc:sldMk cId="3330577137" sldId="256"/>
            <ac:spMk id="8" creationId="{06F53612-E688-42A2-B549-86A344B9B9F1}"/>
          </ac:spMkLst>
        </pc:spChg>
        <pc:spChg chg="add mod">
          <ac:chgData name="" userId="faadb563bfecab1d" providerId="LiveId" clId="{88338224-052D-46DA-BB46-A12DC043BE42}" dt="2021-05-26T17:01:01.291" v="29" actId="114"/>
          <ac:spMkLst>
            <pc:docMk/>
            <pc:sldMk cId="3330577137" sldId="256"/>
            <ac:spMk id="9" creationId="{EE6FD81D-48AC-410E-8FD3-CE2DEC538440}"/>
          </ac:spMkLst>
        </pc:spChg>
      </pc:sldChg>
    </pc:docChg>
  </pc:docChgLst>
  <pc:docChgLst>
    <pc:chgData userId="faadb563bfecab1d" providerId="LiveId" clId="{9C1F6FCB-2A8A-4773-8287-18DC6CCB247B}"/>
    <pc:docChg chg="undo modSld">
      <pc:chgData name="" userId="faadb563bfecab1d" providerId="LiveId" clId="{9C1F6FCB-2A8A-4773-8287-18DC6CCB247B}" dt="2021-06-03T01:52:08.453" v="7" actId="403"/>
      <pc:docMkLst>
        <pc:docMk/>
      </pc:docMkLst>
      <pc:sldChg chg="modSp">
        <pc:chgData name="" userId="faadb563bfecab1d" providerId="LiveId" clId="{9C1F6FCB-2A8A-4773-8287-18DC6CCB247B}" dt="2021-06-03T01:51:37.672" v="3" actId="207"/>
        <pc:sldMkLst>
          <pc:docMk/>
          <pc:sldMk cId="1624988675" sldId="271"/>
        </pc:sldMkLst>
        <pc:spChg chg="mod">
          <ac:chgData name="" userId="faadb563bfecab1d" providerId="LiveId" clId="{9C1F6FCB-2A8A-4773-8287-18DC6CCB247B}" dt="2021-06-03T01:51:37.672" v="3" actId="207"/>
          <ac:spMkLst>
            <pc:docMk/>
            <pc:sldMk cId="1624988675" sldId="271"/>
            <ac:spMk id="3" creationId="{DCAF3D90-74B0-4462-A499-5D8DA3A115FD}"/>
          </ac:spMkLst>
        </pc:spChg>
      </pc:sldChg>
      <pc:sldChg chg="modSp">
        <pc:chgData name="" userId="faadb563bfecab1d" providerId="LiveId" clId="{9C1F6FCB-2A8A-4773-8287-18DC6CCB247B}" dt="2021-06-03T01:52:08.453" v="7" actId="403"/>
        <pc:sldMkLst>
          <pc:docMk/>
          <pc:sldMk cId="2408520436" sldId="272"/>
        </pc:sldMkLst>
        <pc:spChg chg="mod">
          <ac:chgData name="" userId="faadb563bfecab1d" providerId="LiveId" clId="{9C1F6FCB-2A8A-4773-8287-18DC6CCB247B}" dt="2021-06-03T01:51:53.809" v="5" actId="1076"/>
          <ac:spMkLst>
            <pc:docMk/>
            <pc:sldMk cId="2408520436" sldId="272"/>
            <ac:spMk id="3" creationId="{D2E75D90-FD3A-48F1-BBDA-0FD3CB21F3E0}"/>
          </ac:spMkLst>
        </pc:spChg>
        <pc:spChg chg="mod">
          <ac:chgData name="" userId="faadb563bfecab1d" providerId="LiveId" clId="{9C1F6FCB-2A8A-4773-8287-18DC6CCB247B}" dt="2021-06-03T01:52:08.453" v="7" actId="403"/>
          <ac:spMkLst>
            <pc:docMk/>
            <pc:sldMk cId="2408520436" sldId="272"/>
            <ac:spMk id="4" creationId="{77B6E6C7-8732-4BC4-9FDD-845D411518B4}"/>
          </ac:spMkLst>
        </pc:spChg>
        <pc:spChg chg="mod">
          <ac:chgData name="" userId="faadb563bfecab1d" providerId="LiveId" clId="{9C1F6FCB-2A8A-4773-8287-18DC6CCB247B}" dt="2021-06-03T01:52:08.453" v="7" actId="403"/>
          <ac:spMkLst>
            <pc:docMk/>
            <pc:sldMk cId="2408520436" sldId="272"/>
            <ac:spMk id="5" creationId="{A1AAD24B-BBC7-4156-BDA1-7AC498CEB260}"/>
          </ac:spMkLst>
        </pc:spChg>
        <pc:spChg chg="mod">
          <ac:chgData name="" userId="faadb563bfecab1d" providerId="LiveId" clId="{9C1F6FCB-2A8A-4773-8287-18DC6CCB247B}" dt="2021-06-03T01:52:08.453" v="7" actId="403"/>
          <ac:spMkLst>
            <pc:docMk/>
            <pc:sldMk cId="2408520436" sldId="272"/>
            <ac:spMk id="6" creationId="{C9B8D51B-C298-4381-9614-C2F591A447C0}"/>
          </ac:spMkLst>
        </pc:spChg>
        <pc:spChg chg="mod">
          <ac:chgData name="" userId="faadb563bfecab1d" providerId="LiveId" clId="{9C1F6FCB-2A8A-4773-8287-18DC6CCB247B}" dt="2021-06-03T01:52:08.453" v="7" actId="403"/>
          <ac:spMkLst>
            <pc:docMk/>
            <pc:sldMk cId="2408520436" sldId="272"/>
            <ac:spMk id="7" creationId="{F776AC9D-FA42-417E-B50D-AEEF907DAA9C}"/>
          </ac:spMkLst>
        </pc:spChg>
        <pc:spChg chg="mod">
          <ac:chgData name="" userId="faadb563bfecab1d" providerId="LiveId" clId="{9C1F6FCB-2A8A-4773-8287-18DC6CCB247B}" dt="2021-06-03T01:52:08.453" v="7" actId="403"/>
          <ac:spMkLst>
            <pc:docMk/>
            <pc:sldMk cId="2408520436" sldId="272"/>
            <ac:spMk id="8" creationId="{CAE82A16-C12C-4F87-9D19-72D1AF1A67B2}"/>
          </ac:spMkLst>
        </pc:spChg>
        <pc:spChg chg="mod">
          <ac:chgData name="" userId="faadb563bfecab1d" providerId="LiveId" clId="{9C1F6FCB-2A8A-4773-8287-18DC6CCB247B}" dt="2021-06-03T01:52:08.453" v="7" actId="403"/>
          <ac:spMkLst>
            <pc:docMk/>
            <pc:sldMk cId="2408520436" sldId="272"/>
            <ac:spMk id="9" creationId="{240C8482-42D4-4717-96FA-E06333BCA72C}"/>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5BC920-5309-4742-A987-6C69EC92D034}" type="datetimeFigureOut">
              <a:rPr lang="zh-CN" altLang="en-US" smtClean="0"/>
              <a:t>2021/6/10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678549-379A-4B0F-B0E8-31A4019A420C}" type="slidenum">
              <a:rPr lang="zh-CN" altLang="en-US" smtClean="0"/>
              <a:t>‹#›</a:t>
            </a:fld>
            <a:endParaRPr lang="zh-CN" altLang="en-US"/>
          </a:p>
        </p:txBody>
      </p:sp>
    </p:spTree>
    <p:extLst>
      <p:ext uri="{BB962C8B-B14F-4D97-AF65-F5344CB8AC3E}">
        <p14:creationId xmlns:p14="http://schemas.microsoft.com/office/powerpoint/2010/main" val="208886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2EE8307-0B1D-440A-B77D-E27CDA010FB9}" type="datetimeFigureOut">
              <a:rPr lang="zh-CN" altLang="en-US" smtClean="0"/>
              <a:t>2021/6/10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919946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EE8307-0B1D-440A-B77D-E27CDA010FB9}" type="datetimeFigureOut">
              <a:rPr lang="zh-CN" altLang="en-US" smtClean="0"/>
              <a:t>2021/6/10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1852885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EE8307-0B1D-440A-B77D-E27CDA010FB9}" type="datetimeFigureOut">
              <a:rPr lang="zh-CN" altLang="en-US" smtClean="0"/>
              <a:t>2021/6/10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1698146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EE8307-0B1D-440A-B77D-E27CDA010FB9}" type="datetimeFigureOut">
              <a:rPr lang="zh-CN" altLang="en-US" smtClean="0"/>
              <a:t>2021/6/10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2751427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2EE8307-0B1D-440A-B77D-E27CDA010FB9}" type="datetimeFigureOut">
              <a:rPr lang="zh-CN" altLang="en-US" smtClean="0"/>
              <a:t>2021/6/10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2205791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2EE8307-0B1D-440A-B77D-E27CDA010FB9}" type="datetimeFigureOut">
              <a:rPr lang="zh-CN" altLang="en-US" smtClean="0"/>
              <a:t>2021/6/10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1204124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2EE8307-0B1D-440A-B77D-E27CDA010FB9}" type="datetimeFigureOut">
              <a:rPr lang="zh-CN" altLang="en-US" smtClean="0"/>
              <a:t>2021/6/10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1416241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2EE8307-0B1D-440A-B77D-E27CDA010FB9}" type="datetimeFigureOut">
              <a:rPr lang="zh-CN" altLang="en-US" smtClean="0"/>
              <a:t>2021/6/10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2303205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EE8307-0B1D-440A-B77D-E27CDA010FB9}" type="datetimeFigureOut">
              <a:rPr lang="zh-CN" altLang="en-US" smtClean="0"/>
              <a:t>2021/6/10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1452914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F2EE8307-0B1D-440A-B77D-E27CDA010FB9}" type="datetimeFigureOut">
              <a:rPr lang="zh-CN" altLang="en-US" smtClean="0"/>
              <a:t>2021/6/10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4172403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F2EE8307-0B1D-440A-B77D-E27CDA010FB9}" type="datetimeFigureOut">
              <a:rPr lang="zh-CN" altLang="en-US" smtClean="0"/>
              <a:t>2021/6/10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3828061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EE8307-0B1D-440A-B77D-E27CDA010FB9}" type="datetimeFigureOut">
              <a:rPr lang="zh-CN" altLang="en-US" smtClean="0"/>
              <a:t>2021/6/10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0282FC-E997-4046-BFC4-6D25825C0357}" type="slidenum">
              <a:rPr lang="zh-CN" altLang="en-US" smtClean="0"/>
              <a:t>‹#›</a:t>
            </a:fld>
            <a:endParaRPr lang="zh-CN" altLang="en-US"/>
          </a:p>
        </p:txBody>
      </p:sp>
    </p:spTree>
    <p:extLst>
      <p:ext uri="{BB962C8B-B14F-4D97-AF65-F5344CB8AC3E}">
        <p14:creationId xmlns:p14="http://schemas.microsoft.com/office/powerpoint/2010/main" val="36310371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slideLayout" Target="../slideLayouts/slideLayout7.xml"/><Relationship Id="rId4" Type="http://schemas.openxmlformats.org/officeDocument/2006/relationships/image" Target="../media/image18.emf"/></Relationships>
</file>

<file path=ppt/slides/_rels/slide16.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5.png"/><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9FD20C2F-963D-453C-9CB1-EC89147EF6EF}"/>
              </a:ext>
            </a:extLst>
          </p:cNvPr>
          <p:cNvSpPr txBox="1"/>
          <p:nvPr/>
        </p:nvSpPr>
        <p:spPr>
          <a:xfrm>
            <a:off x="6083808" y="4836205"/>
            <a:ext cx="2040943" cy="830997"/>
          </a:xfrm>
          <a:prstGeom prst="rect">
            <a:avLst/>
          </a:prstGeom>
          <a:noFill/>
        </p:spPr>
        <p:txBody>
          <a:bodyPr wrap="none" rtlCol="0">
            <a:spAutoFit/>
          </a:bodyPr>
          <a:lstStyle/>
          <a:p>
            <a:r>
              <a:rPr lang="zh-CN" altLang="en-US" sz="4800" b="1" dirty="0">
                <a:solidFill>
                  <a:srgbClr val="330033"/>
                </a:solidFill>
                <a:latin typeface="Times New Roman"/>
                <a:ea typeface="宋体"/>
                <a:cs typeface="Times New Roman"/>
              </a:rPr>
              <a:t>周建宇</a:t>
            </a:r>
          </a:p>
        </p:txBody>
      </p:sp>
      <p:sp>
        <p:nvSpPr>
          <p:cNvPr id="7" name="Rectangle 2">
            <a:extLst>
              <a:ext uri="{FF2B5EF4-FFF2-40B4-BE49-F238E27FC236}">
                <a16:creationId xmlns:a16="http://schemas.microsoft.com/office/drawing/2014/main" id="{0A8822BD-772E-49CF-B980-6D9B7267AD3E}"/>
              </a:ext>
            </a:extLst>
          </p:cNvPr>
          <p:cNvSpPr txBox="1">
            <a:spLocks noChangeArrowheads="1"/>
          </p:cNvSpPr>
          <p:nvPr/>
        </p:nvSpPr>
        <p:spPr bwMode="auto">
          <a:xfrm>
            <a:off x="2057400" y="1143000"/>
            <a:ext cx="6629400"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rtl="0" fontAlgn="base">
              <a:spcBef>
                <a:spcPct val="0"/>
              </a:spcBef>
              <a:spcAft>
                <a:spcPct val="0"/>
              </a:spcAft>
              <a:defRPr sz="4800" b="1" i="1" kern="1200">
                <a:solidFill>
                  <a:schemeClr val="tx2"/>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4800" b="1" i="0" u="none" strike="noStrike" kern="1200" cap="none" spc="0" normalizeH="0" baseline="0" noProof="0">
                <a:ln>
                  <a:noFill/>
                </a:ln>
                <a:solidFill>
                  <a:srgbClr val="330033"/>
                </a:solidFill>
                <a:effectLst/>
                <a:uLnTx/>
                <a:uFillTx/>
                <a:latin typeface="Times New Roman"/>
                <a:ea typeface="宋体"/>
                <a:cs typeface="Times New Roman"/>
              </a:rPr>
              <a:t>软件过程管理</a:t>
            </a:r>
          </a:p>
        </p:txBody>
      </p:sp>
      <p:sp>
        <p:nvSpPr>
          <p:cNvPr id="8" name="Rectangle 3">
            <a:extLst>
              <a:ext uri="{FF2B5EF4-FFF2-40B4-BE49-F238E27FC236}">
                <a16:creationId xmlns:a16="http://schemas.microsoft.com/office/drawing/2014/main" id="{06F53612-E688-42A2-B549-86A344B9B9F1}"/>
              </a:ext>
            </a:extLst>
          </p:cNvPr>
          <p:cNvSpPr txBox="1">
            <a:spLocks noChangeArrowheads="1"/>
          </p:cNvSpPr>
          <p:nvPr/>
        </p:nvSpPr>
        <p:spPr bwMode="auto">
          <a:xfrm>
            <a:off x="1835150" y="2097088"/>
            <a:ext cx="6858000"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0" indent="0" algn="r" rtl="0" fontAlgn="base">
              <a:spcBef>
                <a:spcPct val="20000"/>
              </a:spcBef>
              <a:spcAft>
                <a:spcPct val="0"/>
              </a:spcAft>
              <a:buClr>
                <a:schemeClr val="folHlink"/>
              </a:buClr>
              <a:buSzPct val="90000"/>
              <a:buFont typeface="Wingdings" panose="05000000000000000000" pitchFamily="2" charset="2"/>
              <a:defRPr sz="4000" b="1" i="1" kern="1200">
                <a:solidFill>
                  <a:srgbClr val="3366FF"/>
                </a:solidFill>
                <a:latin typeface="Times New Roman" panose="02020603050405020304" pitchFamily="18" charset="0"/>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endParaRPr kumimoji="0" lang="zh-CN" altLang="en-US" sz="4000" b="1" i="0" u="none" strike="noStrike" kern="1200" cap="none" spc="0" normalizeH="0" baseline="0" noProof="0" dirty="0">
              <a:ln>
                <a:noFill/>
              </a:ln>
              <a:solidFill>
                <a:srgbClr val="3366FF"/>
              </a:solidFill>
              <a:effectLst/>
              <a:uLnTx/>
              <a:uFillTx/>
              <a:latin typeface="Times New Roman" panose="02020603050405020304" pitchFamily="18" charset="0"/>
              <a:ea typeface="宋体"/>
              <a:cs typeface="+mn-cs"/>
            </a:endParaRPr>
          </a:p>
        </p:txBody>
      </p:sp>
      <p:sp>
        <p:nvSpPr>
          <p:cNvPr id="9" name="Rectangle 3">
            <a:extLst>
              <a:ext uri="{FF2B5EF4-FFF2-40B4-BE49-F238E27FC236}">
                <a16:creationId xmlns:a16="http://schemas.microsoft.com/office/drawing/2014/main" id="{EE6FD81D-48AC-410E-8FD3-CE2DEC538440}"/>
              </a:ext>
            </a:extLst>
          </p:cNvPr>
          <p:cNvSpPr txBox="1">
            <a:spLocks noChangeArrowheads="1"/>
          </p:cNvSpPr>
          <p:nvPr/>
        </p:nvSpPr>
        <p:spPr bwMode="auto">
          <a:xfrm>
            <a:off x="1987550" y="2249488"/>
            <a:ext cx="6858000"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0" indent="0" algn="r" rtl="0" fontAlgn="base">
              <a:spcBef>
                <a:spcPct val="20000"/>
              </a:spcBef>
              <a:spcAft>
                <a:spcPct val="0"/>
              </a:spcAft>
              <a:buClr>
                <a:schemeClr val="folHlink"/>
              </a:buClr>
              <a:buSzPct val="90000"/>
              <a:buFont typeface="Wingdings" panose="05000000000000000000" pitchFamily="2" charset="2"/>
              <a:defRPr sz="4000" b="1" i="1" kern="1200">
                <a:solidFill>
                  <a:srgbClr val="3366FF"/>
                </a:solidFill>
                <a:latin typeface="Times New Roman" panose="02020603050405020304" pitchFamily="18" charset="0"/>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en-US" altLang="zh-CN" sz="4000" b="1" i="0" u="none" strike="noStrike" kern="1200" cap="none" spc="0" normalizeH="0" baseline="0" noProof="0" dirty="0">
                <a:ln>
                  <a:noFill/>
                </a:ln>
                <a:solidFill>
                  <a:srgbClr val="3366FF"/>
                </a:solidFill>
                <a:effectLst/>
                <a:uLnTx/>
                <a:uFillTx/>
                <a:latin typeface="Times New Roman" panose="02020603050405020304" pitchFamily="18" charset="0"/>
                <a:ea typeface="宋体"/>
                <a:cs typeface="+mn-cs"/>
              </a:rPr>
              <a:t>-</a:t>
            </a:r>
            <a:r>
              <a:rPr kumimoji="0" lang="en-US" altLang="zh-CN" sz="4000" b="1" i="0" u="none" strike="noStrike" kern="1200" cap="none" spc="0" normalizeH="0" baseline="0" noProof="0">
                <a:ln>
                  <a:noFill/>
                </a:ln>
                <a:solidFill>
                  <a:srgbClr val="3366FF"/>
                </a:solidFill>
                <a:effectLst/>
                <a:uLnTx/>
                <a:uFillTx/>
                <a:latin typeface="Times New Roman" panose="02020603050405020304" pitchFamily="18" charset="0"/>
                <a:ea typeface="宋体"/>
                <a:cs typeface="+mn-cs"/>
              </a:rPr>
              <a:t>Ch.7 </a:t>
            </a:r>
            <a:r>
              <a:rPr kumimoji="0" lang="zh-CN" altLang="en-US" sz="4000" b="1" i="0" u="none" strike="noStrike" kern="1200" cap="none" spc="0" normalizeH="0" baseline="0" noProof="0" dirty="0">
                <a:ln>
                  <a:noFill/>
                </a:ln>
                <a:solidFill>
                  <a:srgbClr val="3366FF"/>
                </a:solidFill>
                <a:effectLst/>
                <a:uLnTx/>
                <a:uFillTx/>
                <a:latin typeface="Times New Roman" panose="02020603050405020304" pitchFamily="18" charset="0"/>
                <a:ea typeface="宋体"/>
                <a:cs typeface="+mn-cs"/>
              </a:rPr>
              <a:t>软件过程的</a:t>
            </a:r>
            <a:r>
              <a:rPr lang="zh-CN" altLang="en-US" i="0" dirty="0">
                <a:ea typeface="宋体"/>
              </a:rPr>
              <a:t>质量</a:t>
            </a:r>
            <a:r>
              <a:rPr kumimoji="0" lang="zh-CN" altLang="en-US" sz="4000" b="1" i="0" u="none" strike="noStrike" kern="1200" cap="none" spc="0" normalizeH="0" baseline="0" noProof="0" dirty="0">
                <a:ln>
                  <a:noFill/>
                </a:ln>
                <a:solidFill>
                  <a:srgbClr val="3366FF"/>
                </a:solidFill>
                <a:effectLst/>
                <a:uLnTx/>
                <a:uFillTx/>
                <a:latin typeface="Times New Roman" panose="02020603050405020304" pitchFamily="18" charset="0"/>
                <a:ea typeface="宋体"/>
                <a:cs typeface="+mn-cs"/>
              </a:rPr>
              <a:t>管理</a:t>
            </a:r>
          </a:p>
        </p:txBody>
      </p:sp>
    </p:spTree>
    <p:extLst>
      <p:ext uri="{BB962C8B-B14F-4D97-AF65-F5344CB8AC3E}">
        <p14:creationId xmlns:p14="http://schemas.microsoft.com/office/powerpoint/2010/main" val="3330577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93BF018-799F-402D-B19A-AEF4AECDB957}"/>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缺陷分析</a:t>
            </a:r>
          </a:p>
        </p:txBody>
      </p:sp>
      <p:sp>
        <p:nvSpPr>
          <p:cNvPr id="3" name="Rectangle 3">
            <a:extLst>
              <a:ext uri="{FF2B5EF4-FFF2-40B4-BE49-F238E27FC236}">
                <a16:creationId xmlns:a16="http://schemas.microsoft.com/office/drawing/2014/main" id="{AB9461AC-D840-44FF-9F34-80A15C0804C0}"/>
              </a:ext>
            </a:extLst>
          </p:cNvPr>
          <p:cNvSpPr txBox="1">
            <a:spLocks noChangeArrowheads="1"/>
          </p:cNvSpPr>
          <p:nvPr/>
        </p:nvSpPr>
        <p:spPr bwMode="auto">
          <a:xfrm>
            <a:off x="914400" y="1600200"/>
            <a:ext cx="77724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a:ea typeface="宋体"/>
                <a:cs typeface="+mn-cs"/>
              </a:rPr>
              <a:t>2. </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缺陷分布</a:t>
            </a:r>
          </a:p>
        </p:txBody>
      </p:sp>
      <p:pic>
        <p:nvPicPr>
          <p:cNvPr id="4" name="Picture 8">
            <a:extLst>
              <a:ext uri="{FF2B5EF4-FFF2-40B4-BE49-F238E27FC236}">
                <a16:creationId xmlns:a16="http://schemas.microsoft.com/office/drawing/2014/main" id="{778EA92F-BC79-4FA7-A76D-8A16AAC162A5}"/>
              </a:ext>
            </a:extLst>
          </p:cNvPr>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971550" y="2276475"/>
            <a:ext cx="3311525"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a:extLst>
              <a:ext uri="{FF2B5EF4-FFF2-40B4-BE49-F238E27FC236}">
                <a16:creationId xmlns:a16="http://schemas.microsoft.com/office/drawing/2014/main" id="{ED18F5EB-E294-4B9B-A080-AD1083B2F4FB}"/>
              </a:ext>
            </a:extLst>
          </p:cNvPr>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4859338" y="2300288"/>
            <a:ext cx="3311525" cy="328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0">
            <a:extLst>
              <a:ext uri="{FF2B5EF4-FFF2-40B4-BE49-F238E27FC236}">
                <a16:creationId xmlns:a16="http://schemas.microsoft.com/office/drawing/2014/main" id="{C06FF70F-ABF3-4A9A-909F-B2F9E8ED0900}"/>
              </a:ext>
            </a:extLst>
          </p:cNvPr>
          <p:cNvSpPr>
            <a:spLocks noChangeArrowheads="1"/>
          </p:cNvSpPr>
          <p:nvPr/>
        </p:nvSpPr>
        <p:spPr bwMode="auto">
          <a:xfrm>
            <a:off x="1042988" y="5817007"/>
            <a:ext cx="6444072" cy="276999"/>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defTabSz="914400" fontAlgn="base">
              <a:spcBef>
                <a:spcPct val="0"/>
              </a:spcBef>
              <a:spcAft>
                <a:spcPct val="0"/>
              </a:spcAft>
            </a:pPr>
            <a:r>
              <a:rPr lang="zh-CN" altLang="en-US" b="1">
                <a:solidFill>
                  <a:srgbClr val="000000"/>
                </a:solidFill>
                <a:latin typeface="Arial" panose="020B0604020202020204" pitchFamily="34" charset="0"/>
                <a:ea typeface="宋体" panose="02010600030101010101" pitchFamily="2" charset="-122"/>
              </a:rPr>
              <a:t>不同模块的缺陷分布图                           不同阶段的缺陷分布图 </a:t>
            </a:r>
          </a:p>
        </p:txBody>
      </p:sp>
    </p:spTree>
    <p:extLst>
      <p:ext uri="{BB962C8B-B14F-4D97-AF65-F5344CB8AC3E}">
        <p14:creationId xmlns:p14="http://schemas.microsoft.com/office/powerpoint/2010/main" val="315140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2F0539C-06F9-40CA-AD24-405E10554480}"/>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缺陷分析</a:t>
            </a:r>
          </a:p>
        </p:txBody>
      </p:sp>
      <p:sp>
        <p:nvSpPr>
          <p:cNvPr id="3" name="Rectangle 3">
            <a:extLst>
              <a:ext uri="{FF2B5EF4-FFF2-40B4-BE49-F238E27FC236}">
                <a16:creationId xmlns:a16="http://schemas.microsoft.com/office/drawing/2014/main" id="{22751A34-868B-4702-BE77-00947B156804}"/>
              </a:ext>
            </a:extLst>
          </p:cNvPr>
          <p:cNvSpPr txBox="1">
            <a:spLocks noChangeArrowheads="1"/>
          </p:cNvSpPr>
          <p:nvPr/>
        </p:nvSpPr>
        <p:spPr bwMode="auto">
          <a:xfrm>
            <a:off x="914400" y="1600200"/>
            <a:ext cx="77724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a:ea typeface="宋体"/>
                <a:cs typeface="+mn-cs"/>
              </a:rPr>
              <a:t>2. </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缺陷分布</a:t>
            </a:r>
          </a:p>
        </p:txBody>
      </p:sp>
      <p:pic>
        <p:nvPicPr>
          <p:cNvPr id="4" name="Picture 9">
            <a:extLst>
              <a:ext uri="{FF2B5EF4-FFF2-40B4-BE49-F238E27FC236}">
                <a16:creationId xmlns:a16="http://schemas.microsoft.com/office/drawing/2014/main" id="{CE84A042-98E9-4695-9908-CE8B967DB811}"/>
              </a:ext>
            </a:extLst>
          </p:cNvPr>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1476375" y="2205038"/>
            <a:ext cx="6480175" cy="359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0">
            <a:extLst>
              <a:ext uri="{FF2B5EF4-FFF2-40B4-BE49-F238E27FC236}">
                <a16:creationId xmlns:a16="http://schemas.microsoft.com/office/drawing/2014/main" id="{2FE978EB-C480-4ED1-8A91-785ACD6E3ACE}"/>
              </a:ext>
            </a:extLst>
          </p:cNvPr>
          <p:cNvSpPr txBox="1">
            <a:spLocks noChangeArrowheads="1"/>
          </p:cNvSpPr>
          <p:nvPr/>
        </p:nvSpPr>
        <p:spPr bwMode="auto">
          <a:xfrm>
            <a:off x="3476625" y="5949950"/>
            <a:ext cx="2365375" cy="274638"/>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r" defTabSz="914400" fontAlgn="base">
              <a:spcBef>
                <a:spcPct val="0"/>
              </a:spcBef>
              <a:spcAft>
                <a:spcPct val="0"/>
              </a:spcAft>
            </a:pPr>
            <a:r>
              <a:rPr lang="zh-CN" altLang="en-US" b="1">
                <a:solidFill>
                  <a:srgbClr val="000000"/>
                </a:solidFill>
                <a:latin typeface="Arial" panose="020B0604020202020204" pitchFamily="34" charset="0"/>
                <a:ea typeface="宋体" panose="02010600030101010101" pitchFamily="2" charset="-122"/>
              </a:rPr>
              <a:t>不同级别的缺陷分布图 </a:t>
            </a:r>
          </a:p>
        </p:txBody>
      </p:sp>
    </p:spTree>
    <p:extLst>
      <p:ext uri="{BB962C8B-B14F-4D97-AF65-F5344CB8AC3E}">
        <p14:creationId xmlns:p14="http://schemas.microsoft.com/office/powerpoint/2010/main" val="1204092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26DE9B3-BFD8-4AFA-B8DB-38C31100F487}"/>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鱼骨图</a:t>
            </a:r>
          </a:p>
        </p:txBody>
      </p:sp>
      <p:pic>
        <p:nvPicPr>
          <p:cNvPr id="3" name="Picture 4">
            <a:extLst>
              <a:ext uri="{FF2B5EF4-FFF2-40B4-BE49-F238E27FC236}">
                <a16:creationId xmlns:a16="http://schemas.microsoft.com/office/drawing/2014/main" id="{66631ABC-4B15-4A27-8CD8-52BAB29E95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989138"/>
            <a:ext cx="7772400" cy="4402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Text Box 5">
            <a:extLst>
              <a:ext uri="{FF2B5EF4-FFF2-40B4-BE49-F238E27FC236}">
                <a16:creationId xmlns:a16="http://schemas.microsoft.com/office/drawing/2014/main" id="{3BC15E0B-0427-4003-980E-350CCBC7D21F}"/>
              </a:ext>
            </a:extLst>
          </p:cNvPr>
          <p:cNvSpPr txBox="1">
            <a:spLocks noChangeArrowheads="1"/>
          </p:cNvSpPr>
          <p:nvPr/>
        </p:nvSpPr>
        <p:spPr bwMode="auto">
          <a:xfrm>
            <a:off x="971550" y="1628775"/>
            <a:ext cx="5759450" cy="274638"/>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r" defTabSz="914400" fontAlgn="base">
              <a:spcBef>
                <a:spcPct val="0"/>
              </a:spcBef>
              <a:spcAft>
                <a:spcPct val="0"/>
              </a:spcAft>
              <a:buFont typeface="Wingdings" panose="05000000000000000000" pitchFamily="2" charset="2"/>
              <a:buChar char="n"/>
            </a:pPr>
            <a:r>
              <a:rPr lang="en-US" altLang="zh-CN" b="1">
                <a:solidFill>
                  <a:srgbClr val="0066FF"/>
                </a:solidFill>
                <a:latin typeface="Arial" panose="020B0604020202020204" pitchFamily="34" charset="0"/>
                <a:ea typeface="宋体" panose="02010600030101010101" pitchFamily="2" charset="-122"/>
              </a:rPr>
              <a:t> </a:t>
            </a:r>
            <a:r>
              <a:rPr lang="zh-CN" altLang="en-US" b="1">
                <a:solidFill>
                  <a:srgbClr val="0066FF"/>
                </a:solidFill>
                <a:latin typeface="Arial" panose="020B0604020202020204" pitchFamily="34" charset="0"/>
                <a:ea typeface="宋体" panose="02010600030101010101" pitchFamily="2" charset="-122"/>
              </a:rPr>
              <a:t>鱼骨图是非常重要和也是经常使用的一种缺陷分析方法</a:t>
            </a:r>
          </a:p>
        </p:txBody>
      </p:sp>
    </p:spTree>
    <p:extLst>
      <p:ext uri="{BB962C8B-B14F-4D97-AF65-F5344CB8AC3E}">
        <p14:creationId xmlns:p14="http://schemas.microsoft.com/office/powerpoint/2010/main" val="26398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DA59375-27BA-40A2-B665-CADDAA8EEA44}"/>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缺陷预防</a:t>
            </a:r>
          </a:p>
        </p:txBody>
      </p:sp>
      <p:sp>
        <p:nvSpPr>
          <p:cNvPr id="3" name="Rectangle 3">
            <a:extLst>
              <a:ext uri="{FF2B5EF4-FFF2-40B4-BE49-F238E27FC236}">
                <a16:creationId xmlns:a16="http://schemas.microsoft.com/office/drawing/2014/main" id="{601F58FD-72B4-4652-A196-8711E93B253C}"/>
              </a:ext>
            </a:extLst>
          </p:cNvPr>
          <p:cNvSpPr txBox="1">
            <a:spLocks noChangeArrowheads="1"/>
          </p:cNvSpPr>
          <p:nvPr/>
        </p:nvSpPr>
        <p:spPr bwMode="auto">
          <a:xfrm>
            <a:off x="914400" y="1600200"/>
            <a:ext cx="77724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0066FF"/>
              </a:buClr>
              <a:buSzPct val="90000"/>
              <a:buFont typeface="Wingdings" panose="05000000000000000000" pitchFamily="2" charset="2"/>
              <a:buChar char="l"/>
              <a:tabLst/>
              <a:defRPr/>
            </a:pPr>
            <a:r>
              <a:rPr kumimoji="0" lang="zh-CN" altLang="en-US" sz="2800" b="1" i="0" u="none" strike="noStrike" kern="1200" cap="none" spc="0" normalizeH="0" baseline="0" noProof="0">
                <a:ln>
                  <a:noFill/>
                </a:ln>
                <a:solidFill>
                  <a:srgbClr val="0066FF"/>
                </a:solidFill>
                <a:effectLst/>
                <a:uLnTx/>
                <a:uFillTx/>
                <a:latin typeface="Arial"/>
                <a:ea typeface="宋体"/>
                <a:cs typeface="+mn-cs"/>
              </a:rPr>
              <a:t>从流程上加强控制</a:t>
            </a:r>
          </a:p>
          <a:p>
            <a:pPr marL="1143000" marR="0" lvl="2" indent="-228600" algn="l" defTabSz="914400" rtl="0" eaLnBrk="1" fontAlgn="base" latinLnBrk="0" hangingPunct="1">
              <a:lnSpc>
                <a:spcPct val="100000"/>
              </a:lnSpc>
              <a:spcBef>
                <a:spcPct val="20000"/>
              </a:spcBef>
              <a:spcAft>
                <a:spcPct val="0"/>
              </a:spcAft>
              <a:buClr>
                <a:srgbClr val="0066FF"/>
              </a:buClr>
              <a:buSzPct val="55000"/>
              <a:buFont typeface="Wingdings" panose="05000000000000000000" pitchFamily="2" charset="2"/>
              <a:buChar char="n"/>
              <a:tabLst/>
              <a:defRPr/>
            </a:pPr>
            <a:r>
              <a:rPr kumimoji="0" lang="zh-CN" altLang="en-US" sz="2300" b="0" u="none" strike="noStrike" kern="1200" cap="none" spc="0" normalizeH="0" baseline="0" noProof="0">
                <a:ln>
                  <a:noFill/>
                </a:ln>
                <a:solidFill>
                  <a:srgbClr val="0066FF"/>
                </a:solidFill>
                <a:effectLst/>
                <a:uLnTx/>
                <a:uFillTx/>
                <a:latin typeface="Arial"/>
                <a:ea typeface="宋体"/>
                <a:cs typeface="+mn-cs"/>
              </a:rPr>
              <a:t>建立和规范工作流程</a:t>
            </a:r>
          </a:p>
          <a:p>
            <a:pPr marL="1143000" marR="0" lvl="2" indent="-228600" algn="l" defTabSz="914400" rtl="0" eaLnBrk="1" fontAlgn="base" latinLnBrk="0" hangingPunct="1">
              <a:lnSpc>
                <a:spcPct val="100000"/>
              </a:lnSpc>
              <a:spcBef>
                <a:spcPct val="20000"/>
              </a:spcBef>
              <a:spcAft>
                <a:spcPct val="0"/>
              </a:spcAft>
              <a:buClr>
                <a:srgbClr val="0066FF"/>
              </a:buClr>
              <a:buSzPct val="55000"/>
              <a:buFont typeface="Wingdings" panose="05000000000000000000" pitchFamily="2" charset="2"/>
              <a:buChar char="n"/>
              <a:tabLst/>
              <a:defRPr/>
            </a:pPr>
            <a:r>
              <a:rPr kumimoji="0" lang="zh-CN" altLang="en-US" sz="2300" b="0" u="none" strike="noStrike" kern="1200" cap="none" spc="0" normalizeH="0" baseline="0" noProof="0">
                <a:ln>
                  <a:noFill/>
                </a:ln>
                <a:solidFill>
                  <a:srgbClr val="0066FF"/>
                </a:solidFill>
                <a:effectLst/>
                <a:uLnTx/>
                <a:uFillTx/>
                <a:latin typeface="Arial"/>
                <a:ea typeface="宋体"/>
                <a:cs typeface="+mn-cs"/>
              </a:rPr>
              <a:t>过程改进</a:t>
            </a:r>
          </a:p>
          <a:p>
            <a:pPr marL="342900" marR="0" lvl="0" indent="-342900" algn="l" defTabSz="914400" rtl="0" eaLnBrk="1" fontAlgn="base" latinLnBrk="0" hangingPunct="1">
              <a:lnSpc>
                <a:spcPct val="100000"/>
              </a:lnSpc>
              <a:spcBef>
                <a:spcPct val="20000"/>
              </a:spcBef>
              <a:spcAft>
                <a:spcPct val="0"/>
              </a:spcAft>
              <a:buClr>
                <a:srgbClr val="0066FF"/>
              </a:buClr>
              <a:buSzPct val="90000"/>
              <a:buFont typeface="Wingdings" panose="05000000000000000000" pitchFamily="2" charset="2"/>
              <a:buChar char="l"/>
              <a:tabLst/>
              <a:defRPr/>
            </a:pPr>
            <a:r>
              <a:rPr kumimoji="0" lang="zh-CN" altLang="en-US" sz="2800" b="1" i="0" u="none" strike="noStrike" kern="1200" cap="none" spc="0" normalizeH="0" baseline="0" noProof="0">
                <a:ln>
                  <a:noFill/>
                </a:ln>
                <a:solidFill>
                  <a:srgbClr val="0066FF"/>
                </a:solidFill>
                <a:effectLst/>
                <a:uLnTx/>
                <a:uFillTx/>
                <a:latin typeface="Arial"/>
                <a:ea typeface="宋体"/>
                <a:cs typeface="+mn-cs"/>
              </a:rPr>
              <a:t>采用有效的工作方法</a:t>
            </a:r>
          </a:p>
          <a:p>
            <a:pPr marL="1143000" marR="0" lvl="2" indent="-228600" algn="l" defTabSz="914400" rtl="0" eaLnBrk="1" fontAlgn="base" latinLnBrk="0" hangingPunct="1">
              <a:lnSpc>
                <a:spcPct val="100000"/>
              </a:lnSpc>
              <a:spcBef>
                <a:spcPct val="20000"/>
              </a:spcBef>
              <a:spcAft>
                <a:spcPct val="0"/>
              </a:spcAft>
              <a:buClr>
                <a:srgbClr val="0066FF"/>
              </a:buClr>
              <a:buSzPct val="55000"/>
              <a:buFont typeface="Wingdings" panose="05000000000000000000" pitchFamily="2" charset="2"/>
              <a:buChar char="n"/>
              <a:tabLst/>
              <a:defRPr/>
            </a:pPr>
            <a:r>
              <a:rPr kumimoji="0" lang="zh-CN" altLang="en-US" sz="2300" b="0" u="none" strike="noStrike" kern="1200" cap="none" spc="0" normalizeH="0" baseline="0" noProof="0">
                <a:ln>
                  <a:noFill/>
                </a:ln>
                <a:solidFill>
                  <a:srgbClr val="0066FF"/>
                </a:solidFill>
                <a:effectLst/>
                <a:uLnTx/>
                <a:uFillTx/>
                <a:latin typeface="Arial"/>
                <a:ea typeface="宋体"/>
                <a:cs typeface="+mn-cs"/>
              </a:rPr>
              <a:t>代码评审</a:t>
            </a:r>
          </a:p>
          <a:p>
            <a:pPr marL="1143000" marR="0" lvl="2" indent="-228600" algn="l" defTabSz="914400" rtl="0" eaLnBrk="1" fontAlgn="base" latinLnBrk="0" hangingPunct="1">
              <a:lnSpc>
                <a:spcPct val="100000"/>
              </a:lnSpc>
              <a:spcBef>
                <a:spcPct val="20000"/>
              </a:spcBef>
              <a:spcAft>
                <a:spcPct val="0"/>
              </a:spcAft>
              <a:buClr>
                <a:srgbClr val="0066FF"/>
              </a:buClr>
              <a:buSzPct val="55000"/>
              <a:buFont typeface="Wingdings" panose="05000000000000000000" pitchFamily="2" charset="2"/>
              <a:buChar char="n"/>
              <a:tabLst/>
              <a:defRPr/>
            </a:pPr>
            <a:r>
              <a:rPr kumimoji="0" lang="zh-CN" altLang="en-US" sz="2300" b="0" u="none" strike="noStrike" kern="1200" cap="none" spc="0" normalizeH="0" baseline="0" noProof="0">
                <a:ln>
                  <a:noFill/>
                </a:ln>
                <a:solidFill>
                  <a:srgbClr val="0066FF"/>
                </a:solidFill>
                <a:effectLst/>
                <a:uLnTx/>
                <a:uFillTx/>
                <a:latin typeface="Arial"/>
                <a:ea typeface="宋体"/>
                <a:cs typeface="+mn-cs"/>
              </a:rPr>
              <a:t>单元测试</a:t>
            </a:r>
          </a:p>
          <a:p>
            <a:pPr marL="342900" marR="0" lvl="0" indent="-342900" algn="l" defTabSz="914400" rtl="0" eaLnBrk="1" fontAlgn="base" latinLnBrk="0" hangingPunct="1">
              <a:lnSpc>
                <a:spcPct val="100000"/>
              </a:lnSpc>
              <a:spcBef>
                <a:spcPct val="20000"/>
              </a:spcBef>
              <a:spcAft>
                <a:spcPct val="0"/>
              </a:spcAft>
              <a:buClr>
                <a:srgbClr val="0066FF"/>
              </a:buClr>
              <a:buSzPct val="90000"/>
              <a:buFont typeface="Wingdings" panose="05000000000000000000" pitchFamily="2" charset="2"/>
              <a:buChar char="l"/>
              <a:tabLst/>
              <a:defRPr/>
            </a:pPr>
            <a:r>
              <a:rPr kumimoji="0" lang="zh-CN" altLang="en-US" sz="2800" b="1" i="0" u="none" strike="noStrike" kern="1200" cap="none" spc="0" normalizeH="0" baseline="0" noProof="0">
                <a:ln>
                  <a:noFill/>
                </a:ln>
                <a:solidFill>
                  <a:srgbClr val="0066FF"/>
                </a:solidFill>
                <a:effectLst/>
                <a:uLnTx/>
                <a:uFillTx/>
                <a:latin typeface="Arial"/>
                <a:ea typeface="宋体"/>
                <a:cs typeface="+mn-cs"/>
              </a:rPr>
              <a:t>提高个人的技术水平</a:t>
            </a:r>
          </a:p>
          <a:p>
            <a:pPr marL="1143000" marR="0" lvl="2" indent="-228600" algn="l" defTabSz="914400" rtl="0" eaLnBrk="1" fontAlgn="base" latinLnBrk="0" hangingPunct="1">
              <a:lnSpc>
                <a:spcPct val="100000"/>
              </a:lnSpc>
              <a:spcBef>
                <a:spcPct val="20000"/>
              </a:spcBef>
              <a:spcAft>
                <a:spcPct val="0"/>
              </a:spcAft>
              <a:buClr>
                <a:srgbClr val="0066FF"/>
              </a:buClr>
              <a:buSzPct val="55000"/>
              <a:buFont typeface="Wingdings" panose="05000000000000000000" pitchFamily="2" charset="2"/>
              <a:buChar char="n"/>
              <a:tabLst/>
              <a:defRPr/>
            </a:pPr>
            <a:r>
              <a:rPr kumimoji="0" lang="zh-CN" altLang="en-US" sz="2300" b="0" u="none" strike="noStrike" kern="1200" cap="none" spc="0" normalizeH="0" baseline="0" noProof="0">
                <a:ln>
                  <a:noFill/>
                </a:ln>
                <a:solidFill>
                  <a:srgbClr val="0066FF"/>
                </a:solidFill>
                <a:effectLst/>
                <a:uLnTx/>
                <a:uFillTx/>
                <a:latin typeface="Arial"/>
                <a:ea typeface="宋体"/>
                <a:cs typeface="+mn-cs"/>
              </a:rPr>
              <a:t>自我学习和提高</a:t>
            </a:r>
          </a:p>
        </p:txBody>
      </p:sp>
      <p:pic>
        <p:nvPicPr>
          <p:cNvPr id="4" name="Picture 5" descr="MCj03009200000[1]">
            <a:extLst>
              <a:ext uri="{FF2B5EF4-FFF2-40B4-BE49-F238E27FC236}">
                <a16:creationId xmlns:a16="http://schemas.microsoft.com/office/drawing/2014/main" id="{B0EDDAA4-F9DC-47E1-844F-05436C2D2A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7050" y="2852738"/>
            <a:ext cx="1185863" cy="316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34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iterate type="lt">
                                    <p:tmPct val="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iterate type="lt">
                                    <p:tmPct val="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nodeType="withEffect">
                                  <p:stCondLst>
                                    <p:cond delay="0"/>
                                  </p:stCondLst>
                                  <p:iterate type="lt">
                                    <p:tmPct val="0"/>
                                  </p:iterate>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iterate type="lt">
                                    <p:tmPct val="0"/>
                                  </p:iterate>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nodeType="withEffect">
                                  <p:stCondLst>
                                    <p:cond delay="0"/>
                                  </p:stCondLst>
                                  <p:iterate type="lt">
                                    <p:tmPct val="0"/>
                                  </p:iterate>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par>
                                <p:cTn id="22" presetID="22" presetClass="entr" presetSubtype="8" fill="hold" nodeType="withEffect">
                                  <p:stCondLst>
                                    <p:cond delay="0"/>
                                  </p:stCondLst>
                                  <p:iterate type="lt">
                                    <p:tmPct val="0"/>
                                  </p:iterate>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500"/>
                                        <p:tgtEl>
                                          <p:spTgt spid="3">
                                            <p:txEl>
                                              <p:pRg st="5" end="5"/>
                                            </p:txEl>
                                          </p:spTgt>
                                        </p:tgtEl>
                                      </p:cBhvr>
                                    </p:animEffect>
                                  </p:childTnLst>
                                </p:cTn>
                              </p:par>
                              <p:par>
                                <p:cTn id="25" presetID="16" presetClass="emph" presetSubtype="0" fill="hold" nodeType="withEffect">
                                  <p:stCondLst>
                                    <p:cond delay="0"/>
                                  </p:stCondLst>
                                  <p:iterate type="lt">
                                    <p:tmPct val="4000"/>
                                  </p:iterate>
                                  <p:childTnLst>
                                    <p:set>
                                      <p:cBhvr override="childStyle">
                                        <p:cTn id="26" dur="500" fill="hold"/>
                                        <p:tgtEl>
                                          <p:spTgt spid="3">
                                            <p:txEl>
                                              <p:pRg st="0" end="0"/>
                                            </p:txEl>
                                          </p:spTgt>
                                        </p:tgtEl>
                                        <p:attrNameLst>
                                          <p:attrName>style.color</p:attrName>
                                        </p:attrNameLst>
                                      </p:cBhvr>
                                      <p:to>
                                        <p:clrVal>
                                          <a:schemeClr val="tx1"/>
                                        </p:clrVal>
                                      </p:to>
                                    </p:set>
                                    <p:set>
                                      <p:cBhvr>
                                        <p:cTn id="27" dur="500" fill="hold"/>
                                        <p:tgtEl>
                                          <p:spTgt spid="3">
                                            <p:txEl>
                                              <p:pRg st="0" end="0"/>
                                            </p:txEl>
                                          </p:spTgt>
                                        </p:tgtEl>
                                        <p:attrNameLst>
                                          <p:attrName>fillcolor</p:attrName>
                                        </p:attrNameLst>
                                      </p:cBhvr>
                                      <p:to>
                                        <p:clrVal>
                                          <a:schemeClr val="tx1"/>
                                        </p:clrVal>
                                      </p:to>
                                    </p:set>
                                    <p:set>
                                      <p:cBhvr>
                                        <p:cTn id="28" dur="500" fill="hold"/>
                                        <p:tgtEl>
                                          <p:spTgt spid="3">
                                            <p:txEl>
                                              <p:pRg st="0" end="0"/>
                                            </p:txEl>
                                          </p:spTgt>
                                        </p:tgtEl>
                                        <p:attrNameLst>
                                          <p:attrName>fill.type</p:attrName>
                                        </p:attrNameLst>
                                      </p:cBhvr>
                                      <p:to>
                                        <p:strVal val="solid"/>
                                      </p:to>
                                    </p:set>
                                  </p:childTnLst>
                                </p:cTn>
                              </p:par>
                              <p:par>
                                <p:cTn id="29" presetID="16" presetClass="emph" presetSubtype="0" fill="hold" nodeType="withEffect">
                                  <p:stCondLst>
                                    <p:cond delay="0"/>
                                  </p:stCondLst>
                                  <p:iterate type="lt">
                                    <p:tmPct val="4000"/>
                                  </p:iterate>
                                  <p:childTnLst>
                                    <p:set>
                                      <p:cBhvr override="childStyle">
                                        <p:cTn id="30" dur="500" fill="hold"/>
                                        <p:tgtEl>
                                          <p:spTgt spid="3">
                                            <p:txEl>
                                              <p:pRg st="1" end="1"/>
                                            </p:txEl>
                                          </p:spTgt>
                                        </p:tgtEl>
                                        <p:attrNameLst>
                                          <p:attrName>style.color</p:attrName>
                                        </p:attrNameLst>
                                      </p:cBhvr>
                                      <p:to>
                                        <p:clrVal>
                                          <a:schemeClr val="tx1"/>
                                        </p:clrVal>
                                      </p:to>
                                    </p:set>
                                    <p:set>
                                      <p:cBhvr>
                                        <p:cTn id="31" dur="500" fill="hold"/>
                                        <p:tgtEl>
                                          <p:spTgt spid="3">
                                            <p:txEl>
                                              <p:pRg st="1" end="1"/>
                                            </p:txEl>
                                          </p:spTgt>
                                        </p:tgtEl>
                                        <p:attrNameLst>
                                          <p:attrName>fillcolor</p:attrName>
                                        </p:attrNameLst>
                                      </p:cBhvr>
                                      <p:to>
                                        <p:clrVal>
                                          <a:schemeClr val="tx1"/>
                                        </p:clrVal>
                                      </p:to>
                                    </p:set>
                                    <p:set>
                                      <p:cBhvr>
                                        <p:cTn id="32" dur="500" fill="hold"/>
                                        <p:tgtEl>
                                          <p:spTgt spid="3">
                                            <p:txEl>
                                              <p:pRg st="1" end="1"/>
                                            </p:txEl>
                                          </p:spTgt>
                                        </p:tgtEl>
                                        <p:attrNameLst>
                                          <p:attrName>fill.type</p:attrName>
                                        </p:attrNameLst>
                                      </p:cBhvr>
                                      <p:to>
                                        <p:strVal val="solid"/>
                                      </p:to>
                                    </p:set>
                                  </p:childTnLst>
                                </p:cTn>
                              </p:par>
                              <p:par>
                                <p:cTn id="33" presetID="16" presetClass="emph" presetSubtype="0" fill="hold" nodeType="withEffect">
                                  <p:stCondLst>
                                    <p:cond delay="0"/>
                                  </p:stCondLst>
                                  <p:iterate type="lt">
                                    <p:tmPct val="4000"/>
                                  </p:iterate>
                                  <p:childTnLst>
                                    <p:set>
                                      <p:cBhvr override="childStyle">
                                        <p:cTn id="34" dur="500" fill="hold"/>
                                        <p:tgtEl>
                                          <p:spTgt spid="3">
                                            <p:txEl>
                                              <p:pRg st="2" end="2"/>
                                            </p:txEl>
                                          </p:spTgt>
                                        </p:tgtEl>
                                        <p:attrNameLst>
                                          <p:attrName>style.color</p:attrName>
                                        </p:attrNameLst>
                                      </p:cBhvr>
                                      <p:to>
                                        <p:clrVal>
                                          <a:schemeClr val="tx1"/>
                                        </p:clrVal>
                                      </p:to>
                                    </p:set>
                                    <p:set>
                                      <p:cBhvr>
                                        <p:cTn id="35" dur="500" fill="hold"/>
                                        <p:tgtEl>
                                          <p:spTgt spid="3">
                                            <p:txEl>
                                              <p:pRg st="2" end="2"/>
                                            </p:txEl>
                                          </p:spTgt>
                                        </p:tgtEl>
                                        <p:attrNameLst>
                                          <p:attrName>fillcolor</p:attrName>
                                        </p:attrNameLst>
                                      </p:cBhvr>
                                      <p:to>
                                        <p:clrVal>
                                          <a:schemeClr val="tx1"/>
                                        </p:clrVal>
                                      </p:to>
                                    </p:set>
                                    <p:set>
                                      <p:cBhvr>
                                        <p:cTn id="36" dur="500" fill="hold"/>
                                        <p:tgtEl>
                                          <p:spTgt spid="3">
                                            <p:txEl>
                                              <p:pRg st="2" end="2"/>
                                            </p:txEl>
                                          </p:spTgt>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wipe(left)">
                                      <p:cBhvr>
                                        <p:cTn id="41" dur="500"/>
                                        <p:tgtEl>
                                          <p:spTgt spid="3">
                                            <p:txEl>
                                              <p:pRg st="6" end="6"/>
                                            </p:txEl>
                                          </p:spTgt>
                                        </p:tgtEl>
                                      </p:cBhvr>
                                    </p:animEffect>
                                  </p:childTnLst>
                                </p:cTn>
                              </p:par>
                              <p:par>
                                <p:cTn id="42" presetID="22" presetClass="entr" presetSubtype="8"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wipe(left)">
                                      <p:cBhvr>
                                        <p:cTn id="44" dur="500"/>
                                        <p:tgtEl>
                                          <p:spTgt spid="3">
                                            <p:txEl>
                                              <p:pRg st="7" end="7"/>
                                            </p:txEl>
                                          </p:spTgt>
                                        </p:tgtEl>
                                      </p:cBhvr>
                                    </p:animEffect>
                                  </p:childTnLst>
                                </p:cTn>
                              </p:par>
                              <p:par>
                                <p:cTn id="45" presetID="16" presetClass="emph" presetSubtype="0" fill="hold" nodeType="withEffect">
                                  <p:stCondLst>
                                    <p:cond delay="0"/>
                                  </p:stCondLst>
                                  <p:iterate type="lt">
                                    <p:tmPct val="4000"/>
                                  </p:iterate>
                                  <p:childTnLst>
                                    <p:set>
                                      <p:cBhvr override="childStyle">
                                        <p:cTn id="46" dur="500" fill="hold"/>
                                        <p:tgtEl>
                                          <p:spTgt spid="3">
                                            <p:txEl>
                                              <p:pRg st="3" end="3"/>
                                            </p:txEl>
                                          </p:spTgt>
                                        </p:tgtEl>
                                        <p:attrNameLst>
                                          <p:attrName>style.color</p:attrName>
                                        </p:attrNameLst>
                                      </p:cBhvr>
                                      <p:to>
                                        <p:clrVal>
                                          <a:schemeClr val="tx1"/>
                                        </p:clrVal>
                                      </p:to>
                                    </p:set>
                                    <p:set>
                                      <p:cBhvr>
                                        <p:cTn id="47" dur="500" fill="hold"/>
                                        <p:tgtEl>
                                          <p:spTgt spid="3">
                                            <p:txEl>
                                              <p:pRg st="3" end="3"/>
                                            </p:txEl>
                                          </p:spTgt>
                                        </p:tgtEl>
                                        <p:attrNameLst>
                                          <p:attrName>fillcolor</p:attrName>
                                        </p:attrNameLst>
                                      </p:cBhvr>
                                      <p:to>
                                        <p:clrVal>
                                          <a:schemeClr val="tx1"/>
                                        </p:clrVal>
                                      </p:to>
                                    </p:set>
                                    <p:set>
                                      <p:cBhvr>
                                        <p:cTn id="48" dur="500" fill="hold"/>
                                        <p:tgtEl>
                                          <p:spTgt spid="3">
                                            <p:txEl>
                                              <p:pRg st="3" end="3"/>
                                            </p:txEl>
                                          </p:spTgt>
                                        </p:tgtEl>
                                        <p:attrNameLst>
                                          <p:attrName>fill.type</p:attrName>
                                        </p:attrNameLst>
                                      </p:cBhvr>
                                      <p:to>
                                        <p:strVal val="solid"/>
                                      </p:to>
                                    </p:set>
                                  </p:childTnLst>
                                </p:cTn>
                              </p:par>
                              <p:par>
                                <p:cTn id="49" presetID="16" presetClass="emph" presetSubtype="0" fill="hold" nodeType="withEffect">
                                  <p:stCondLst>
                                    <p:cond delay="0"/>
                                  </p:stCondLst>
                                  <p:iterate type="lt">
                                    <p:tmPct val="4000"/>
                                  </p:iterate>
                                  <p:childTnLst>
                                    <p:set>
                                      <p:cBhvr override="childStyle">
                                        <p:cTn id="50" dur="500" fill="hold"/>
                                        <p:tgtEl>
                                          <p:spTgt spid="3">
                                            <p:txEl>
                                              <p:pRg st="4" end="4"/>
                                            </p:txEl>
                                          </p:spTgt>
                                        </p:tgtEl>
                                        <p:attrNameLst>
                                          <p:attrName>style.color</p:attrName>
                                        </p:attrNameLst>
                                      </p:cBhvr>
                                      <p:to>
                                        <p:clrVal>
                                          <a:schemeClr val="tx1"/>
                                        </p:clrVal>
                                      </p:to>
                                    </p:set>
                                    <p:set>
                                      <p:cBhvr>
                                        <p:cTn id="51" dur="500" fill="hold"/>
                                        <p:tgtEl>
                                          <p:spTgt spid="3">
                                            <p:txEl>
                                              <p:pRg st="4" end="4"/>
                                            </p:txEl>
                                          </p:spTgt>
                                        </p:tgtEl>
                                        <p:attrNameLst>
                                          <p:attrName>fillcolor</p:attrName>
                                        </p:attrNameLst>
                                      </p:cBhvr>
                                      <p:to>
                                        <p:clrVal>
                                          <a:schemeClr val="tx1"/>
                                        </p:clrVal>
                                      </p:to>
                                    </p:set>
                                    <p:set>
                                      <p:cBhvr>
                                        <p:cTn id="52" dur="500" fill="hold"/>
                                        <p:tgtEl>
                                          <p:spTgt spid="3">
                                            <p:txEl>
                                              <p:pRg st="4" end="4"/>
                                            </p:txEl>
                                          </p:spTgt>
                                        </p:tgtEl>
                                        <p:attrNameLst>
                                          <p:attrName>fill.type</p:attrName>
                                        </p:attrNameLst>
                                      </p:cBhvr>
                                      <p:to>
                                        <p:strVal val="solid"/>
                                      </p:to>
                                    </p:set>
                                  </p:childTnLst>
                                </p:cTn>
                              </p:par>
                              <p:par>
                                <p:cTn id="53" presetID="16" presetClass="emph" presetSubtype="0" fill="hold" nodeType="withEffect">
                                  <p:stCondLst>
                                    <p:cond delay="0"/>
                                  </p:stCondLst>
                                  <p:iterate type="lt">
                                    <p:tmPct val="4000"/>
                                  </p:iterate>
                                  <p:childTnLst>
                                    <p:set>
                                      <p:cBhvr override="childStyle">
                                        <p:cTn id="54" dur="500" fill="hold"/>
                                        <p:tgtEl>
                                          <p:spTgt spid="3">
                                            <p:txEl>
                                              <p:pRg st="5" end="5"/>
                                            </p:txEl>
                                          </p:spTgt>
                                        </p:tgtEl>
                                        <p:attrNameLst>
                                          <p:attrName>style.color</p:attrName>
                                        </p:attrNameLst>
                                      </p:cBhvr>
                                      <p:to>
                                        <p:clrVal>
                                          <a:schemeClr val="tx1"/>
                                        </p:clrVal>
                                      </p:to>
                                    </p:set>
                                    <p:set>
                                      <p:cBhvr>
                                        <p:cTn id="55" dur="500" fill="hold"/>
                                        <p:tgtEl>
                                          <p:spTgt spid="3">
                                            <p:txEl>
                                              <p:pRg st="5" end="5"/>
                                            </p:txEl>
                                          </p:spTgt>
                                        </p:tgtEl>
                                        <p:attrNameLst>
                                          <p:attrName>fillcolor</p:attrName>
                                        </p:attrNameLst>
                                      </p:cBhvr>
                                      <p:to>
                                        <p:clrVal>
                                          <a:schemeClr val="tx1"/>
                                        </p:clrVal>
                                      </p:to>
                                    </p:set>
                                    <p:set>
                                      <p:cBhvr>
                                        <p:cTn id="56" dur="500" fill="hold"/>
                                        <p:tgtEl>
                                          <p:spTgt spid="3">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0FFD0CF-4DB7-4118-9CF6-D6C8CD246AA5}"/>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质量度量的作用</a:t>
            </a:r>
          </a:p>
        </p:txBody>
      </p:sp>
      <p:sp>
        <p:nvSpPr>
          <p:cNvPr id="3" name="Rectangle 3">
            <a:extLst>
              <a:ext uri="{FF2B5EF4-FFF2-40B4-BE49-F238E27FC236}">
                <a16:creationId xmlns:a16="http://schemas.microsoft.com/office/drawing/2014/main" id="{43DC86F4-6FAA-4DB3-8B96-5C7A2897A6F0}"/>
              </a:ext>
            </a:extLst>
          </p:cNvPr>
          <p:cNvSpPr txBox="1">
            <a:spLocks noChangeArrowheads="1"/>
          </p:cNvSpPr>
          <p:nvPr/>
        </p:nvSpPr>
        <p:spPr bwMode="auto">
          <a:xfrm>
            <a:off x="914400" y="1600200"/>
            <a:ext cx="77724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marR="0" lvl="0" indent="-533400" algn="l" defTabSz="914400" rtl="0" eaLnBrk="1" fontAlgn="base" latinLnBrk="0" hangingPunct="1">
              <a:lnSpc>
                <a:spcPct val="100000"/>
              </a:lnSpc>
              <a:spcBef>
                <a:spcPct val="20000"/>
              </a:spcBef>
              <a:spcAft>
                <a:spcPct val="0"/>
              </a:spcAft>
              <a:buClr>
                <a:srgbClr val="000000"/>
              </a:buClr>
              <a:buSzPct val="90000"/>
              <a:buFont typeface="Wingdings" panose="05000000000000000000" pitchFamily="2" charset="2"/>
              <a:buAutoNum type="arabicPeriod"/>
              <a:tabLst/>
              <a:defRPr/>
            </a:pPr>
            <a:r>
              <a:rPr kumimoji="0" lang="zh-CN" altLang="en-US" sz="2800" b="1" i="0" u="none" strike="noStrike" kern="1200" cap="none" spc="0" normalizeH="0" baseline="0" noProof="0">
                <a:ln>
                  <a:noFill/>
                </a:ln>
                <a:solidFill>
                  <a:srgbClr val="000000"/>
                </a:solidFill>
                <a:effectLst/>
                <a:uLnTx/>
                <a:uFillTx/>
                <a:latin typeface="Arial"/>
                <a:ea typeface="宋体"/>
                <a:cs typeface="+mn-cs"/>
              </a:rPr>
              <a:t>有效的沟通和改进可见性。 </a:t>
            </a:r>
          </a:p>
          <a:p>
            <a:pPr marL="533400" marR="0" lvl="0" indent="-533400" algn="l" defTabSz="914400" rtl="0" eaLnBrk="1" fontAlgn="base" latinLnBrk="0" hangingPunct="1">
              <a:lnSpc>
                <a:spcPct val="100000"/>
              </a:lnSpc>
              <a:spcBef>
                <a:spcPct val="20000"/>
              </a:spcBef>
              <a:spcAft>
                <a:spcPct val="0"/>
              </a:spcAft>
              <a:buClr>
                <a:srgbClr val="000000"/>
              </a:buClr>
              <a:buSzPct val="90000"/>
              <a:buFont typeface="Wingdings" panose="05000000000000000000" pitchFamily="2" charset="2"/>
              <a:buAutoNum type="arabicPeriod"/>
              <a:tabLst/>
              <a:defRPr/>
            </a:pPr>
            <a:r>
              <a:rPr kumimoji="0" lang="zh-CN" altLang="en-US" sz="2800" b="1" i="0" u="none" strike="noStrike" kern="1200" cap="none" spc="0" normalizeH="0" baseline="0" noProof="0">
                <a:ln>
                  <a:noFill/>
                </a:ln>
                <a:solidFill>
                  <a:srgbClr val="000000"/>
                </a:solidFill>
                <a:effectLst/>
                <a:uLnTx/>
                <a:uFillTx/>
                <a:latin typeface="Arial"/>
                <a:ea typeface="宋体"/>
                <a:cs typeface="+mn-cs"/>
              </a:rPr>
              <a:t>尽早的发现和更正问题。 </a:t>
            </a:r>
          </a:p>
          <a:p>
            <a:pPr marL="533400" marR="0" lvl="0" indent="-533400" algn="l" defTabSz="914400" rtl="0" eaLnBrk="1" fontAlgn="base" latinLnBrk="0" hangingPunct="1">
              <a:lnSpc>
                <a:spcPct val="100000"/>
              </a:lnSpc>
              <a:spcBef>
                <a:spcPct val="20000"/>
              </a:spcBef>
              <a:spcAft>
                <a:spcPct val="0"/>
              </a:spcAft>
              <a:buClr>
                <a:srgbClr val="000000"/>
              </a:buClr>
              <a:buSzPct val="90000"/>
              <a:buFont typeface="Wingdings" panose="05000000000000000000" pitchFamily="2" charset="2"/>
              <a:buAutoNum type="arabicPeriod"/>
              <a:tabLst/>
              <a:defRPr/>
            </a:pPr>
            <a:r>
              <a:rPr kumimoji="0" lang="zh-CN" altLang="en-US" sz="2800" b="1" i="0" u="none" strike="noStrike" kern="1200" cap="none" spc="0" normalizeH="0" baseline="0" noProof="0">
                <a:ln>
                  <a:noFill/>
                </a:ln>
                <a:solidFill>
                  <a:srgbClr val="000000"/>
                </a:solidFill>
                <a:effectLst/>
                <a:uLnTx/>
                <a:uFillTx/>
                <a:latin typeface="Arial"/>
                <a:ea typeface="宋体"/>
                <a:cs typeface="+mn-cs"/>
              </a:rPr>
              <a:t>作出关键的权衡。 </a:t>
            </a:r>
          </a:p>
          <a:p>
            <a:pPr marL="533400" marR="0" lvl="0" indent="-533400" algn="l" defTabSz="914400" rtl="0" eaLnBrk="1" fontAlgn="base" latinLnBrk="0" hangingPunct="1">
              <a:lnSpc>
                <a:spcPct val="100000"/>
              </a:lnSpc>
              <a:spcBef>
                <a:spcPct val="20000"/>
              </a:spcBef>
              <a:spcAft>
                <a:spcPct val="0"/>
              </a:spcAft>
              <a:buClr>
                <a:srgbClr val="000000"/>
              </a:buClr>
              <a:buSzPct val="90000"/>
              <a:buFont typeface="Wingdings" panose="05000000000000000000" pitchFamily="2" charset="2"/>
              <a:buAutoNum type="arabicPeriod"/>
              <a:tabLst/>
              <a:defRPr/>
            </a:pPr>
            <a:r>
              <a:rPr kumimoji="0" lang="zh-CN" altLang="en-US" sz="2800" b="1" i="0" u="none" strike="noStrike" kern="1200" cap="none" spc="0" normalizeH="0" baseline="0" noProof="0">
                <a:ln>
                  <a:noFill/>
                </a:ln>
                <a:solidFill>
                  <a:srgbClr val="000000"/>
                </a:solidFill>
                <a:effectLst/>
                <a:uLnTx/>
                <a:uFillTx/>
                <a:latin typeface="Arial"/>
                <a:ea typeface="宋体"/>
                <a:cs typeface="+mn-cs"/>
              </a:rPr>
              <a:t>跟踪特定的项目目标。 </a:t>
            </a:r>
          </a:p>
          <a:p>
            <a:pPr marL="533400" marR="0" lvl="0" indent="-533400" algn="l" defTabSz="914400" rtl="0" eaLnBrk="1" fontAlgn="base" latinLnBrk="0" hangingPunct="1">
              <a:lnSpc>
                <a:spcPct val="100000"/>
              </a:lnSpc>
              <a:spcBef>
                <a:spcPct val="20000"/>
              </a:spcBef>
              <a:spcAft>
                <a:spcPct val="0"/>
              </a:spcAft>
              <a:buClr>
                <a:srgbClr val="000000"/>
              </a:buClr>
              <a:buSzPct val="90000"/>
              <a:buFont typeface="Wingdings" panose="05000000000000000000" pitchFamily="2" charset="2"/>
              <a:buAutoNum type="arabicPeriod"/>
              <a:tabLst/>
              <a:defRPr/>
            </a:pPr>
            <a:r>
              <a:rPr kumimoji="0" lang="zh-CN" altLang="en-US" sz="2800" b="1" i="0" u="none" strike="noStrike" kern="1200" cap="none" spc="0" normalizeH="0" baseline="0" noProof="0">
                <a:ln>
                  <a:noFill/>
                </a:ln>
                <a:solidFill>
                  <a:srgbClr val="000000"/>
                </a:solidFill>
                <a:effectLst/>
                <a:uLnTx/>
                <a:uFillTx/>
                <a:latin typeface="Arial"/>
                <a:ea typeface="宋体"/>
                <a:cs typeface="+mn-cs"/>
              </a:rPr>
              <a:t>管理风险。 </a:t>
            </a:r>
          </a:p>
          <a:p>
            <a:pPr marL="533400" marR="0" lvl="0" indent="-533400" algn="l" defTabSz="914400" rtl="0" eaLnBrk="1" fontAlgn="base" latinLnBrk="0" hangingPunct="1">
              <a:lnSpc>
                <a:spcPct val="100000"/>
              </a:lnSpc>
              <a:spcBef>
                <a:spcPct val="20000"/>
              </a:spcBef>
              <a:spcAft>
                <a:spcPct val="0"/>
              </a:spcAft>
              <a:buClr>
                <a:srgbClr val="000000"/>
              </a:buClr>
              <a:buSzPct val="90000"/>
              <a:buFont typeface="Wingdings" panose="05000000000000000000" pitchFamily="2" charset="2"/>
              <a:buAutoNum type="arabicPeriod"/>
              <a:tabLst/>
              <a:defRPr/>
            </a:pPr>
            <a:r>
              <a:rPr kumimoji="0" lang="zh-CN" altLang="en-US" sz="2800" b="1" i="0" u="none" strike="noStrike" kern="1200" cap="none" spc="0" normalizeH="0" baseline="0" noProof="0">
                <a:ln>
                  <a:noFill/>
                </a:ln>
                <a:solidFill>
                  <a:srgbClr val="000000"/>
                </a:solidFill>
                <a:effectLst/>
                <a:uLnTx/>
                <a:uFillTx/>
                <a:latin typeface="Arial"/>
                <a:ea typeface="宋体"/>
                <a:cs typeface="+mn-cs"/>
              </a:rPr>
              <a:t>有助于决策。 </a:t>
            </a:r>
          </a:p>
          <a:p>
            <a:pPr marL="533400" marR="0" lvl="0" indent="-533400" algn="l" defTabSz="914400" rtl="0" eaLnBrk="1" fontAlgn="base" latinLnBrk="0" hangingPunct="1">
              <a:lnSpc>
                <a:spcPct val="100000"/>
              </a:lnSpc>
              <a:spcBef>
                <a:spcPct val="20000"/>
              </a:spcBef>
              <a:spcAft>
                <a:spcPct val="0"/>
              </a:spcAft>
              <a:buClr>
                <a:srgbClr val="000000"/>
              </a:buClr>
              <a:buSzPct val="90000"/>
              <a:buFont typeface="Wingdings" panose="05000000000000000000" pitchFamily="2" charset="2"/>
              <a:buAutoNum type="arabicPeriod"/>
              <a:tabLst/>
              <a:defRPr/>
            </a:pPr>
            <a:r>
              <a:rPr kumimoji="0" lang="zh-CN" altLang="en-US" sz="2800" b="1" i="0" u="none" strike="noStrike" kern="1200" cap="none" spc="0" normalizeH="0" baseline="0" noProof="0">
                <a:ln>
                  <a:noFill/>
                </a:ln>
                <a:solidFill>
                  <a:srgbClr val="000000"/>
                </a:solidFill>
                <a:effectLst/>
                <a:uLnTx/>
                <a:uFillTx/>
                <a:latin typeface="Arial"/>
                <a:ea typeface="宋体"/>
                <a:cs typeface="+mn-cs"/>
              </a:rPr>
              <a:t>计划未来的项目。 </a:t>
            </a:r>
          </a:p>
        </p:txBody>
      </p:sp>
      <p:pic>
        <p:nvPicPr>
          <p:cNvPr id="4" name="Picture 7" descr="MCj01987510000[1]">
            <a:extLst>
              <a:ext uri="{FF2B5EF4-FFF2-40B4-BE49-F238E27FC236}">
                <a16:creationId xmlns:a16="http://schemas.microsoft.com/office/drawing/2014/main" id="{3D4ADC49-85CB-4D6E-8944-E1DF01D6EE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1863" y="2997200"/>
            <a:ext cx="2038350" cy="331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5271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A31FDA4-237F-4BE9-BA45-9B75F7FD00D6}"/>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质量度量的方式</a:t>
            </a:r>
          </a:p>
        </p:txBody>
      </p:sp>
      <p:pic>
        <p:nvPicPr>
          <p:cNvPr id="3" name="Picture 4" descr="MCj02371920000[1]">
            <a:extLst>
              <a:ext uri="{FF2B5EF4-FFF2-40B4-BE49-F238E27FC236}">
                <a16:creationId xmlns:a16="http://schemas.microsoft.com/office/drawing/2014/main" id="{B974885F-A101-469C-BD75-D8A088412B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4538" y="3135313"/>
            <a:ext cx="2708275" cy="187801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5" descr="MCj02371850000[1]">
            <a:extLst>
              <a:ext uri="{FF2B5EF4-FFF2-40B4-BE49-F238E27FC236}">
                <a16:creationId xmlns:a16="http://schemas.microsoft.com/office/drawing/2014/main" id="{15B01A98-11F1-45EA-8351-68B7E03268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1700213"/>
            <a:ext cx="2089150" cy="1885950"/>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11">
            <a:extLst>
              <a:ext uri="{FF2B5EF4-FFF2-40B4-BE49-F238E27FC236}">
                <a16:creationId xmlns:a16="http://schemas.microsoft.com/office/drawing/2014/main" id="{1DB2CEC3-5A91-41D8-BD72-7A6B40E75DB2}"/>
              </a:ext>
            </a:extLst>
          </p:cNvPr>
          <p:cNvSpPr txBox="1">
            <a:spLocks noChangeArrowheads="1"/>
          </p:cNvSpPr>
          <p:nvPr/>
        </p:nvSpPr>
        <p:spPr bwMode="auto">
          <a:xfrm>
            <a:off x="4997450" y="2205038"/>
            <a:ext cx="511175" cy="304800"/>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r" defTabSz="914400" fontAlgn="base">
              <a:spcBef>
                <a:spcPct val="0"/>
              </a:spcBef>
              <a:spcAft>
                <a:spcPct val="0"/>
              </a:spcAft>
            </a:pPr>
            <a:r>
              <a:rPr lang="zh-CN" altLang="en-US" sz="2000" b="1">
                <a:solidFill>
                  <a:srgbClr val="000000"/>
                </a:solidFill>
                <a:latin typeface="Arial" panose="020B0604020202020204" pitchFamily="34" charset="0"/>
                <a:ea typeface="宋体" panose="02010600030101010101" pitchFamily="2" charset="-122"/>
              </a:rPr>
              <a:t>数字</a:t>
            </a:r>
          </a:p>
        </p:txBody>
      </p:sp>
      <p:sp>
        <p:nvSpPr>
          <p:cNvPr id="6" name="Line 13">
            <a:extLst>
              <a:ext uri="{FF2B5EF4-FFF2-40B4-BE49-F238E27FC236}">
                <a16:creationId xmlns:a16="http://schemas.microsoft.com/office/drawing/2014/main" id="{3E3EFBBD-4C8B-429A-9C48-78DF14B909AE}"/>
              </a:ext>
            </a:extLst>
          </p:cNvPr>
          <p:cNvSpPr>
            <a:spLocks noChangeShapeType="1"/>
          </p:cNvSpPr>
          <p:nvPr/>
        </p:nvSpPr>
        <p:spPr bwMode="auto">
          <a:xfrm flipH="1">
            <a:off x="3773488" y="2347913"/>
            <a:ext cx="1152525" cy="0"/>
          </a:xfrm>
          <a:prstGeom prst="line">
            <a:avLst/>
          </a:prstGeom>
          <a:noFill/>
          <a:ln w="762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zh-CN" altLang="en-US" sz="1800" b="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7" name="Text Box 14">
            <a:extLst>
              <a:ext uri="{FF2B5EF4-FFF2-40B4-BE49-F238E27FC236}">
                <a16:creationId xmlns:a16="http://schemas.microsoft.com/office/drawing/2014/main" id="{037C6F03-F22E-4903-A1F2-EEAD4E315D75}"/>
              </a:ext>
            </a:extLst>
          </p:cNvPr>
          <p:cNvSpPr txBox="1">
            <a:spLocks noChangeArrowheads="1"/>
          </p:cNvSpPr>
          <p:nvPr/>
        </p:nvSpPr>
        <p:spPr bwMode="auto">
          <a:xfrm>
            <a:off x="3808413" y="3927475"/>
            <a:ext cx="511175" cy="304800"/>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r" defTabSz="914400" fontAlgn="base">
              <a:spcBef>
                <a:spcPct val="0"/>
              </a:spcBef>
              <a:spcAft>
                <a:spcPct val="0"/>
              </a:spcAft>
            </a:pPr>
            <a:r>
              <a:rPr lang="zh-CN" altLang="en-US" sz="2000" b="1">
                <a:solidFill>
                  <a:srgbClr val="000000"/>
                </a:solidFill>
                <a:latin typeface="Arial" panose="020B0604020202020204" pitchFamily="34" charset="0"/>
                <a:ea typeface="宋体" panose="02010600030101010101" pitchFamily="2" charset="-122"/>
              </a:rPr>
              <a:t>图表</a:t>
            </a:r>
          </a:p>
        </p:txBody>
      </p:sp>
      <p:sp>
        <p:nvSpPr>
          <p:cNvPr id="8" name="Line 16">
            <a:extLst>
              <a:ext uri="{FF2B5EF4-FFF2-40B4-BE49-F238E27FC236}">
                <a16:creationId xmlns:a16="http://schemas.microsoft.com/office/drawing/2014/main" id="{DD5D1044-43FD-406F-8D15-703EF9701CCA}"/>
              </a:ext>
            </a:extLst>
          </p:cNvPr>
          <p:cNvSpPr>
            <a:spLocks noChangeShapeType="1"/>
          </p:cNvSpPr>
          <p:nvPr/>
        </p:nvSpPr>
        <p:spPr bwMode="auto">
          <a:xfrm>
            <a:off x="4456113" y="4071938"/>
            <a:ext cx="1152525" cy="0"/>
          </a:xfrm>
          <a:prstGeom prst="line">
            <a:avLst/>
          </a:prstGeom>
          <a:noFill/>
          <a:ln w="762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zh-CN" altLang="en-US" sz="1800" b="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pic>
        <p:nvPicPr>
          <p:cNvPr id="9" name="Picture 17" descr="MCj03361830000[1]">
            <a:extLst>
              <a:ext uri="{FF2B5EF4-FFF2-40B4-BE49-F238E27FC236}">
                <a16:creationId xmlns:a16="http://schemas.microsoft.com/office/drawing/2014/main" id="{DD587180-207E-4B7C-A12E-D38CEC4841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4581525"/>
            <a:ext cx="2089150" cy="19653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8">
            <a:extLst>
              <a:ext uri="{FF2B5EF4-FFF2-40B4-BE49-F238E27FC236}">
                <a16:creationId xmlns:a16="http://schemas.microsoft.com/office/drawing/2014/main" id="{8AB56BEB-3E72-4806-9CB1-E8F04E40661A}"/>
              </a:ext>
            </a:extLst>
          </p:cNvPr>
          <p:cNvSpPr txBox="1">
            <a:spLocks noChangeArrowheads="1"/>
          </p:cNvSpPr>
          <p:nvPr/>
        </p:nvSpPr>
        <p:spPr bwMode="auto">
          <a:xfrm>
            <a:off x="5003800" y="5591175"/>
            <a:ext cx="511175" cy="304800"/>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r" defTabSz="914400" fontAlgn="base">
              <a:spcBef>
                <a:spcPct val="0"/>
              </a:spcBef>
              <a:spcAft>
                <a:spcPct val="0"/>
              </a:spcAft>
            </a:pPr>
            <a:r>
              <a:rPr lang="zh-CN" altLang="en-US" sz="2000" b="1">
                <a:solidFill>
                  <a:srgbClr val="000000"/>
                </a:solidFill>
                <a:latin typeface="Arial" panose="020B0604020202020204" pitchFamily="34" charset="0"/>
                <a:ea typeface="宋体" panose="02010600030101010101" pitchFamily="2" charset="-122"/>
              </a:rPr>
              <a:t>模型</a:t>
            </a:r>
          </a:p>
        </p:txBody>
      </p:sp>
      <p:sp>
        <p:nvSpPr>
          <p:cNvPr id="11" name="Line 19">
            <a:extLst>
              <a:ext uri="{FF2B5EF4-FFF2-40B4-BE49-F238E27FC236}">
                <a16:creationId xmlns:a16="http://schemas.microsoft.com/office/drawing/2014/main" id="{D3A9C851-450D-4027-AE23-F0A5E3DE48E1}"/>
              </a:ext>
            </a:extLst>
          </p:cNvPr>
          <p:cNvSpPr>
            <a:spLocks noChangeShapeType="1"/>
          </p:cNvSpPr>
          <p:nvPr/>
        </p:nvSpPr>
        <p:spPr bwMode="auto">
          <a:xfrm flipH="1">
            <a:off x="3779838" y="5734050"/>
            <a:ext cx="1152525" cy="0"/>
          </a:xfrm>
          <a:prstGeom prst="line">
            <a:avLst/>
          </a:prstGeom>
          <a:noFill/>
          <a:ln w="762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zh-CN" altLang="en-US" sz="1800" b="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60133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1+#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0-#ppt_w/2"/>
                                          </p:val>
                                        </p:tav>
                                        <p:tav tm="100000">
                                          <p:val>
                                            <p:strVal val="#ppt_x"/>
                                          </p:val>
                                        </p:tav>
                                      </p:tavLst>
                                    </p:anim>
                                    <p:anim calcmode="lin" valueType="num">
                                      <p:cBhvr additive="base">
                                        <p:cTn id="22" dur="500" fill="hold"/>
                                        <p:tgtEl>
                                          <p:spTgt spid="3"/>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0-#ppt_w/2"/>
                                          </p:val>
                                        </p:tav>
                                        <p:tav tm="100000">
                                          <p:val>
                                            <p:strVal val="#ppt_x"/>
                                          </p:val>
                                        </p:tav>
                                      </p:tavLst>
                                    </p:anim>
                                    <p:anim calcmode="lin" valueType="num">
                                      <p:cBhvr additive="base">
                                        <p:cTn id="3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1+#ppt_w/2"/>
                                          </p:val>
                                        </p:tav>
                                        <p:tav tm="100000">
                                          <p:val>
                                            <p:strVal val="#ppt_x"/>
                                          </p:val>
                                        </p:tav>
                                      </p:tavLst>
                                    </p:anim>
                                    <p:anim calcmode="lin" valueType="num">
                                      <p:cBhvr additive="base">
                                        <p:cTn id="36" dur="500" fill="hold"/>
                                        <p:tgtEl>
                                          <p:spTgt spid="9"/>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1+#ppt_w/2"/>
                                          </p:val>
                                        </p:tav>
                                        <p:tav tm="100000">
                                          <p:val>
                                            <p:strVal val="#ppt_x"/>
                                          </p:val>
                                        </p:tav>
                                      </p:tavLst>
                                    </p:anim>
                                    <p:anim calcmode="lin" valueType="num">
                                      <p:cBhvr additive="base">
                                        <p:cTn id="40" dur="500" fill="hold"/>
                                        <p:tgtEl>
                                          <p:spTgt spid="11"/>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1+#ppt_w/2"/>
                                          </p:val>
                                        </p:tav>
                                        <p:tav tm="100000">
                                          <p:val>
                                            <p:strVal val="#ppt_x"/>
                                          </p:val>
                                        </p:tav>
                                      </p:tavLst>
                                    </p:anim>
                                    <p:anim calcmode="lin" valueType="num">
                                      <p:cBhvr additive="base">
                                        <p:cTn id="44"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A109E68-D179-44F9-8990-BF20777F4976}"/>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基于缺陷的质量度量</a:t>
            </a:r>
          </a:p>
        </p:txBody>
      </p:sp>
      <p:sp>
        <p:nvSpPr>
          <p:cNvPr id="3" name="Rectangle 3">
            <a:extLst>
              <a:ext uri="{FF2B5EF4-FFF2-40B4-BE49-F238E27FC236}">
                <a16:creationId xmlns:a16="http://schemas.microsoft.com/office/drawing/2014/main" id="{DCAF3D90-74B0-4462-A499-5D8DA3A115FD}"/>
              </a:ext>
            </a:extLst>
          </p:cNvPr>
          <p:cNvSpPr txBox="1">
            <a:spLocks noChangeArrowheads="1"/>
          </p:cNvSpPr>
          <p:nvPr/>
        </p:nvSpPr>
        <p:spPr bwMode="auto">
          <a:xfrm>
            <a:off x="914400" y="1600200"/>
            <a:ext cx="77724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1. </a:t>
            </a:r>
            <a:r>
              <a:rPr kumimoji="0" lang="zh-CN" altLang="en-US" sz="2800" b="1" i="0" u="none" strike="noStrike" kern="1200" cap="none" spc="0" normalizeH="0" baseline="0" noProof="0" dirty="0">
                <a:ln>
                  <a:noFill/>
                </a:ln>
                <a:solidFill>
                  <a:srgbClr val="FF0000"/>
                </a:solidFill>
                <a:effectLst/>
                <a:uLnTx/>
                <a:uFillTx/>
                <a:latin typeface="Arial"/>
                <a:ea typeface="宋体"/>
                <a:cs typeface="+mn-cs"/>
              </a:rPr>
              <a:t>代码质量</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度量</a:t>
            </a:r>
          </a:p>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2. </a:t>
            </a:r>
            <a:r>
              <a:rPr kumimoji="0" lang="zh-CN" altLang="en-US" sz="2800" b="1" i="0" u="none" strike="noStrike" kern="1200" cap="none" spc="0" normalizeH="0" baseline="0" noProof="0" dirty="0">
                <a:ln>
                  <a:noFill/>
                </a:ln>
                <a:solidFill>
                  <a:srgbClr val="FF0000"/>
                </a:solidFill>
                <a:effectLst/>
                <a:uLnTx/>
                <a:uFillTx/>
                <a:latin typeface="Arial"/>
                <a:ea typeface="宋体"/>
                <a:cs typeface="+mn-cs"/>
              </a:rPr>
              <a:t>产品质量</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度量</a:t>
            </a:r>
          </a:p>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3. </a:t>
            </a:r>
            <a:r>
              <a:rPr kumimoji="0" lang="zh-CN" altLang="en-US" sz="2800" b="1" i="0" u="none" strike="noStrike" kern="1200" cap="none" spc="0" normalizeH="0" baseline="0" noProof="0" dirty="0">
                <a:ln>
                  <a:noFill/>
                </a:ln>
                <a:solidFill>
                  <a:srgbClr val="FF0000"/>
                </a:solidFill>
                <a:effectLst/>
                <a:uLnTx/>
                <a:uFillTx/>
                <a:latin typeface="Arial"/>
                <a:ea typeface="宋体"/>
                <a:cs typeface="+mn-cs"/>
              </a:rPr>
              <a:t>测试改进质量</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度量</a:t>
            </a:r>
          </a:p>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00"/>
                </a:solidFill>
                <a:effectLst/>
                <a:uLnTx/>
                <a:uFillTx/>
                <a:latin typeface="Arial"/>
                <a:ea typeface="宋体"/>
                <a:cs typeface="+mn-cs"/>
              </a:rPr>
              <a:t>4. </a:t>
            </a:r>
            <a:r>
              <a:rPr kumimoji="0" lang="zh-CN" altLang="en-US" sz="2800" b="1" i="0" u="none" strike="noStrike" kern="1200" cap="none" spc="0" normalizeH="0" baseline="0" noProof="0" dirty="0">
                <a:ln>
                  <a:noFill/>
                </a:ln>
                <a:solidFill>
                  <a:srgbClr val="FF0000"/>
                </a:solidFill>
                <a:effectLst/>
                <a:uLnTx/>
                <a:uFillTx/>
                <a:latin typeface="Arial"/>
                <a:ea typeface="宋体"/>
                <a:cs typeface="+mn-cs"/>
              </a:rPr>
              <a:t>测试效率</a:t>
            </a:r>
            <a:r>
              <a:rPr kumimoji="0" lang="zh-CN" altLang="en-US" sz="2800" b="1" i="0" u="none" strike="noStrike" kern="1200" cap="none" spc="0" normalizeH="0" baseline="0" noProof="0" dirty="0">
                <a:ln>
                  <a:noFill/>
                </a:ln>
                <a:solidFill>
                  <a:srgbClr val="000000"/>
                </a:solidFill>
                <a:effectLst/>
                <a:uLnTx/>
                <a:uFillTx/>
                <a:latin typeface="Arial"/>
                <a:ea typeface="宋体"/>
                <a:cs typeface="+mn-cs"/>
              </a:rPr>
              <a:t>度量</a:t>
            </a:r>
          </a:p>
        </p:txBody>
      </p:sp>
      <p:pic>
        <p:nvPicPr>
          <p:cNvPr id="4" name="Picture 4" descr="MCj02375390000[1]">
            <a:extLst>
              <a:ext uri="{FF2B5EF4-FFF2-40B4-BE49-F238E27FC236}">
                <a16:creationId xmlns:a16="http://schemas.microsoft.com/office/drawing/2014/main" id="{F8A76937-E1CF-44FE-817D-353EB2B402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463" y="3716338"/>
            <a:ext cx="3322637" cy="2397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988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53025BA-992C-4CB4-B487-431CBBD15F7E}"/>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过程质量度量</a:t>
            </a:r>
          </a:p>
        </p:txBody>
      </p:sp>
      <p:sp>
        <p:nvSpPr>
          <p:cNvPr id="3" name="Rectangle 3">
            <a:extLst>
              <a:ext uri="{FF2B5EF4-FFF2-40B4-BE49-F238E27FC236}">
                <a16:creationId xmlns:a16="http://schemas.microsoft.com/office/drawing/2014/main" id="{D2E75D90-FD3A-48F1-BBDA-0FD3CB21F3E0}"/>
              </a:ext>
            </a:extLst>
          </p:cNvPr>
          <p:cNvSpPr txBox="1">
            <a:spLocks noChangeArrowheads="1"/>
          </p:cNvSpPr>
          <p:nvPr/>
        </p:nvSpPr>
        <p:spPr bwMode="auto">
          <a:xfrm>
            <a:off x="914400" y="1600200"/>
            <a:ext cx="77724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dirty="0">
                <a:ln>
                  <a:noFill/>
                </a:ln>
                <a:solidFill>
                  <a:srgbClr val="0066FF"/>
                </a:solidFill>
                <a:effectLst/>
                <a:uLnTx/>
                <a:uFillTx/>
                <a:latin typeface="Arial"/>
                <a:ea typeface="宋体"/>
                <a:cs typeface="+mn-cs"/>
              </a:rPr>
              <a:t>1. </a:t>
            </a:r>
            <a:r>
              <a:rPr kumimoji="0" lang="zh-CN" altLang="en-US" sz="2800" b="1" i="0" u="none" strike="noStrike" kern="1200" cap="none" spc="0" normalizeH="0" baseline="0" noProof="0" dirty="0">
                <a:ln>
                  <a:noFill/>
                </a:ln>
                <a:solidFill>
                  <a:srgbClr val="0066FF"/>
                </a:solidFill>
                <a:effectLst/>
                <a:uLnTx/>
                <a:uFillTx/>
                <a:latin typeface="Arial"/>
                <a:ea typeface="宋体"/>
                <a:cs typeface="+mn-cs"/>
              </a:rPr>
              <a:t>缺陷发现率 </a:t>
            </a:r>
            <a:r>
              <a:rPr kumimoji="0" lang="en-US" altLang="zh-CN" sz="2800" b="1" i="0" u="none" strike="noStrike" kern="1200" cap="none" spc="0" normalizeH="0" baseline="0" noProof="0" dirty="0">
                <a:ln>
                  <a:noFill/>
                </a:ln>
                <a:solidFill>
                  <a:srgbClr val="0066FF"/>
                </a:solidFill>
                <a:effectLst/>
                <a:uLnTx/>
                <a:uFillTx/>
                <a:latin typeface="Arial"/>
                <a:ea typeface="宋体"/>
                <a:cs typeface="+mn-cs"/>
              </a:rPr>
              <a:t>—— bug/KLOC</a:t>
            </a:r>
          </a:p>
          <a:p>
            <a:pPr marL="449263" marR="0" lvl="1" indent="7938" algn="l" defTabSz="914400" rtl="0" eaLnBrk="1" fontAlgn="base" latinLnBrk="0" hangingPunct="1">
              <a:lnSpc>
                <a:spcPct val="100000"/>
              </a:lnSpc>
              <a:spcBef>
                <a:spcPct val="20000"/>
              </a:spcBef>
              <a:spcAft>
                <a:spcPct val="0"/>
              </a:spcAft>
              <a:buClr>
                <a:srgbClr val="CCCC99"/>
              </a:buClr>
              <a:buSzPct val="75000"/>
              <a:buFont typeface="Wingdings" panose="05000000000000000000" pitchFamily="2" charset="2"/>
              <a:buNone/>
              <a:tabLst/>
              <a:defRPr/>
            </a:pPr>
            <a:r>
              <a:rPr kumimoji="0" lang="en-US" altLang="zh-CN" sz="2000" b="0" i="0" u="none" strike="noStrike" kern="1200" cap="none" spc="0" normalizeH="0" baseline="0" noProof="0" dirty="0">
                <a:ln>
                  <a:noFill/>
                </a:ln>
                <a:solidFill>
                  <a:srgbClr val="000000"/>
                </a:solidFill>
                <a:effectLst/>
                <a:uLnTx/>
                <a:uFillTx/>
                <a:latin typeface="Arial"/>
                <a:ea typeface="宋体"/>
                <a:cs typeface="+mn-cs"/>
              </a:rPr>
              <a:t>KLOC</a:t>
            </a:r>
            <a:r>
              <a:rPr kumimoji="0" lang="zh-CN" altLang="en-US" sz="2000" b="0" i="0" u="none" strike="noStrike" kern="1200" cap="none" spc="0" normalizeH="0" baseline="0" noProof="0" dirty="0">
                <a:ln>
                  <a:noFill/>
                </a:ln>
                <a:solidFill>
                  <a:srgbClr val="000000"/>
                </a:solidFill>
                <a:effectLst/>
                <a:uLnTx/>
                <a:uFillTx/>
                <a:latin typeface="Arial"/>
                <a:ea typeface="宋体"/>
                <a:cs typeface="+mn-cs"/>
              </a:rPr>
              <a:t>是指千行代码，而</a:t>
            </a:r>
            <a:r>
              <a:rPr kumimoji="0" lang="en-US" altLang="zh-CN" sz="2000" b="0" i="0" u="none" strike="noStrike" kern="1200" cap="none" spc="0" normalizeH="0" baseline="0" noProof="0" dirty="0">
                <a:ln>
                  <a:noFill/>
                </a:ln>
                <a:solidFill>
                  <a:srgbClr val="000000"/>
                </a:solidFill>
                <a:effectLst/>
                <a:uLnTx/>
                <a:uFillTx/>
                <a:latin typeface="Arial"/>
                <a:ea typeface="宋体"/>
                <a:cs typeface="+mn-cs"/>
              </a:rPr>
              <a:t>bug/KLOC</a:t>
            </a:r>
            <a:r>
              <a:rPr kumimoji="0" lang="zh-CN" altLang="en-US" sz="2000" b="0" i="0" u="none" strike="noStrike" kern="1200" cap="none" spc="0" normalizeH="0" baseline="0" noProof="0" dirty="0">
                <a:ln>
                  <a:noFill/>
                </a:ln>
                <a:solidFill>
                  <a:srgbClr val="000000"/>
                </a:solidFill>
                <a:effectLst/>
                <a:uLnTx/>
                <a:uFillTx/>
                <a:latin typeface="Arial"/>
                <a:ea typeface="宋体"/>
                <a:cs typeface="+mn-cs"/>
              </a:rPr>
              <a:t>的意思是每千行代码平均产生的缺陷数量 。</a:t>
            </a:r>
          </a:p>
        </p:txBody>
      </p:sp>
      <p:sp>
        <p:nvSpPr>
          <p:cNvPr id="4" name="_s479250">
            <a:extLst>
              <a:ext uri="{FF2B5EF4-FFF2-40B4-BE49-F238E27FC236}">
                <a16:creationId xmlns:a16="http://schemas.microsoft.com/office/drawing/2014/main" id="{77B6E6C7-8732-4BC4-9FDD-845D411518B4}"/>
              </a:ext>
            </a:extLst>
          </p:cNvPr>
          <p:cNvSpPr>
            <a:spLocks noChangeArrowheads="1"/>
          </p:cNvSpPr>
          <p:nvPr/>
        </p:nvSpPr>
        <p:spPr bwMode="auto">
          <a:xfrm flipV="1">
            <a:off x="2411413" y="5857875"/>
            <a:ext cx="3890962" cy="739775"/>
          </a:xfrm>
          <a:custGeom>
            <a:avLst/>
            <a:gdLst>
              <a:gd name="G0" fmla="+- 2160 0 0"/>
              <a:gd name="G1" fmla="+- 21600 0 2160"/>
              <a:gd name="G2" fmla="*/ 2160 1 2"/>
              <a:gd name="G3" fmla="+- 21600 0 G2"/>
              <a:gd name="G4" fmla="+/ 2160 21600 2"/>
              <a:gd name="G5" fmla="+/ G1 0 2"/>
              <a:gd name="G6" fmla="*/ 21600 21600 2160"/>
              <a:gd name="G7" fmla="*/ G6 1 2"/>
              <a:gd name="G8" fmla="+- 21600 0 G7"/>
              <a:gd name="G9" fmla="*/ 21600 1 2"/>
              <a:gd name="G10" fmla="+- 2160 0 G9"/>
              <a:gd name="G11" fmla="?: G10 G8 0"/>
              <a:gd name="G12" fmla="?: G10 G7 21600"/>
              <a:gd name="T0" fmla="*/ 20520 w 21600"/>
              <a:gd name="T1" fmla="*/ 10800 h 21600"/>
              <a:gd name="T2" fmla="*/ 10800 w 21600"/>
              <a:gd name="T3" fmla="*/ 21600 h 21600"/>
              <a:gd name="T4" fmla="*/ 1080 w 21600"/>
              <a:gd name="T5" fmla="*/ 10800 h 21600"/>
              <a:gd name="T6" fmla="*/ 10800 w 21600"/>
              <a:gd name="T7" fmla="*/ 0 h 21600"/>
              <a:gd name="T8" fmla="*/ 2880 w 21600"/>
              <a:gd name="T9" fmla="*/ 2880 h 21600"/>
              <a:gd name="T10" fmla="*/ 18720 w 21600"/>
              <a:gd name="T11" fmla="*/ 18720 h 21600"/>
            </a:gdLst>
            <a:ahLst/>
            <a:cxnLst>
              <a:cxn ang="0">
                <a:pos x="T0" y="T1"/>
              </a:cxn>
              <a:cxn ang="0">
                <a:pos x="T2" y="T3"/>
              </a:cxn>
              <a:cxn ang="0">
                <a:pos x="T4" y="T5"/>
              </a:cxn>
              <a:cxn ang="0">
                <a:pos x="T6" y="T7"/>
              </a:cxn>
            </a:cxnLst>
            <a:rect l="T8" t="T9" r="T10" b="T11"/>
            <a:pathLst>
              <a:path w="21600" h="21600">
                <a:moveTo>
                  <a:pt x="0" y="0"/>
                </a:moveTo>
                <a:lnTo>
                  <a:pt x="2160" y="21600"/>
                </a:lnTo>
                <a:lnTo>
                  <a:pt x="19440" y="21600"/>
                </a:lnTo>
                <a:lnTo>
                  <a:pt x="21600" y="0"/>
                </a:lnTo>
                <a:close/>
              </a:path>
            </a:pathLst>
          </a:custGeom>
          <a:gradFill rotWithShape="1">
            <a:gsLst>
              <a:gs pos="0">
                <a:srgbClr val="99CC00"/>
              </a:gs>
              <a:gs pos="100000">
                <a:srgbClr val="FFFFFF"/>
              </a:gs>
            </a:gsLst>
            <a:path path="rect">
              <a:fillToRect l="100000" b="100000"/>
            </a:path>
          </a:gradFill>
          <a:ln w="9525" algn="in">
            <a:miter lim="800000"/>
            <a:headEnd/>
            <a:tailEnd/>
          </a:ln>
          <a:scene3d>
            <a:camera prst="legacyObliqueTopRight"/>
            <a:lightRig rig="legacyFlat3" dir="b"/>
          </a:scene3d>
          <a:sp3d extrusionH="887400" prstMaterial="legacyMatte">
            <a:bevelT w="13500" h="13500" prst="angle"/>
            <a:bevelB w="13500" h="13500" prst="angle"/>
            <a:extrusionClr>
              <a:srgbClr val="99CC00"/>
            </a:extrusionClr>
            <a:contourClr>
              <a:srgbClr val="99CC00"/>
            </a:contourClr>
          </a:sp3d>
        </p:spPr>
        <p:txBody>
          <a:bodyPr rot="10800000" lIns="0" tIns="0" rIns="0" bIns="0" anchor="ctr">
            <a:flatTx/>
          </a:bodyPr>
          <a:lstStyle/>
          <a:p>
            <a:pPr algn="ctr" defTabSz="914400" fontAlgn="base">
              <a:spcBef>
                <a:spcPct val="50000"/>
              </a:spcBef>
              <a:spcAft>
                <a:spcPct val="0"/>
              </a:spcAft>
            </a:pPr>
            <a:r>
              <a:rPr lang="en-US" altLang="zh-CN" sz="1600" b="1">
                <a:solidFill>
                  <a:srgbClr val="000000"/>
                </a:solidFill>
                <a:latin typeface="Microsoft Sans Serif" panose="020B0604020202020204" pitchFamily="34" charset="0"/>
                <a:ea typeface="宋体" panose="02010600030101010101" pitchFamily="2" charset="-122"/>
              </a:rPr>
              <a:t>CMM1</a:t>
            </a:r>
          </a:p>
          <a:p>
            <a:pPr algn="ctr" defTabSz="914400" fontAlgn="base">
              <a:spcBef>
                <a:spcPct val="50000"/>
              </a:spcBef>
              <a:spcAft>
                <a:spcPct val="0"/>
              </a:spcAft>
            </a:pPr>
            <a:r>
              <a:rPr lang="en-US" altLang="zh-CN" sz="1600" b="1">
                <a:solidFill>
                  <a:srgbClr val="FF0000"/>
                </a:solidFill>
                <a:latin typeface="Microsoft Sans Serif" panose="020B0604020202020204" pitchFamily="34" charset="0"/>
                <a:ea typeface="宋体" panose="02010600030101010101" pitchFamily="2" charset="-122"/>
              </a:rPr>
              <a:t>11.95</a:t>
            </a:r>
            <a:endParaRPr lang="en-US" altLang="zh-CN" sz="2800" b="1">
              <a:solidFill>
                <a:srgbClr val="FF0000"/>
              </a:solidFill>
              <a:latin typeface="Arial" panose="020B0604020202020204" pitchFamily="34" charset="0"/>
              <a:ea typeface="宋体" panose="02010600030101010101" pitchFamily="2" charset="-122"/>
            </a:endParaRPr>
          </a:p>
        </p:txBody>
      </p:sp>
      <p:sp>
        <p:nvSpPr>
          <p:cNvPr id="5" name="_s479251">
            <a:extLst>
              <a:ext uri="{FF2B5EF4-FFF2-40B4-BE49-F238E27FC236}">
                <a16:creationId xmlns:a16="http://schemas.microsoft.com/office/drawing/2014/main" id="{A1AAD24B-BBC7-4156-BDA1-7AC498CEB260}"/>
              </a:ext>
            </a:extLst>
          </p:cNvPr>
          <p:cNvSpPr>
            <a:spLocks noChangeArrowheads="1"/>
          </p:cNvSpPr>
          <p:nvPr/>
        </p:nvSpPr>
        <p:spPr bwMode="auto">
          <a:xfrm flipV="1">
            <a:off x="2800350" y="5116513"/>
            <a:ext cx="3113088" cy="741362"/>
          </a:xfrm>
          <a:custGeom>
            <a:avLst/>
            <a:gdLst>
              <a:gd name="G0" fmla="+- 2700 0 0"/>
              <a:gd name="G1" fmla="+- 21600 0 2700"/>
              <a:gd name="G2" fmla="*/ 2700 1 2"/>
              <a:gd name="G3" fmla="+- 21600 0 G2"/>
              <a:gd name="G4" fmla="+/ 2700 21600 2"/>
              <a:gd name="G5" fmla="+/ G1 0 2"/>
              <a:gd name="G6" fmla="*/ 21600 21600 2700"/>
              <a:gd name="G7" fmla="*/ G6 1 2"/>
              <a:gd name="G8" fmla="+- 21600 0 G7"/>
              <a:gd name="G9" fmla="*/ 21600 1 2"/>
              <a:gd name="G10" fmla="+- 2700 0 G9"/>
              <a:gd name="G11" fmla="?: G10 G8 0"/>
              <a:gd name="G12" fmla="?: G10 G7 21600"/>
              <a:gd name="T0" fmla="*/ 20250 w 21600"/>
              <a:gd name="T1" fmla="*/ 10800 h 21600"/>
              <a:gd name="T2" fmla="*/ 10800 w 21600"/>
              <a:gd name="T3" fmla="*/ 21600 h 21600"/>
              <a:gd name="T4" fmla="*/ 1350 w 21600"/>
              <a:gd name="T5" fmla="*/ 10800 h 21600"/>
              <a:gd name="T6" fmla="*/ 10800 w 21600"/>
              <a:gd name="T7" fmla="*/ 0 h 21600"/>
              <a:gd name="T8" fmla="*/ 3150 w 21600"/>
              <a:gd name="T9" fmla="*/ 3150 h 21600"/>
              <a:gd name="T10" fmla="*/ 18450 w 21600"/>
              <a:gd name="T11" fmla="*/ 18450 h 21600"/>
            </a:gdLst>
            <a:ahLst/>
            <a:cxnLst>
              <a:cxn ang="0">
                <a:pos x="T0" y="T1"/>
              </a:cxn>
              <a:cxn ang="0">
                <a:pos x="T2" y="T3"/>
              </a:cxn>
              <a:cxn ang="0">
                <a:pos x="T4" y="T5"/>
              </a:cxn>
              <a:cxn ang="0">
                <a:pos x="T6" y="T7"/>
              </a:cxn>
            </a:cxnLst>
            <a:rect l="T8" t="T9" r="T10" b="T11"/>
            <a:pathLst>
              <a:path w="21600" h="21600">
                <a:moveTo>
                  <a:pt x="0" y="0"/>
                </a:moveTo>
                <a:lnTo>
                  <a:pt x="2700" y="21600"/>
                </a:lnTo>
                <a:lnTo>
                  <a:pt x="18900" y="21600"/>
                </a:lnTo>
                <a:lnTo>
                  <a:pt x="21600" y="0"/>
                </a:lnTo>
                <a:close/>
              </a:path>
            </a:pathLst>
          </a:custGeom>
          <a:gradFill rotWithShape="1">
            <a:gsLst>
              <a:gs pos="0">
                <a:srgbClr val="D6E0E0"/>
              </a:gs>
              <a:gs pos="100000">
                <a:srgbClr val="FFFFFF"/>
              </a:gs>
            </a:gsLst>
            <a:path path="rect">
              <a:fillToRect l="100000" b="100000"/>
            </a:path>
          </a:gradFill>
          <a:ln w="9525" algn="in">
            <a:miter lim="800000"/>
            <a:headEnd/>
            <a:tailEnd/>
          </a:ln>
          <a:scene3d>
            <a:camera prst="legacyObliqueTopRight"/>
            <a:lightRig rig="legacyFlat3" dir="b"/>
          </a:scene3d>
          <a:sp3d extrusionH="887400" prstMaterial="legacyMatte">
            <a:bevelT w="13500" h="13500" prst="angle"/>
            <a:bevelB w="13500" h="13500" prst="angle"/>
            <a:extrusionClr>
              <a:srgbClr val="D6E0E0"/>
            </a:extrusionClr>
            <a:contourClr>
              <a:srgbClr val="D6E0E0"/>
            </a:contourClr>
          </a:sp3d>
        </p:spPr>
        <p:txBody>
          <a:bodyPr rot="10800000" lIns="0" tIns="0" rIns="0" bIns="0" anchor="ctr">
            <a:flatTx/>
          </a:bodyPr>
          <a:lstStyle/>
          <a:p>
            <a:pPr algn="ctr" defTabSz="914400" fontAlgn="base">
              <a:spcBef>
                <a:spcPct val="50000"/>
              </a:spcBef>
              <a:spcAft>
                <a:spcPct val="0"/>
              </a:spcAft>
            </a:pPr>
            <a:r>
              <a:rPr lang="en-US" altLang="zh-CN" sz="1600" b="1">
                <a:solidFill>
                  <a:srgbClr val="000000"/>
                </a:solidFill>
                <a:latin typeface="Microsoft Sans Serif" panose="020B0604020202020204" pitchFamily="34" charset="0"/>
                <a:ea typeface="宋体" panose="02010600030101010101" pitchFamily="2" charset="-122"/>
              </a:rPr>
              <a:t>CMM2</a:t>
            </a:r>
          </a:p>
          <a:p>
            <a:pPr algn="ctr" defTabSz="914400" fontAlgn="base">
              <a:spcBef>
                <a:spcPct val="50000"/>
              </a:spcBef>
              <a:spcAft>
                <a:spcPct val="0"/>
              </a:spcAft>
            </a:pPr>
            <a:r>
              <a:rPr lang="en-US" altLang="zh-CN" sz="1600" b="1">
                <a:solidFill>
                  <a:srgbClr val="FF0000"/>
                </a:solidFill>
                <a:latin typeface="Microsoft Sans Serif" panose="020B0604020202020204" pitchFamily="34" charset="0"/>
                <a:ea typeface="宋体" panose="02010600030101010101" pitchFamily="2" charset="-122"/>
              </a:rPr>
              <a:t>5.52</a:t>
            </a:r>
            <a:endParaRPr lang="en-US" altLang="zh-CN" sz="2800" b="1">
              <a:solidFill>
                <a:srgbClr val="FF0000"/>
              </a:solidFill>
              <a:latin typeface="Arial" panose="020B0604020202020204" pitchFamily="34" charset="0"/>
              <a:ea typeface="宋体" panose="02010600030101010101" pitchFamily="2" charset="-122"/>
            </a:endParaRPr>
          </a:p>
        </p:txBody>
      </p:sp>
      <p:sp>
        <p:nvSpPr>
          <p:cNvPr id="6" name="_s479252">
            <a:extLst>
              <a:ext uri="{FF2B5EF4-FFF2-40B4-BE49-F238E27FC236}">
                <a16:creationId xmlns:a16="http://schemas.microsoft.com/office/drawing/2014/main" id="{C9B8D51B-C298-4381-9614-C2F591A447C0}"/>
              </a:ext>
            </a:extLst>
          </p:cNvPr>
          <p:cNvSpPr>
            <a:spLocks noChangeArrowheads="1"/>
          </p:cNvSpPr>
          <p:nvPr/>
        </p:nvSpPr>
        <p:spPr bwMode="auto">
          <a:xfrm flipV="1">
            <a:off x="3189288" y="4376738"/>
            <a:ext cx="2335212" cy="739775"/>
          </a:xfrm>
          <a:custGeom>
            <a:avLst/>
            <a:gdLst>
              <a:gd name="G0" fmla="+- 3600 0 0"/>
              <a:gd name="G1" fmla="+- 21600 0 3600"/>
              <a:gd name="G2" fmla="*/ 3600 1 2"/>
              <a:gd name="G3" fmla="+- 21600 0 G2"/>
              <a:gd name="G4" fmla="+/ 3600 21600 2"/>
              <a:gd name="G5" fmla="+/ G1 0 2"/>
              <a:gd name="G6" fmla="*/ 21600 21600 3600"/>
              <a:gd name="G7" fmla="*/ G6 1 2"/>
              <a:gd name="G8" fmla="+- 21600 0 G7"/>
              <a:gd name="G9" fmla="*/ 21600 1 2"/>
              <a:gd name="G10" fmla="+- 3600 0 G9"/>
              <a:gd name="G11" fmla="?: G10 G8 0"/>
              <a:gd name="G12" fmla="?: G10 G7 21600"/>
              <a:gd name="T0" fmla="*/ 19800 w 21600"/>
              <a:gd name="T1" fmla="*/ 10800 h 21600"/>
              <a:gd name="T2" fmla="*/ 10800 w 21600"/>
              <a:gd name="T3" fmla="*/ 21600 h 21600"/>
              <a:gd name="T4" fmla="*/ 1800 w 21600"/>
              <a:gd name="T5" fmla="*/ 10800 h 21600"/>
              <a:gd name="T6" fmla="*/ 10800 w 21600"/>
              <a:gd name="T7" fmla="*/ 0 h 21600"/>
              <a:gd name="T8" fmla="*/ 3600 w 21600"/>
              <a:gd name="T9" fmla="*/ 3600 h 21600"/>
              <a:gd name="T10" fmla="*/ 18000 w 21600"/>
              <a:gd name="T11" fmla="*/ 18000 h 21600"/>
            </a:gdLst>
            <a:ahLst/>
            <a:cxnLst>
              <a:cxn ang="0">
                <a:pos x="T0" y="T1"/>
              </a:cxn>
              <a:cxn ang="0">
                <a:pos x="T2" y="T3"/>
              </a:cxn>
              <a:cxn ang="0">
                <a:pos x="T4" y="T5"/>
              </a:cxn>
              <a:cxn ang="0">
                <a:pos x="T6" y="T7"/>
              </a:cxn>
            </a:cxnLst>
            <a:rect l="T8" t="T9" r="T10" b="T11"/>
            <a:pathLst>
              <a:path w="21600" h="21600">
                <a:moveTo>
                  <a:pt x="0" y="0"/>
                </a:moveTo>
                <a:lnTo>
                  <a:pt x="3600" y="21600"/>
                </a:lnTo>
                <a:lnTo>
                  <a:pt x="18000" y="21600"/>
                </a:lnTo>
                <a:lnTo>
                  <a:pt x="21600" y="0"/>
                </a:lnTo>
                <a:close/>
              </a:path>
            </a:pathLst>
          </a:custGeom>
          <a:gradFill rotWithShape="1">
            <a:gsLst>
              <a:gs pos="0">
                <a:srgbClr val="97CDCC"/>
              </a:gs>
              <a:gs pos="100000">
                <a:srgbClr val="FFFFFF"/>
              </a:gs>
            </a:gsLst>
            <a:path path="rect">
              <a:fillToRect l="100000" b="100000"/>
            </a:path>
          </a:gradFill>
          <a:ln w="9525" algn="in">
            <a:miter lim="800000"/>
            <a:headEnd/>
            <a:tailEnd/>
          </a:ln>
          <a:scene3d>
            <a:camera prst="legacyObliqueTopRight"/>
            <a:lightRig rig="legacyFlat3" dir="b"/>
          </a:scene3d>
          <a:sp3d extrusionH="887400" prstMaterial="legacyMatte">
            <a:bevelT w="13500" h="13500" prst="angle"/>
            <a:bevelB w="13500" h="13500" prst="angle"/>
            <a:extrusionClr>
              <a:srgbClr val="97CDCC"/>
            </a:extrusionClr>
            <a:contourClr>
              <a:srgbClr val="97CDCC"/>
            </a:contourClr>
          </a:sp3d>
        </p:spPr>
        <p:txBody>
          <a:bodyPr rot="10800000" lIns="0" tIns="0" rIns="0" bIns="0" anchor="ctr">
            <a:flatTx/>
          </a:bodyPr>
          <a:lstStyle/>
          <a:p>
            <a:pPr algn="ctr" defTabSz="914400" fontAlgn="base">
              <a:spcBef>
                <a:spcPct val="50000"/>
              </a:spcBef>
              <a:spcAft>
                <a:spcPct val="0"/>
              </a:spcAft>
            </a:pPr>
            <a:r>
              <a:rPr lang="en-US" altLang="zh-CN" sz="1600" b="1">
                <a:solidFill>
                  <a:srgbClr val="000000"/>
                </a:solidFill>
                <a:latin typeface="Microsoft Sans Serif" panose="020B0604020202020204" pitchFamily="34" charset="0"/>
                <a:ea typeface="宋体" panose="02010600030101010101" pitchFamily="2" charset="-122"/>
              </a:rPr>
              <a:t>CMM3</a:t>
            </a:r>
          </a:p>
          <a:p>
            <a:pPr algn="ctr" defTabSz="914400" fontAlgn="base">
              <a:spcBef>
                <a:spcPct val="50000"/>
              </a:spcBef>
              <a:spcAft>
                <a:spcPct val="0"/>
              </a:spcAft>
            </a:pPr>
            <a:r>
              <a:rPr lang="en-US" altLang="zh-CN" sz="1600" b="1">
                <a:solidFill>
                  <a:srgbClr val="FF0000"/>
                </a:solidFill>
                <a:latin typeface="Microsoft Sans Serif" panose="020B0604020202020204" pitchFamily="34" charset="0"/>
                <a:ea typeface="宋体" panose="02010600030101010101" pitchFamily="2" charset="-122"/>
              </a:rPr>
              <a:t>2.39</a:t>
            </a:r>
            <a:endParaRPr lang="en-US" altLang="zh-CN" sz="2800" b="1">
              <a:solidFill>
                <a:srgbClr val="FF0000"/>
              </a:solidFill>
              <a:latin typeface="Arial" panose="020B0604020202020204" pitchFamily="34" charset="0"/>
              <a:ea typeface="宋体" panose="02010600030101010101" pitchFamily="2" charset="-122"/>
            </a:endParaRPr>
          </a:p>
        </p:txBody>
      </p:sp>
      <p:sp>
        <p:nvSpPr>
          <p:cNvPr id="7" name="_s479253">
            <a:extLst>
              <a:ext uri="{FF2B5EF4-FFF2-40B4-BE49-F238E27FC236}">
                <a16:creationId xmlns:a16="http://schemas.microsoft.com/office/drawing/2014/main" id="{F776AC9D-FA42-417E-B50D-AEEF907DAA9C}"/>
              </a:ext>
            </a:extLst>
          </p:cNvPr>
          <p:cNvSpPr>
            <a:spLocks noChangeArrowheads="1"/>
          </p:cNvSpPr>
          <p:nvPr/>
        </p:nvSpPr>
        <p:spPr bwMode="auto">
          <a:xfrm flipV="1">
            <a:off x="3578225" y="3636963"/>
            <a:ext cx="1557338" cy="7397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rotWithShape="1">
            <a:gsLst>
              <a:gs pos="0">
                <a:srgbClr val="336666"/>
              </a:gs>
              <a:gs pos="100000">
                <a:srgbClr val="FFFFFF"/>
              </a:gs>
            </a:gsLst>
            <a:path path="rect">
              <a:fillToRect l="100000" b="100000"/>
            </a:path>
          </a:gradFill>
          <a:ln w="9525" algn="in">
            <a:miter lim="800000"/>
            <a:headEnd/>
            <a:tailEnd/>
          </a:ln>
          <a:scene3d>
            <a:camera prst="legacyObliqueTopRight"/>
            <a:lightRig rig="legacyFlat3" dir="b"/>
          </a:scene3d>
          <a:sp3d extrusionH="887400" prstMaterial="legacyMatte">
            <a:bevelT w="13500" h="13500" prst="angle"/>
            <a:bevelB w="13500" h="13500" prst="angle"/>
            <a:extrusionClr>
              <a:srgbClr val="336666"/>
            </a:extrusionClr>
            <a:contourClr>
              <a:srgbClr val="336666"/>
            </a:contourClr>
          </a:sp3d>
        </p:spPr>
        <p:txBody>
          <a:bodyPr rot="10800000" lIns="0" tIns="0" rIns="0" bIns="0" anchor="ctr">
            <a:flatTx/>
          </a:bodyPr>
          <a:lstStyle/>
          <a:p>
            <a:pPr algn="ctr" defTabSz="914400" fontAlgn="base">
              <a:spcBef>
                <a:spcPct val="50000"/>
              </a:spcBef>
              <a:spcAft>
                <a:spcPct val="0"/>
              </a:spcAft>
            </a:pPr>
            <a:r>
              <a:rPr lang="en-US" altLang="zh-CN" sz="1600" b="1">
                <a:solidFill>
                  <a:srgbClr val="000000"/>
                </a:solidFill>
                <a:latin typeface="Microsoft Sans Serif" panose="020B0604020202020204" pitchFamily="34" charset="0"/>
                <a:ea typeface="宋体" panose="02010600030101010101" pitchFamily="2" charset="-122"/>
              </a:rPr>
              <a:t>CMM4</a:t>
            </a:r>
          </a:p>
          <a:p>
            <a:pPr algn="ctr" defTabSz="914400" fontAlgn="base">
              <a:spcBef>
                <a:spcPct val="50000"/>
              </a:spcBef>
              <a:spcAft>
                <a:spcPct val="0"/>
              </a:spcAft>
            </a:pPr>
            <a:r>
              <a:rPr lang="en-US" altLang="zh-CN" sz="1600" b="1">
                <a:solidFill>
                  <a:srgbClr val="FF0000"/>
                </a:solidFill>
                <a:latin typeface="Microsoft Sans Serif" panose="020B0604020202020204" pitchFamily="34" charset="0"/>
                <a:ea typeface="宋体" panose="02010600030101010101" pitchFamily="2" charset="-122"/>
              </a:rPr>
              <a:t>0.92</a:t>
            </a:r>
            <a:endParaRPr lang="en-US" altLang="zh-CN" sz="2800" b="1">
              <a:solidFill>
                <a:srgbClr val="FF0000"/>
              </a:solidFill>
              <a:latin typeface="Arial" panose="020B0604020202020204" pitchFamily="34" charset="0"/>
              <a:ea typeface="宋体" panose="02010600030101010101" pitchFamily="2" charset="-122"/>
            </a:endParaRPr>
          </a:p>
        </p:txBody>
      </p:sp>
      <p:sp>
        <p:nvSpPr>
          <p:cNvPr id="8" name="_s479254">
            <a:extLst>
              <a:ext uri="{FF2B5EF4-FFF2-40B4-BE49-F238E27FC236}">
                <a16:creationId xmlns:a16="http://schemas.microsoft.com/office/drawing/2014/main" id="{CAE82A16-C12C-4F87-9D19-72D1AF1A67B2}"/>
              </a:ext>
            </a:extLst>
          </p:cNvPr>
          <p:cNvSpPr>
            <a:spLocks noChangeArrowheads="1"/>
          </p:cNvSpPr>
          <p:nvPr/>
        </p:nvSpPr>
        <p:spPr bwMode="auto">
          <a:xfrm flipV="1">
            <a:off x="3967163" y="2895600"/>
            <a:ext cx="779462" cy="741363"/>
          </a:xfrm>
          <a:custGeom>
            <a:avLst/>
            <a:gdLst>
              <a:gd name="G0" fmla="+- 10800 0 0"/>
              <a:gd name="G1" fmla="+- 21600 0 10800"/>
              <a:gd name="G2" fmla="*/ 10800 1 2"/>
              <a:gd name="G3" fmla="+- 21600 0 G2"/>
              <a:gd name="G4" fmla="+/ 10800 21600 2"/>
              <a:gd name="G5" fmla="+/ G1 0 2"/>
              <a:gd name="G6" fmla="*/ 21600 21600 10800"/>
              <a:gd name="G7" fmla="*/ G6 1 2"/>
              <a:gd name="G8" fmla="+- 21600 0 G7"/>
              <a:gd name="G9" fmla="*/ 21600 1 2"/>
              <a:gd name="G10" fmla="+- 10800 0 G9"/>
              <a:gd name="G11" fmla="?: G10 G8 0"/>
              <a:gd name="G12" fmla="?: G10 G7 21600"/>
              <a:gd name="T0" fmla="*/ 16200 w 21600"/>
              <a:gd name="T1" fmla="*/ 10800 h 21600"/>
              <a:gd name="T2" fmla="*/ 10800 w 21600"/>
              <a:gd name="T3" fmla="*/ 21600 h 21600"/>
              <a:gd name="T4" fmla="*/ 5400 w 21600"/>
              <a:gd name="T5" fmla="*/ 10800 h 21600"/>
              <a:gd name="T6" fmla="*/ 10800 w 21600"/>
              <a:gd name="T7" fmla="*/ 0 h 21600"/>
              <a:gd name="T8" fmla="*/ 7200 w 21600"/>
              <a:gd name="T9" fmla="*/ 7200 h 21600"/>
              <a:gd name="T10" fmla="*/ 14400 w 21600"/>
              <a:gd name="T11" fmla="*/ 14400 h 21600"/>
            </a:gdLst>
            <a:ahLst/>
            <a:cxnLst>
              <a:cxn ang="0">
                <a:pos x="T0" y="T1"/>
              </a:cxn>
              <a:cxn ang="0">
                <a:pos x="T2" y="T3"/>
              </a:cxn>
              <a:cxn ang="0">
                <a:pos x="T4" y="T5"/>
              </a:cxn>
              <a:cxn ang="0">
                <a:pos x="T6" y="T7"/>
              </a:cxn>
            </a:cxnLst>
            <a:rect l="T8" t="T9" r="T10" b="T11"/>
            <a:pathLst>
              <a:path w="21600" h="21600">
                <a:moveTo>
                  <a:pt x="0" y="0"/>
                </a:moveTo>
                <a:lnTo>
                  <a:pt x="10800" y="21600"/>
                </a:lnTo>
                <a:lnTo>
                  <a:pt x="10800" y="21600"/>
                </a:lnTo>
                <a:lnTo>
                  <a:pt x="21600" y="0"/>
                </a:lnTo>
                <a:close/>
              </a:path>
            </a:pathLst>
          </a:custGeom>
          <a:gradFill rotWithShape="1">
            <a:gsLst>
              <a:gs pos="0">
                <a:srgbClr val="CCCC99"/>
              </a:gs>
              <a:gs pos="100000">
                <a:srgbClr val="FFFFFF"/>
              </a:gs>
            </a:gsLst>
            <a:path path="rect">
              <a:fillToRect l="100000" b="100000"/>
            </a:path>
          </a:gradFill>
          <a:ln w="9525" algn="in">
            <a:miter lim="800000"/>
            <a:headEnd/>
            <a:tailEnd/>
          </a:ln>
          <a:scene3d>
            <a:camera prst="legacyObliqueTopRight"/>
            <a:lightRig rig="legacyFlat3" dir="b"/>
          </a:scene3d>
          <a:sp3d extrusionH="887400" prstMaterial="legacyMatte">
            <a:bevelT w="13500" h="13500" prst="angle"/>
            <a:bevelB w="13500" h="13500" prst="angle"/>
            <a:extrusionClr>
              <a:srgbClr val="CCCC99"/>
            </a:extrusionClr>
            <a:contourClr>
              <a:srgbClr val="CCCC99"/>
            </a:contourClr>
          </a:sp3d>
        </p:spPr>
        <p:txBody>
          <a:bodyPr rot="10800000" lIns="0" tIns="0" rIns="0" bIns="0" anchor="ctr">
            <a:flatTx/>
          </a:bodyPr>
          <a:lstStyle/>
          <a:p>
            <a:pPr algn="ctr" defTabSz="914400" fontAlgn="base">
              <a:spcBef>
                <a:spcPct val="50000"/>
              </a:spcBef>
              <a:spcAft>
                <a:spcPct val="0"/>
              </a:spcAft>
            </a:pPr>
            <a:endParaRPr lang="zh-CN" altLang="zh-CN" sz="2400" b="1">
              <a:solidFill>
                <a:srgbClr val="000000"/>
              </a:solidFill>
              <a:latin typeface="Arial" panose="020B0604020202020204" pitchFamily="34" charset="0"/>
              <a:ea typeface="宋体" panose="02010600030101010101" pitchFamily="2" charset="-122"/>
            </a:endParaRPr>
          </a:p>
        </p:txBody>
      </p:sp>
      <p:sp>
        <p:nvSpPr>
          <p:cNvPr id="9" name="Text Box 9">
            <a:extLst>
              <a:ext uri="{FF2B5EF4-FFF2-40B4-BE49-F238E27FC236}">
                <a16:creationId xmlns:a16="http://schemas.microsoft.com/office/drawing/2014/main" id="{240C8482-42D4-4717-96FA-E06333BCA72C}"/>
              </a:ext>
            </a:extLst>
          </p:cNvPr>
          <p:cNvSpPr txBox="1">
            <a:spLocks noChangeArrowheads="1"/>
          </p:cNvSpPr>
          <p:nvPr/>
        </p:nvSpPr>
        <p:spPr bwMode="auto">
          <a:xfrm>
            <a:off x="3625850" y="2978150"/>
            <a:ext cx="1462088"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defTabSz="914400" fontAlgn="base">
              <a:spcBef>
                <a:spcPct val="50000"/>
              </a:spcBef>
              <a:spcAft>
                <a:spcPct val="0"/>
              </a:spcAft>
            </a:pPr>
            <a:r>
              <a:rPr lang="en-US" altLang="zh-CN" sz="1600" b="1" dirty="0">
                <a:solidFill>
                  <a:srgbClr val="000000"/>
                </a:solidFill>
                <a:latin typeface="Microsoft Sans Serif" panose="020B0604020202020204" pitchFamily="34" charset="0"/>
                <a:ea typeface="宋体" panose="02010600030101010101" pitchFamily="2" charset="-122"/>
              </a:rPr>
              <a:t>CMM5</a:t>
            </a:r>
          </a:p>
          <a:p>
            <a:pPr algn="ctr" defTabSz="914400" fontAlgn="base">
              <a:spcBef>
                <a:spcPct val="50000"/>
              </a:spcBef>
              <a:spcAft>
                <a:spcPct val="0"/>
              </a:spcAft>
            </a:pPr>
            <a:r>
              <a:rPr lang="en-US" altLang="zh-CN" sz="1600" b="1" dirty="0">
                <a:solidFill>
                  <a:srgbClr val="FF0000"/>
                </a:solidFill>
                <a:latin typeface="Microsoft Sans Serif" panose="020B0604020202020204" pitchFamily="34" charset="0"/>
                <a:ea typeface="宋体" panose="02010600030101010101" pitchFamily="2" charset="-122"/>
              </a:rPr>
              <a:t>0.32</a:t>
            </a:r>
            <a:endParaRPr lang="en-US" altLang="zh-CN" sz="2800" b="1" dirty="0">
              <a:solidFill>
                <a:srgbClr val="FF0000"/>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408520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51B1ACE-8EC7-4C6C-97DA-3484A514A0E6}"/>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过程质量度量</a:t>
            </a:r>
          </a:p>
        </p:txBody>
      </p:sp>
      <p:sp>
        <p:nvSpPr>
          <p:cNvPr id="3" name="Rectangle 3">
            <a:extLst>
              <a:ext uri="{FF2B5EF4-FFF2-40B4-BE49-F238E27FC236}">
                <a16:creationId xmlns:a16="http://schemas.microsoft.com/office/drawing/2014/main" id="{83487A4D-FE3E-4671-B259-FB94A013C5C8}"/>
              </a:ext>
            </a:extLst>
          </p:cNvPr>
          <p:cNvSpPr txBox="1">
            <a:spLocks noChangeArrowheads="1"/>
          </p:cNvSpPr>
          <p:nvPr/>
        </p:nvSpPr>
        <p:spPr bwMode="auto">
          <a:xfrm>
            <a:off x="914400" y="1600200"/>
            <a:ext cx="77724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a:ea typeface="宋体"/>
                <a:cs typeface="+mn-cs"/>
              </a:rPr>
              <a:t>2. </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质量成本</a:t>
            </a:r>
          </a:p>
          <a:p>
            <a:pPr marL="0" marR="0" lvl="0" indent="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endParaRPr kumimoji="0" lang="zh-CN" altLang="en-US" sz="1000" b="1" i="0" u="none" strike="noStrike" kern="1200" cap="none" spc="0" normalizeH="0" baseline="0" noProof="0">
              <a:ln>
                <a:noFill/>
              </a:ln>
              <a:solidFill>
                <a:srgbClr val="000000"/>
              </a:solidFill>
              <a:effectLst/>
              <a:uLnTx/>
              <a:uFillTx/>
              <a:latin typeface="Arial"/>
              <a:ea typeface="宋体"/>
              <a:cs typeface="+mn-cs"/>
            </a:endParaRPr>
          </a:p>
          <a:p>
            <a:pPr marL="536575" marR="0" lvl="1" indent="6350" algn="l" defTabSz="914400" rtl="0" eaLnBrk="1" fontAlgn="base" latinLnBrk="0" hangingPunct="1">
              <a:lnSpc>
                <a:spcPct val="100000"/>
              </a:lnSpc>
              <a:spcBef>
                <a:spcPct val="20000"/>
              </a:spcBef>
              <a:spcAft>
                <a:spcPct val="0"/>
              </a:spcAft>
              <a:buClr>
                <a:srgbClr val="0066FF"/>
              </a:buClr>
              <a:buSzPct val="70000"/>
              <a:buFont typeface="Wingdings" panose="05000000000000000000" pitchFamily="2" charset="2"/>
              <a:buChar char="n"/>
              <a:tabLst/>
              <a:defRPr/>
            </a:pPr>
            <a:r>
              <a:rPr kumimoji="0" lang="zh-CN" altLang="en-US" sz="2800" b="1" i="0" u="none" strike="noStrike" kern="1200" cap="none" spc="0" normalizeH="0" baseline="0" noProof="0">
                <a:ln>
                  <a:noFill/>
                </a:ln>
                <a:solidFill>
                  <a:srgbClr val="0066FF"/>
                </a:solidFill>
                <a:effectLst/>
                <a:uLnTx/>
                <a:uFillTx/>
                <a:latin typeface="Arial"/>
                <a:ea typeface="宋体"/>
                <a:cs typeface="+mn-cs"/>
              </a:rPr>
              <a:t> 过失成本</a:t>
            </a:r>
          </a:p>
          <a:p>
            <a:pPr marL="536575" marR="0" lvl="1" indent="6350" algn="l" defTabSz="914400" rtl="0" eaLnBrk="1" fontAlgn="base" latinLnBrk="0" hangingPunct="1">
              <a:lnSpc>
                <a:spcPct val="100000"/>
              </a:lnSpc>
              <a:spcBef>
                <a:spcPct val="20000"/>
              </a:spcBef>
              <a:spcAft>
                <a:spcPct val="0"/>
              </a:spcAft>
              <a:buClr>
                <a:srgbClr val="000000"/>
              </a:buClr>
              <a:buSzPct val="70000"/>
              <a:buFont typeface="Wingdings" panose="05000000000000000000" pitchFamily="2" charset="2"/>
              <a:buNone/>
              <a:tabLst/>
              <a:defRPr/>
            </a:pPr>
            <a:r>
              <a:rPr kumimoji="0" lang="zh-CN" altLang="en-US" sz="2000" b="1" i="0" u="none" strike="noStrike" kern="1200" cap="none" spc="0" normalizeH="0" baseline="0" noProof="0">
                <a:ln>
                  <a:noFill/>
                </a:ln>
                <a:solidFill>
                  <a:srgbClr val="000000"/>
                </a:solidFill>
                <a:effectLst/>
                <a:uLnTx/>
                <a:uFillTx/>
                <a:latin typeface="Arial"/>
                <a:ea typeface="宋体"/>
                <a:cs typeface="+mn-cs"/>
              </a:rPr>
              <a:t>过失成本包含修复产品中缺陷的所有费用。当修复一个缺陷时，就增加过失成本。</a:t>
            </a:r>
            <a:r>
              <a:rPr kumimoji="0" lang="zh-CN" altLang="en-US" sz="2000" b="0" i="0" u="none" strike="noStrike" kern="1200" cap="none" spc="0" normalizeH="0" baseline="0" noProof="0">
                <a:ln>
                  <a:noFill/>
                </a:ln>
                <a:solidFill>
                  <a:srgbClr val="000000"/>
                </a:solidFill>
                <a:effectLst/>
                <a:uLnTx/>
                <a:uFillTx/>
                <a:latin typeface="Arial"/>
                <a:ea typeface="宋体"/>
                <a:cs typeface="+mn-cs"/>
              </a:rPr>
              <a:t> </a:t>
            </a:r>
            <a:endParaRPr kumimoji="0" lang="zh-CN" altLang="en-US" sz="2800" b="1" i="0" u="none" strike="noStrike" kern="1200" cap="none" spc="0" normalizeH="0" baseline="0" noProof="0">
              <a:ln>
                <a:noFill/>
              </a:ln>
              <a:solidFill>
                <a:srgbClr val="000000"/>
              </a:solidFill>
              <a:effectLst/>
              <a:uLnTx/>
              <a:uFillTx/>
              <a:latin typeface="Arial"/>
              <a:ea typeface="宋体"/>
              <a:cs typeface="+mn-cs"/>
            </a:endParaRPr>
          </a:p>
          <a:p>
            <a:pPr marL="536575" marR="0" lvl="1" indent="6350" algn="l" defTabSz="914400" rtl="0" eaLnBrk="1" fontAlgn="base" latinLnBrk="0" hangingPunct="1">
              <a:lnSpc>
                <a:spcPct val="100000"/>
              </a:lnSpc>
              <a:spcBef>
                <a:spcPct val="20000"/>
              </a:spcBef>
              <a:spcAft>
                <a:spcPct val="0"/>
              </a:spcAft>
              <a:buClr>
                <a:srgbClr val="0066FF"/>
              </a:buClr>
              <a:buSzPct val="70000"/>
              <a:buFont typeface="Wingdings" panose="05000000000000000000" pitchFamily="2" charset="2"/>
              <a:buChar char="n"/>
              <a:tabLst/>
              <a:defRPr/>
            </a:pPr>
            <a:r>
              <a:rPr kumimoji="0" lang="zh-CN" altLang="en-US" sz="2800" b="1" i="0" u="none" strike="noStrike" kern="1200" cap="none" spc="0" normalizeH="0" baseline="0" noProof="0">
                <a:ln>
                  <a:noFill/>
                </a:ln>
                <a:solidFill>
                  <a:srgbClr val="0066FF"/>
                </a:solidFill>
                <a:effectLst/>
                <a:uLnTx/>
                <a:uFillTx/>
                <a:latin typeface="Arial"/>
                <a:ea typeface="宋体"/>
                <a:cs typeface="+mn-cs"/>
              </a:rPr>
              <a:t> 质检成本</a:t>
            </a:r>
          </a:p>
          <a:p>
            <a:pPr marL="536575" marR="0" lvl="1" indent="6350" algn="l" defTabSz="914400" rtl="0" eaLnBrk="1" fontAlgn="base" latinLnBrk="0" hangingPunct="1">
              <a:lnSpc>
                <a:spcPct val="100000"/>
              </a:lnSpc>
              <a:spcBef>
                <a:spcPct val="20000"/>
              </a:spcBef>
              <a:spcAft>
                <a:spcPct val="0"/>
              </a:spcAft>
              <a:buClr>
                <a:srgbClr val="000000"/>
              </a:buClr>
              <a:buSzPct val="70000"/>
              <a:buFont typeface="Wingdings" panose="05000000000000000000" pitchFamily="2" charset="2"/>
              <a:buNone/>
              <a:tabLst/>
              <a:defRPr/>
            </a:pPr>
            <a:r>
              <a:rPr kumimoji="0" lang="zh-CN" altLang="en-US" sz="2000" b="1" i="0" u="none" strike="noStrike" kern="1200" cap="none" spc="0" normalizeH="0" baseline="0" noProof="0">
                <a:ln>
                  <a:noFill/>
                </a:ln>
                <a:solidFill>
                  <a:srgbClr val="000000"/>
                </a:solidFill>
                <a:effectLst/>
                <a:uLnTx/>
                <a:uFillTx/>
                <a:latin typeface="Arial"/>
                <a:ea typeface="宋体"/>
                <a:cs typeface="+mn-cs"/>
              </a:rPr>
              <a:t>质检成本包含评估产品以确定在产品中是否仍然留有缺陷的所有工作，但不包含修复缺陷花费的时间，这包括对无缺陷产品的代码复查时间、编译时间和测试时间。</a:t>
            </a:r>
            <a:r>
              <a:rPr kumimoji="0" lang="zh-CN" altLang="en-US" sz="2000" b="0" i="0" u="none" strike="noStrike" kern="1200" cap="none" spc="0" normalizeH="0" baseline="0" noProof="0">
                <a:ln>
                  <a:noFill/>
                </a:ln>
                <a:solidFill>
                  <a:srgbClr val="000000"/>
                </a:solidFill>
                <a:effectLst/>
                <a:uLnTx/>
                <a:uFillTx/>
                <a:latin typeface="Arial"/>
                <a:ea typeface="宋体"/>
                <a:cs typeface="+mn-cs"/>
              </a:rPr>
              <a:t> </a:t>
            </a:r>
            <a:endParaRPr kumimoji="0" lang="zh-CN" altLang="en-US" sz="2800" b="1" i="0" u="none" strike="noStrike" kern="1200" cap="none" spc="0" normalizeH="0" baseline="0" noProof="0">
              <a:ln>
                <a:noFill/>
              </a:ln>
              <a:solidFill>
                <a:srgbClr val="000000"/>
              </a:solidFill>
              <a:effectLst/>
              <a:uLnTx/>
              <a:uFillTx/>
              <a:latin typeface="Arial"/>
              <a:ea typeface="宋体"/>
              <a:cs typeface="+mn-cs"/>
            </a:endParaRPr>
          </a:p>
          <a:p>
            <a:pPr marL="536575" marR="0" lvl="1" indent="6350" algn="l" defTabSz="914400" rtl="0" eaLnBrk="1" fontAlgn="base" latinLnBrk="0" hangingPunct="1">
              <a:lnSpc>
                <a:spcPct val="100000"/>
              </a:lnSpc>
              <a:spcBef>
                <a:spcPct val="20000"/>
              </a:spcBef>
              <a:spcAft>
                <a:spcPct val="0"/>
              </a:spcAft>
              <a:buClr>
                <a:srgbClr val="0066FF"/>
              </a:buClr>
              <a:buSzPct val="70000"/>
              <a:buFont typeface="Wingdings" panose="05000000000000000000" pitchFamily="2" charset="2"/>
              <a:buChar char="n"/>
              <a:tabLst/>
              <a:defRPr/>
            </a:pPr>
            <a:r>
              <a:rPr kumimoji="0" lang="zh-CN" altLang="en-US" sz="2800" b="1" i="0" u="none" strike="noStrike" kern="1200" cap="none" spc="0" normalizeH="0" baseline="0" noProof="0">
                <a:ln>
                  <a:noFill/>
                </a:ln>
                <a:solidFill>
                  <a:srgbClr val="0066FF"/>
                </a:solidFill>
                <a:effectLst/>
                <a:uLnTx/>
                <a:uFillTx/>
                <a:latin typeface="Arial"/>
                <a:ea typeface="宋体"/>
                <a:cs typeface="+mn-cs"/>
              </a:rPr>
              <a:t> 预防成本</a:t>
            </a:r>
            <a:r>
              <a:rPr kumimoji="0" lang="zh-CN" altLang="en-US" sz="2400" b="0" i="0" u="none" strike="noStrike" kern="1200" cap="none" spc="0" normalizeH="0" baseline="0" noProof="0">
                <a:ln>
                  <a:noFill/>
                </a:ln>
                <a:solidFill>
                  <a:srgbClr val="000000"/>
                </a:solidFill>
                <a:effectLst/>
                <a:uLnTx/>
                <a:uFillTx/>
                <a:latin typeface="Arial"/>
                <a:ea typeface="宋体"/>
                <a:cs typeface="+mn-cs"/>
              </a:rPr>
              <a:t> </a:t>
            </a:r>
          </a:p>
          <a:p>
            <a:pPr marL="536575" marR="0" lvl="1" indent="6350" algn="l" defTabSz="914400" rtl="0" eaLnBrk="1" fontAlgn="base" latinLnBrk="0" hangingPunct="1">
              <a:lnSpc>
                <a:spcPct val="100000"/>
              </a:lnSpc>
              <a:spcBef>
                <a:spcPct val="20000"/>
              </a:spcBef>
              <a:spcAft>
                <a:spcPct val="0"/>
              </a:spcAft>
              <a:buClr>
                <a:srgbClr val="000000"/>
              </a:buClr>
              <a:buSzPct val="70000"/>
              <a:buFont typeface="Wingdings" panose="05000000000000000000" pitchFamily="2" charset="2"/>
              <a:buNone/>
              <a:tabLst/>
              <a:defRPr/>
            </a:pPr>
            <a:r>
              <a:rPr kumimoji="0" lang="zh-CN" altLang="en-US" sz="2000" b="1" i="0" u="none" strike="noStrike" kern="1200" cap="none" spc="0" normalizeH="0" baseline="0" noProof="0">
                <a:ln>
                  <a:noFill/>
                </a:ln>
                <a:solidFill>
                  <a:srgbClr val="000000"/>
                </a:solidFill>
                <a:effectLst/>
                <a:uLnTx/>
                <a:uFillTx/>
                <a:latin typeface="Arial"/>
                <a:ea typeface="宋体"/>
                <a:cs typeface="+mn-cs"/>
              </a:rPr>
              <a:t>预防成本是指修改过程以避免缺陷引入所带来的费用。</a:t>
            </a:r>
            <a:r>
              <a:rPr kumimoji="0" lang="zh-CN" altLang="en-US" sz="2000" b="0" i="0" u="none" strike="noStrike" kern="1200" cap="none" spc="0" normalizeH="0" baseline="0" noProof="0">
                <a:ln>
                  <a:noFill/>
                </a:ln>
                <a:solidFill>
                  <a:srgbClr val="000000"/>
                </a:solidFill>
                <a:effectLst/>
                <a:uLnTx/>
                <a:uFillTx/>
                <a:latin typeface="Arial"/>
                <a:ea typeface="宋体"/>
                <a:cs typeface="+mn-cs"/>
              </a:rPr>
              <a:t> </a:t>
            </a:r>
          </a:p>
        </p:txBody>
      </p:sp>
    </p:spTree>
    <p:extLst>
      <p:ext uri="{BB962C8B-B14F-4D97-AF65-F5344CB8AC3E}">
        <p14:creationId xmlns:p14="http://schemas.microsoft.com/office/powerpoint/2010/main" val="391976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9C65F6F-7C1A-4D4E-8259-4780938AA07A}"/>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缺陷移出和预防</a:t>
            </a:r>
          </a:p>
        </p:txBody>
      </p:sp>
      <p:sp>
        <p:nvSpPr>
          <p:cNvPr id="3" name="Rectangle 3">
            <a:extLst>
              <a:ext uri="{FF2B5EF4-FFF2-40B4-BE49-F238E27FC236}">
                <a16:creationId xmlns:a16="http://schemas.microsoft.com/office/drawing/2014/main" id="{6CF401BF-34C4-4015-B40E-27B940692A23}"/>
              </a:ext>
            </a:extLst>
          </p:cNvPr>
          <p:cNvSpPr txBox="1">
            <a:spLocks noChangeArrowheads="1"/>
          </p:cNvSpPr>
          <p:nvPr/>
        </p:nvSpPr>
        <p:spPr bwMode="auto">
          <a:xfrm>
            <a:off x="914400" y="1600200"/>
            <a:ext cx="77724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marR="0" lvl="0" indent="-5334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endParaRPr kumimoji="0" lang="en-US" altLang="zh-CN" sz="900" b="1" i="0" u="none" strike="noStrike" kern="1200" cap="none" spc="0" normalizeH="0" baseline="0" noProof="0">
              <a:ln>
                <a:noFill/>
              </a:ln>
              <a:solidFill>
                <a:srgbClr val="000000"/>
              </a:solidFill>
              <a:effectLst/>
              <a:uLnTx/>
              <a:uFillTx/>
              <a:latin typeface="Arial"/>
              <a:ea typeface="宋体"/>
              <a:cs typeface="+mn-cs"/>
            </a:endParaRPr>
          </a:p>
          <a:p>
            <a:pPr marL="533400" marR="0" lvl="0" indent="-533400" algn="l" defTabSz="914400" rtl="0" eaLnBrk="1" fontAlgn="base" latinLnBrk="0" hangingPunct="1">
              <a:lnSpc>
                <a:spcPct val="100000"/>
              </a:lnSpc>
              <a:spcBef>
                <a:spcPct val="20000"/>
              </a:spcBef>
              <a:spcAft>
                <a:spcPct val="0"/>
              </a:spcAft>
              <a:buClr>
                <a:srgbClr val="000000"/>
              </a:buClr>
              <a:buSzPct val="90000"/>
              <a:buFont typeface="Wingdings" panose="05000000000000000000" pitchFamily="2" charset="2"/>
              <a:buChar char="u"/>
              <a:tabLst/>
              <a:defRPr/>
            </a:pPr>
            <a:r>
              <a:rPr kumimoji="0" lang="zh-CN" altLang="en-US" sz="2800" b="1" i="0" u="none" strike="noStrike" kern="1200" cap="none" spc="0" normalizeH="0" baseline="0" noProof="0">
                <a:ln>
                  <a:noFill/>
                </a:ln>
                <a:solidFill>
                  <a:srgbClr val="000000"/>
                </a:solidFill>
                <a:effectLst/>
                <a:uLnTx/>
                <a:uFillTx/>
                <a:latin typeface="Arial"/>
                <a:ea typeface="宋体"/>
                <a:cs typeface="+mn-cs"/>
              </a:rPr>
              <a:t>数据记录和分析</a:t>
            </a:r>
          </a:p>
          <a:p>
            <a:pPr marL="533400" marR="0" lvl="0" indent="-533400" algn="l" defTabSz="914400" rtl="0" eaLnBrk="1" fontAlgn="base" latinLnBrk="0" hangingPunct="1">
              <a:lnSpc>
                <a:spcPct val="100000"/>
              </a:lnSpc>
              <a:spcBef>
                <a:spcPct val="20000"/>
              </a:spcBef>
              <a:spcAft>
                <a:spcPct val="0"/>
              </a:spcAft>
              <a:buClr>
                <a:srgbClr val="000000"/>
              </a:buClr>
              <a:buSzPct val="90000"/>
              <a:buFont typeface="Wingdings" panose="05000000000000000000" pitchFamily="2" charset="2"/>
              <a:buChar char="u"/>
              <a:tabLst/>
              <a:defRPr/>
            </a:pPr>
            <a:r>
              <a:rPr kumimoji="0" lang="zh-CN" altLang="en-US" sz="2800" b="1" i="0" u="none" strike="noStrike" kern="1200" cap="none" spc="0" normalizeH="0" baseline="0" noProof="0">
                <a:ln>
                  <a:noFill/>
                </a:ln>
                <a:solidFill>
                  <a:srgbClr val="000000"/>
                </a:solidFill>
                <a:effectLst/>
                <a:uLnTx/>
                <a:uFillTx/>
                <a:latin typeface="Arial"/>
                <a:ea typeface="宋体"/>
                <a:cs typeface="+mn-cs"/>
              </a:rPr>
              <a:t>有效的设计</a:t>
            </a:r>
          </a:p>
          <a:p>
            <a:pPr marL="533400" marR="0" lvl="0" indent="-533400" algn="l" defTabSz="914400" rtl="0" eaLnBrk="1" fontAlgn="base" latinLnBrk="0" hangingPunct="1">
              <a:lnSpc>
                <a:spcPct val="100000"/>
              </a:lnSpc>
              <a:spcBef>
                <a:spcPct val="20000"/>
              </a:spcBef>
              <a:spcAft>
                <a:spcPct val="0"/>
              </a:spcAft>
              <a:buClr>
                <a:srgbClr val="000000"/>
              </a:buClr>
              <a:buSzPct val="90000"/>
              <a:buFont typeface="Wingdings" panose="05000000000000000000" pitchFamily="2" charset="2"/>
              <a:buChar char="u"/>
              <a:tabLst/>
              <a:defRPr/>
            </a:pPr>
            <a:r>
              <a:rPr kumimoji="0" lang="zh-CN" altLang="en-US" sz="2800" b="1" i="0" u="none" strike="noStrike" kern="1200" cap="none" spc="0" normalizeH="0" baseline="0" noProof="0">
                <a:ln>
                  <a:noFill/>
                </a:ln>
                <a:solidFill>
                  <a:srgbClr val="000000"/>
                </a:solidFill>
                <a:effectLst/>
                <a:uLnTx/>
                <a:uFillTx/>
                <a:latin typeface="Arial"/>
                <a:ea typeface="宋体"/>
                <a:cs typeface="+mn-cs"/>
              </a:rPr>
              <a:t>彻底的设计</a:t>
            </a:r>
          </a:p>
        </p:txBody>
      </p:sp>
      <p:pic>
        <p:nvPicPr>
          <p:cNvPr id="4" name="Picture 5" descr="MCBS01143_0000[1]">
            <a:extLst>
              <a:ext uri="{FF2B5EF4-FFF2-40B4-BE49-F238E27FC236}">
                <a16:creationId xmlns:a16="http://schemas.microsoft.com/office/drawing/2014/main" id="{1C826494-51E3-4A33-99D5-EC0CA72B62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3068638"/>
            <a:ext cx="3122612" cy="317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031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B77407F-1BDD-4E0B-95B4-3D1C07E3CC1F}"/>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软件过程的质量管理</a:t>
            </a:r>
          </a:p>
        </p:txBody>
      </p:sp>
      <p:sp>
        <p:nvSpPr>
          <p:cNvPr id="3" name="Rectangle 3">
            <a:extLst>
              <a:ext uri="{FF2B5EF4-FFF2-40B4-BE49-F238E27FC236}">
                <a16:creationId xmlns:a16="http://schemas.microsoft.com/office/drawing/2014/main" id="{4DC29902-A4C1-40FB-8CA7-F3B7FB2A65E8}"/>
              </a:ext>
            </a:extLst>
          </p:cNvPr>
          <p:cNvSpPr txBox="1">
            <a:spLocks noChangeArrowheads="1"/>
          </p:cNvSpPr>
          <p:nvPr/>
        </p:nvSpPr>
        <p:spPr bwMode="auto">
          <a:xfrm>
            <a:off x="914400" y="1600200"/>
            <a:ext cx="77724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719138"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endParaRPr kumimoji="0" lang="en-US" altLang="zh-CN" sz="1000" b="1" i="0" u="none" strike="noStrike" kern="1200" cap="none" spc="0" normalizeH="0" baseline="0" noProof="0">
              <a:ln>
                <a:noFill/>
              </a:ln>
              <a:solidFill>
                <a:srgbClr val="000000"/>
              </a:solidFill>
              <a:effectLst/>
              <a:uLnTx/>
              <a:uFillTx/>
              <a:latin typeface="Arial"/>
              <a:ea typeface="宋体"/>
              <a:cs typeface="+mn-cs"/>
            </a:endParaRPr>
          </a:p>
          <a:p>
            <a:pPr marL="0" marR="0" lvl="0" indent="719138"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zh-CN" altLang="en-US" sz="2800" b="1" i="0" u="none" strike="noStrike" kern="1200" cap="none" spc="0" normalizeH="0" baseline="0" noProof="0">
                <a:ln>
                  <a:noFill/>
                </a:ln>
                <a:solidFill>
                  <a:srgbClr val="000000"/>
                </a:solidFill>
                <a:effectLst/>
                <a:uLnTx/>
                <a:uFillTx/>
                <a:latin typeface="Arial"/>
                <a:ea typeface="宋体"/>
                <a:cs typeface="+mn-cs"/>
              </a:rPr>
              <a:t>产品质量是生产出来的，不是检验出来的 。</a:t>
            </a:r>
          </a:p>
          <a:p>
            <a:pPr marL="0" marR="0" lvl="0" indent="719138"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endParaRPr kumimoji="0" lang="zh-CN" altLang="en-US" sz="2800" b="1" i="0" u="none" strike="noStrike" kern="1200" cap="none" spc="0" normalizeH="0" baseline="0" noProof="0">
              <a:ln>
                <a:noFill/>
              </a:ln>
              <a:solidFill>
                <a:srgbClr val="000000"/>
              </a:solidFill>
              <a:effectLst/>
              <a:uLnTx/>
              <a:uFillTx/>
              <a:latin typeface="Arial"/>
              <a:ea typeface="宋体"/>
              <a:cs typeface="+mn-cs"/>
            </a:endParaRPr>
          </a:p>
          <a:p>
            <a:pPr marL="0" marR="0" lvl="0" indent="719138" algn="r"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a:ea typeface="宋体"/>
                <a:cs typeface="+mn-cs"/>
              </a:rPr>
              <a:t>——</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威廉</a:t>
            </a:r>
            <a:r>
              <a:rPr kumimoji="0" lang="en-US" altLang="zh-CN" sz="2800" b="1" i="0" u="none" strike="noStrike" kern="1200" cap="none" spc="0" normalizeH="0" baseline="0" noProof="0">
                <a:ln>
                  <a:noFill/>
                </a:ln>
                <a:solidFill>
                  <a:srgbClr val="000000"/>
                </a:solidFill>
                <a:effectLst/>
                <a:uLnTx/>
                <a:uFillTx/>
                <a:latin typeface="Arial"/>
                <a:ea typeface="宋体"/>
                <a:cs typeface="+mn-cs"/>
              </a:rPr>
              <a:t>·</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戴明 </a:t>
            </a:r>
          </a:p>
        </p:txBody>
      </p:sp>
      <p:pic>
        <p:nvPicPr>
          <p:cNvPr id="4" name="Picture 8" descr="MCBD05117_0000[1]">
            <a:extLst>
              <a:ext uri="{FF2B5EF4-FFF2-40B4-BE49-F238E27FC236}">
                <a16:creationId xmlns:a16="http://schemas.microsoft.com/office/drawing/2014/main" id="{FBA0E55B-92AA-4CC7-823B-39B64C06DC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3716338"/>
            <a:ext cx="3008313" cy="2551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987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9461B56-9A9E-4206-8D2A-1ECCC8DD1D2C}"/>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质量管理概论</a:t>
            </a:r>
          </a:p>
        </p:txBody>
      </p:sp>
      <p:sp>
        <p:nvSpPr>
          <p:cNvPr id="3" name="Rectangle 3">
            <a:extLst>
              <a:ext uri="{FF2B5EF4-FFF2-40B4-BE49-F238E27FC236}">
                <a16:creationId xmlns:a16="http://schemas.microsoft.com/office/drawing/2014/main" id="{8BF54629-EC8D-415F-9FB7-C20ADE77BD16}"/>
              </a:ext>
            </a:extLst>
          </p:cNvPr>
          <p:cNvSpPr txBox="1">
            <a:spLocks noChangeArrowheads="1"/>
          </p:cNvSpPr>
          <p:nvPr/>
        </p:nvSpPr>
        <p:spPr bwMode="auto">
          <a:xfrm>
            <a:off x="914400" y="1600200"/>
            <a:ext cx="38100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zh-CN" altLang="en-US" sz="2400" b="1" i="0" u="none" strike="noStrike" kern="1200" cap="none" spc="0" normalizeH="0" baseline="0" noProof="0">
                <a:ln>
                  <a:noFill/>
                </a:ln>
                <a:solidFill>
                  <a:srgbClr val="000000"/>
                </a:solidFill>
                <a:effectLst/>
                <a:uLnTx/>
                <a:uFillTx/>
                <a:latin typeface="Arial"/>
                <a:ea typeface="宋体"/>
                <a:cs typeface="+mn-cs"/>
              </a:rPr>
              <a:t>不同的质量管理方式：</a:t>
            </a:r>
          </a:p>
          <a:p>
            <a:pPr marL="0" marR="0" lvl="0" indent="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endParaRPr kumimoji="0" lang="en-US" altLang="zh-CN" sz="2400" b="1" i="0" u="none" strike="noStrike" kern="1200" cap="none" spc="0" normalizeH="0" baseline="0" noProof="0">
              <a:ln>
                <a:noFill/>
              </a:ln>
              <a:solidFill>
                <a:srgbClr val="000000"/>
              </a:solidFill>
              <a:effectLst/>
              <a:uLnTx/>
              <a:uFillTx/>
              <a:latin typeface="Arial"/>
              <a:ea typeface="宋体"/>
              <a:cs typeface="+mn-cs"/>
            </a:endParaRPr>
          </a:p>
        </p:txBody>
      </p:sp>
      <p:pic>
        <p:nvPicPr>
          <p:cNvPr id="4" name="Picture 4" descr="j0156985">
            <a:extLst>
              <a:ext uri="{FF2B5EF4-FFF2-40B4-BE49-F238E27FC236}">
                <a16:creationId xmlns:a16="http://schemas.microsoft.com/office/drawing/2014/main" id="{A5B49867-BB52-4E54-B411-8C0D1F2160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2276475"/>
            <a:ext cx="1606550" cy="1806575"/>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5">
            <a:extLst>
              <a:ext uri="{FF2B5EF4-FFF2-40B4-BE49-F238E27FC236}">
                <a16:creationId xmlns:a16="http://schemas.microsoft.com/office/drawing/2014/main" id="{FE0743DB-6E0E-4F83-AFCC-54B4A57CD133}"/>
              </a:ext>
            </a:extLst>
          </p:cNvPr>
          <p:cNvSpPr txBox="1">
            <a:spLocks noChangeArrowheads="1"/>
          </p:cNvSpPr>
          <p:nvPr/>
        </p:nvSpPr>
        <p:spPr bwMode="auto">
          <a:xfrm>
            <a:off x="4859338" y="2852738"/>
            <a:ext cx="1428750" cy="427037"/>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r" defTabSz="914400" fontAlgn="base">
              <a:spcBef>
                <a:spcPct val="0"/>
              </a:spcBef>
              <a:spcAft>
                <a:spcPct val="0"/>
              </a:spcAft>
            </a:pPr>
            <a:r>
              <a:rPr lang="zh-CN" altLang="en-US" sz="2800" b="1">
                <a:solidFill>
                  <a:srgbClr val="990033"/>
                </a:solidFill>
                <a:latin typeface="Arial" panose="020B0604020202020204" pitchFamily="34" charset="0"/>
                <a:ea typeface="宋体" panose="02010600030101010101" pitchFamily="2" charset="-122"/>
              </a:rPr>
              <a:t>病入膏肓</a:t>
            </a:r>
          </a:p>
        </p:txBody>
      </p:sp>
      <p:sp>
        <p:nvSpPr>
          <p:cNvPr id="6" name="AutoShape 6">
            <a:extLst>
              <a:ext uri="{FF2B5EF4-FFF2-40B4-BE49-F238E27FC236}">
                <a16:creationId xmlns:a16="http://schemas.microsoft.com/office/drawing/2014/main" id="{8D301E21-6681-43C9-A0CF-67E0A73C4DDB}"/>
              </a:ext>
            </a:extLst>
          </p:cNvPr>
          <p:cNvSpPr>
            <a:spLocks noChangeArrowheads="1"/>
          </p:cNvSpPr>
          <p:nvPr/>
        </p:nvSpPr>
        <p:spPr bwMode="auto">
          <a:xfrm rot="10800000">
            <a:off x="3276600" y="2852738"/>
            <a:ext cx="1512888" cy="503237"/>
          </a:xfrm>
          <a:prstGeom prst="notchedRightArrow">
            <a:avLst>
              <a:gd name="adj1" fmla="val 50000"/>
              <a:gd name="adj2" fmla="val 75158"/>
            </a:avLst>
          </a:prstGeom>
          <a:solidFill>
            <a:srgbClr val="990033">
              <a:alpha val="50000"/>
            </a:srgbClr>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zh-CN" altLang="en-US" sz="1800" b="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graphicFrame>
        <p:nvGraphicFramePr>
          <p:cNvPr id="7" name="Object 7">
            <a:extLst>
              <a:ext uri="{FF2B5EF4-FFF2-40B4-BE49-F238E27FC236}">
                <a16:creationId xmlns:a16="http://schemas.microsoft.com/office/drawing/2014/main" id="{525C5808-2A2A-4856-99FA-EFAB25E53D98}"/>
              </a:ext>
            </a:extLst>
          </p:cNvPr>
          <p:cNvGraphicFramePr>
            <a:graphicFrameLocks noChangeAspect="1"/>
          </p:cNvGraphicFramePr>
          <p:nvPr>
            <p:extLst>
              <p:ext uri="{D42A27DB-BD31-4B8C-83A1-F6EECF244321}">
                <p14:modId xmlns:p14="http://schemas.microsoft.com/office/powerpoint/2010/main" val="4028976678"/>
              </p:ext>
            </p:extLst>
          </p:nvPr>
        </p:nvGraphicFramePr>
        <p:xfrm>
          <a:off x="1403350" y="4365625"/>
          <a:ext cx="1790700" cy="1819275"/>
        </p:xfrm>
        <a:graphic>
          <a:graphicData uri="http://schemas.openxmlformats.org/presentationml/2006/ole">
            <mc:AlternateContent xmlns:mc="http://schemas.openxmlformats.org/markup-compatibility/2006">
              <mc:Choice xmlns:v="urn:schemas-microsoft-com:vml" Requires="v">
                <p:oleObj spid="_x0000_s1027" name="Clip" r:id="rId4" imgW="1790280" imgH="1819440" progId="MS_ClipArt_Gallery.2">
                  <p:embed/>
                </p:oleObj>
              </mc:Choice>
              <mc:Fallback>
                <p:oleObj name="Clip" r:id="rId4" imgW="1790280" imgH="1819440" progId="MS_ClipArt_Gallery.2">
                  <p:embed/>
                  <p:pic>
                    <p:nvPicPr>
                      <p:cNvPr id="7" name="Object 7">
                        <a:extLst>
                          <a:ext uri="{FF2B5EF4-FFF2-40B4-BE49-F238E27FC236}">
                            <a16:creationId xmlns:a16="http://schemas.microsoft.com/office/drawing/2014/main" id="{525C5808-2A2A-4856-99FA-EFAB25E53D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4365625"/>
                        <a:ext cx="1790700" cy="181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9">
            <a:extLst>
              <a:ext uri="{FF2B5EF4-FFF2-40B4-BE49-F238E27FC236}">
                <a16:creationId xmlns:a16="http://schemas.microsoft.com/office/drawing/2014/main" id="{109E57C1-54B2-49BB-B7EE-98EF5F9C21F9}"/>
              </a:ext>
            </a:extLst>
          </p:cNvPr>
          <p:cNvSpPr txBox="1">
            <a:spLocks noChangeArrowheads="1"/>
          </p:cNvSpPr>
          <p:nvPr/>
        </p:nvSpPr>
        <p:spPr bwMode="auto">
          <a:xfrm>
            <a:off x="4930775" y="5157788"/>
            <a:ext cx="1428750" cy="427037"/>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r" defTabSz="914400" fontAlgn="base">
              <a:spcBef>
                <a:spcPct val="0"/>
              </a:spcBef>
              <a:spcAft>
                <a:spcPct val="0"/>
              </a:spcAft>
            </a:pPr>
            <a:r>
              <a:rPr lang="zh-CN" altLang="en-US" sz="2800" b="1">
                <a:solidFill>
                  <a:srgbClr val="990033"/>
                </a:solidFill>
                <a:latin typeface="Arial" panose="020B0604020202020204" pitchFamily="34" charset="0"/>
                <a:ea typeface="宋体" panose="02010600030101010101" pitchFamily="2" charset="-122"/>
              </a:rPr>
              <a:t>及早治疗</a:t>
            </a:r>
          </a:p>
        </p:txBody>
      </p:sp>
      <p:sp>
        <p:nvSpPr>
          <p:cNvPr id="9" name="AutoShape 10">
            <a:extLst>
              <a:ext uri="{FF2B5EF4-FFF2-40B4-BE49-F238E27FC236}">
                <a16:creationId xmlns:a16="http://schemas.microsoft.com/office/drawing/2014/main" id="{1DE18893-3B6A-46B0-9A1C-072AC621E38B}"/>
              </a:ext>
            </a:extLst>
          </p:cNvPr>
          <p:cNvSpPr>
            <a:spLocks noChangeArrowheads="1"/>
          </p:cNvSpPr>
          <p:nvPr/>
        </p:nvSpPr>
        <p:spPr bwMode="auto">
          <a:xfrm rot="10800000">
            <a:off x="3348038" y="5157788"/>
            <a:ext cx="1512887" cy="503237"/>
          </a:xfrm>
          <a:prstGeom prst="notchedRightArrow">
            <a:avLst>
              <a:gd name="adj1" fmla="val 50000"/>
              <a:gd name="adj2" fmla="val 75158"/>
            </a:avLst>
          </a:prstGeom>
          <a:solidFill>
            <a:srgbClr val="990033">
              <a:alpha val="50000"/>
            </a:srgbClr>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zh-CN" altLang="en-US" sz="1800" b="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21572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2" presetClass="entr" presetSubtype="2" fill="hold" grpId="0" nodeType="withEffect">
                                  <p:stCondLst>
                                    <p:cond delay="1500"/>
                                  </p:stCondLst>
                                  <p:childTnLst>
                                    <p:set>
                                      <p:cBhvr>
                                        <p:cTn id="8" dur="1" fill="hold">
                                          <p:stCondLst>
                                            <p:cond delay="0"/>
                                          </p:stCondLst>
                                        </p:cTn>
                                        <p:tgtEl>
                                          <p:spTgt spid="5"/>
                                        </p:tgtEl>
                                        <p:attrNameLst>
                                          <p:attrName>style.visibility</p:attrName>
                                        </p:attrNameLst>
                                      </p:cBhvr>
                                      <p:to>
                                        <p:strVal val="visible"/>
                                      </p:to>
                                    </p:set>
                                    <p:anim calcmode="lin" valueType="num">
                                      <p:cBhvr additive="base">
                                        <p:cTn id="9" dur="500" fill="hold"/>
                                        <p:tgtEl>
                                          <p:spTgt spid="5"/>
                                        </p:tgtEl>
                                        <p:attrNameLst>
                                          <p:attrName>ppt_x</p:attrName>
                                        </p:attrNameLst>
                                      </p:cBhvr>
                                      <p:tavLst>
                                        <p:tav tm="0">
                                          <p:val>
                                            <p:strVal val="1+#ppt_w/2"/>
                                          </p:val>
                                        </p:tav>
                                        <p:tav tm="100000">
                                          <p:val>
                                            <p:strVal val="#ppt_x"/>
                                          </p:val>
                                        </p:tav>
                                      </p:tavLst>
                                    </p:anim>
                                    <p:anim calcmode="lin" valueType="num">
                                      <p:cBhvr additive="base">
                                        <p:cTn id="10" dur="500" fill="hold"/>
                                        <p:tgtEl>
                                          <p:spTgt spid="5"/>
                                        </p:tgtEl>
                                        <p:attrNameLst>
                                          <p:attrName>ppt_y</p:attrName>
                                        </p:attrNameLst>
                                      </p:cBhvr>
                                      <p:tavLst>
                                        <p:tav tm="0">
                                          <p:val>
                                            <p:strVal val="#ppt_y"/>
                                          </p:val>
                                        </p:tav>
                                        <p:tav tm="100000">
                                          <p:val>
                                            <p:strVal val="#ppt_y"/>
                                          </p:val>
                                        </p:tav>
                                      </p:tavLst>
                                    </p:anim>
                                  </p:childTnLst>
                                </p:cTn>
                              </p:par>
                              <p:par>
                                <p:cTn id="11" presetID="2" presetClass="entr" presetSubtype="2" fill="hold" nodeType="withEffect">
                                  <p:stCondLst>
                                    <p:cond delay="150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2" presetClass="entr" presetSubtype="2" fill="hold" grpId="0" nodeType="withEffect">
                                  <p:stCondLst>
                                    <p:cond delay="150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1+#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150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1+#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D60D0DB-E174-4043-81C5-309C2AF683FA}"/>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质量管理概论</a:t>
            </a:r>
          </a:p>
        </p:txBody>
      </p:sp>
      <p:sp>
        <p:nvSpPr>
          <p:cNvPr id="3" name="Rectangle 3">
            <a:extLst>
              <a:ext uri="{FF2B5EF4-FFF2-40B4-BE49-F238E27FC236}">
                <a16:creationId xmlns:a16="http://schemas.microsoft.com/office/drawing/2014/main" id="{4E68257D-0008-4A0D-8CB7-9B90CF7B9D4D}"/>
              </a:ext>
            </a:extLst>
          </p:cNvPr>
          <p:cNvSpPr txBox="1">
            <a:spLocks noChangeArrowheads="1"/>
          </p:cNvSpPr>
          <p:nvPr/>
        </p:nvSpPr>
        <p:spPr bwMode="auto">
          <a:xfrm>
            <a:off x="914400" y="1600200"/>
            <a:ext cx="38100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zh-CN" altLang="en-US" sz="2400" b="1" i="0" u="none" strike="noStrike" kern="1200" cap="none" spc="0" normalizeH="0" baseline="0" noProof="0">
                <a:ln>
                  <a:noFill/>
                </a:ln>
                <a:solidFill>
                  <a:srgbClr val="000000"/>
                </a:solidFill>
                <a:effectLst/>
                <a:uLnTx/>
                <a:uFillTx/>
                <a:latin typeface="Arial"/>
                <a:ea typeface="宋体"/>
                <a:cs typeface="+mn-cs"/>
              </a:rPr>
              <a:t>不同的质量管理方式：</a:t>
            </a:r>
          </a:p>
          <a:p>
            <a:pPr marL="0" marR="0" lvl="0" indent="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endParaRPr kumimoji="0" lang="en-US" altLang="zh-CN" sz="2400" b="1" i="0" u="none" strike="noStrike" kern="1200" cap="none" spc="0" normalizeH="0" baseline="0" noProof="0">
              <a:ln>
                <a:noFill/>
              </a:ln>
              <a:solidFill>
                <a:srgbClr val="000000"/>
              </a:solidFill>
              <a:effectLst/>
              <a:uLnTx/>
              <a:uFillTx/>
              <a:latin typeface="Arial"/>
              <a:ea typeface="宋体"/>
              <a:cs typeface="+mn-cs"/>
            </a:endParaRPr>
          </a:p>
        </p:txBody>
      </p:sp>
      <p:graphicFrame>
        <p:nvGraphicFramePr>
          <p:cNvPr id="4" name="Object 11">
            <a:extLst>
              <a:ext uri="{FF2B5EF4-FFF2-40B4-BE49-F238E27FC236}">
                <a16:creationId xmlns:a16="http://schemas.microsoft.com/office/drawing/2014/main" id="{41F1EE3D-E5E2-4B16-942C-0D903D59F1C7}"/>
              </a:ext>
            </a:extLst>
          </p:cNvPr>
          <p:cNvGraphicFramePr>
            <a:graphicFrameLocks noChangeAspect="1"/>
          </p:cNvGraphicFramePr>
          <p:nvPr>
            <p:extLst>
              <p:ext uri="{D42A27DB-BD31-4B8C-83A1-F6EECF244321}">
                <p14:modId xmlns:p14="http://schemas.microsoft.com/office/powerpoint/2010/main" val="3348273748"/>
              </p:ext>
            </p:extLst>
          </p:nvPr>
        </p:nvGraphicFramePr>
        <p:xfrm>
          <a:off x="1042988" y="2565400"/>
          <a:ext cx="1955800" cy="2447925"/>
        </p:xfrm>
        <a:graphic>
          <a:graphicData uri="http://schemas.openxmlformats.org/presentationml/2006/ole">
            <mc:AlternateContent xmlns:mc="http://schemas.openxmlformats.org/markup-compatibility/2006">
              <mc:Choice xmlns:v="urn:schemas-microsoft-com:vml" Requires="v">
                <p:oleObj spid="_x0000_s2051" name="Clip" r:id="rId3" imgW="1459080" imgH="1824840" progId="MS_ClipArt_Gallery.2">
                  <p:embed/>
                </p:oleObj>
              </mc:Choice>
              <mc:Fallback>
                <p:oleObj name="Clip" r:id="rId3" imgW="1459080" imgH="1824840" progId="MS_ClipArt_Gallery.2">
                  <p:embed/>
                  <p:pic>
                    <p:nvPicPr>
                      <p:cNvPr id="4" name="Object 11">
                        <a:extLst>
                          <a:ext uri="{FF2B5EF4-FFF2-40B4-BE49-F238E27FC236}">
                            <a16:creationId xmlns:a16="http://schemas.microsoft.com/office/drawing/2014/main" id="{41F1EE3D-E5E2-4B16-942C-0D903D59F1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565400"/>
                        <a:ext cx="1955800" cy="244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14">
            <a:extLst>
              <a:ext uri="{FF2B5EF4-FFF2-40B4-BE49-F238E27FC236}">
                <a16:creationId xmlns:a16="http://schemas.microsoft.com/office/drawing/2014/main" id="{BDF53528-D044-455E-9831-F56DD0F9974E}"/>
              </a:ext>
            </a:extLst>
          </p:cNvPr>
          <p:cNvSpPr txBox="1">
            <a:spLocks noChangeArrowheads="1"/>
          </p:cNvSpPr>
          <p:nvPr/>
        </p:nvSpPr>
        <p:spPr bwMode="auto">
          <a:xfrm>
            <a:off x="1330325" y="5157788"/>
            <a:ext cx="1428750" cy="427037"/>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r" defTabSz="914400" fontAlgn="base">
              <a:spcBef>
                <a:spcPct val="0"/>
              </a:spcBef>
              <a:spcAft>
                <a:spcPct val="0"/>
              </a:spcAft>
            </a:pPr>
            <a:r>
              <a:rPr lang="zh-CN" altLang="en-US" sz="2800" b="1">
                <a:solidFill>
                  <a:srgbClr val="FF0000"/>
                </a:solidFill>
                <a:latin typeface="Arial" panose="020B0604020202020204" pitchFamily="34" charset="0"/>
                <a:ea typeface="宋体" panose="02010600030101010101" pitchFamily="2" charset="-122"/>
              </a:rPr>
              <a:t>提前预防</a:t>
            </a:r>
          </a:p>
        </p:txBody>
      </p:sp>
      <p:pic>
        <p:nvPicPr>
          <p:cNvPr id="6" name="Picture 16">
            <a:extLst>
              <a:ext uri="{FF2B5EF4-FFF2-40B4-BE49-F238E27FC236}">
                <a16:creationId xmlns:a16="http://schemas.microsoft.com/office/drawing/2014/main" id="{3A8222F3-42E4-4847-A23D-9C66FB739B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275" y="2420938"/>
            <a:ext cx="4229100"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2229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5"/>
                                        </p:tgtEl>
                                        <p:attrNameLst>
                                          <p:attrName>ppt_y</p:attrName>
                                        </p:attrNameLst>
                                      </p:cBhvr>
                                      <p:tavLst>
                                        <p:tav tm="0" fmla="#ppt_y+(sin(-2*pi*(1-$))*-#ppt_x+cos(-2*pi*(1-$))*(1-#ppt_y))*(1-$)">
                                          <p:val>
                                            <p:fltVal val="0"/>
                                          </p:val>
                                        </p:tav>
                                        <p:tav tm="100000">
                                          <p:val>
                                            <p:fltVal val="1"/>
                                          </p:val>
                                        </p:tav>
                                      </p:tavLst>
                                    </p:anim>
                                  </p:childTnLst>
                                </p:cTn>
                              </p:par>
                              <p:par>
                                <p:cTn id="17" presetID="10" presetClass="entr" presetSubtype="0" fill="hold" nodeType="withEffect">
                                  <p:stCondLst>
                                    <p:cond delay="10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68EF398-28E8-4693-9536-480AC2904E08}"/>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制定质量计划的方法和技术 </a:t>
            </a:r>
          </a:p>
        </p:txBody>
      </p:sp>
      <p:sp>
        <p:nvSpPr>
          <p:cNvPr id="3" name="Rectangle 3">
            <a:extLst>
              <a:ext uri="{FF2B5EF4-FFF2-40B4-BE49-F238E27FC236}">
                <a16:creationId xmlns:a16="http://schemas.microsoft.com/office/drawing/2014/main" id="{6B970822-C397-490E-8EB1-7B628A006890}"/>
              </a:ext>
            </a:extLst>
          </p:cNvPr>
          <p:cNvSpPr txBox="1">
            <a:spLocks noChangeArrowheads="1"/>
          </p:cNvSpPr>
          <p:nvPr/>
        </p:nvSpPr>
        <p:spPr bwMode="auto">
          <a:xfrm>
            <a:off x="914400" y="1600200"/>
            <a:ext cx="77724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marR="0" lvl="0" indent="-533400" algn="l" defTabSz="914400" rtl="0" eaLnBrk="1" fontAlgn="base" latinLnBrk="0" hangingPunct="1">
              <a:lnSpc>
                <a:spcPct val="100000"/>
              </a:lnSpc>
              <a:spcBef>
                <a:spcPct val="20000"/>
              </a:spcBef>
              <a:spcAft>
                <a:spcPct val="0"/>
              </a:spcAft>
              <a:buClr>
                <a:srgbClr val="000000"/>
              </a:buClr>
              <a:buSzPct val="90000"/>
              <a:buFont typeface="Wingdings" panose="05000000000000000000" pitchFamily="2" charset="2"/>
              <a:buChar char="l"/>
              <a:tabLst/>
              <a:defRPr/>
            </a:pPr>
            <a:r>
              <a:rPr kumimoji="0" lang="zh-CN" altLang="en-US" sz="2800" b="1" i="0" u="none" strike="noStrike" kern="1200" cap="none" spc="0" normalizeH="0" baseline="0" noProof="0">
                <a:ln>
                  <a:noFill/>
                </a:ln>
                <a:solidFill>
                  <a:srgbClr val="000000"/>
                </a:solidFill>
                <a:effectLst/>
                <a:uLnTx/>
                <a:uFillTx/>
                <a:latin typeface="Arial"/>
                <a:ea typeface="宋体"/>
                <a:cs typeface="+mn-cs"/>
              </a:rPr>
              <a:t>利益</a:t>
            </a:r>
            <a:r>
              <a:rPr kumimoji="0" lang="en-US" altLang="zh-CN" sz="2800" b="1" i="0" u="none" strike="noStrike" kern="1200" cap="none" spc="0" normalizeH="0" baseline="0" noProof="0">
                <a:ln>
                  <a:noFill/>
                </a:ln>
                <a:solidFill>
                  <a:srgbClr val="000000"/>
                </a:solidFill>
                <a:effectLst/>
                <a:uLnTx/>
                <a:uFillTx/>
                <a:latin typeface="Arial"/>
                <a:ea typeface="宋体"/>
                <a:cs typeface="+mn-cs"/>
              </a:rPr>
              <a:t>/</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成本分析</a:t>
            </a:r>
          </a:p>
          <a:p>
            <a:pPr marL="533400" marR="0" lvl="0" indent="-533400" algn="l" defTabSz="914400" rtl="0" eaLnBrk="1" fontAlgn="base" latinLnBrk="0" hangingPunct="1">
              <a:lnSpc>
                <a:spcPct val="100000"/>
              </a:lnSpc>
              <a:spcBef>
                <a:spcPct val="20000"/>
              </a:spcBef>
              <a:spcAft>
                <a:spcPct val="0"/>
              </a:spcAft>
              <a:buClr>
                <a:srgbClr val="000000"/>
              </a:buClr>
              <a:buSzPct val="90000"/>
              <a:buFont typeface="Wingdings" panose="05000000000000000000" pitchFamily="2" charset="2"/>
              <a:buChar char="l"/>
              <a:tabLst/>
              <a:defRPr/>
            </a:pPr>
            <a:r>
              <a:rPr kumimoji="0" lang="zh-CN" altLang="en-US" sz="2800" b="1" i="0" u="none" strike="noStrike" kern="1200" cap="none" spc="0" normalizeH="0" baseline="0" noProof="0">
                <a:ln>
                  <a:noFill/>
                </a:ln>
                <a:solidFill>
                  <a:srgbClr val="000000"/>
                </a:solidFill>
                <a:effectLst/>
                <a:uLnTx/>
                <a:uFillTx/>
                <a:latin typeface="Arial"/>
                <a:ea typeface="宋体"/>
                <a:cs typeface="+mn-cs"/>
              </a:rPr>
              <a:t>基准</a:t>
            </a:r>
          </a:p>
          <a:p>
            <a:pPr marL="533400" marR="0" lvl="0" indent="-533400" algn="l" defTabSz="914400" rtl="0" eaLnBrk="1" fontAlgn="base" latinLnBrk="0" hangingPunct="1">
              <a:lnSpc>
                <a:spcPct val="100000"/>
              </a:lnSpc>
              <a:spcBef>
                <a:spcPct val="20000"/>
              </a:spcBef>
              <a:spcAft>
                <a:spcPct val="0"/>
              </a:spcAft>
              <a:buClr>
                <a:srgbClr val="000000"/>
              </a:buClr>
              <a:buSzPct val="90000"/>
              <a:buFont typeface="Wingdings" panose="05000000000000000000" pitchFamily="2" charset="2"/>
              <a:buChar char="l"/>
              <a:tabLst/>
              <a:defRPr/>
            </a:pPr>
            <a:r>
              <a:rPr kumimoji="0" lang="zh-CN" altLang="en-US" sz="2800" b="1" i="0" u="none" strike="noStrike" kern="1200" cap="none" spc="0" normalizeH="0" baseline="0" noProof="0">
                <a:ln>
                  <a:noFill/>
                </a:ln>
                <a:solidFill>
                  <a:srgbClr val="000000"/>
                </a:solidFill>
                <a:effectLst/>
                <a:uLnTx/>
                <a:uFillTx/>
                <a:latin typeface="Arial"/>
                <a:ea typeface="宋体"/>
                <a:cs typeface="+mn-cs"/>
              </a:rPr>
              <a:t>流程图</a:t>
            </a:r>
          </a:p>
          <a:p>
            <a:pPr marL="533400" marR="0" lvl="0" indent="-533400" algn="l" defTabSz="914400" rtl="0" eaLnBrk="1" fontAlgn="base" latinLnBrk="0" hangingPunct="1">
              <a:lnSpc>
                <a:spcPct val="100000"/>
              </a:lnSpc>
              <a:spcBef>
                <a:spcPct val="20000"/>
              </a:spcBef>
              <a:spcAft>
                <a:spcPct val="0"/>
              </a:spcAft>
              <a:buClr>
                <a:srgbClr val="000000"/>
              </a:buClr>
              <a:buSzPct val="90000"/>
              <a:buFont typeface="Wingdings" panose="05000000000000000000" pitchFamily="2" charset="2"/>
              <a:buChar char="l"/>
              <a:tabLst/>
              <a:defRPr/>
            </a:pPr>
            <a:r>
              <a:rPr kumimoji="0" lang="zh-CN" altLang="en-US" sz="2800" b="1" i="0" u="none" strike="noStrike" kern="1200" cap="none" spc="0" normalizeH="0" baseline="0" noProof="0">
                <a:ln>
                  <a:noFill/>
                </a:ln>
                <a:solidFill>
                  <a:srgbClr val="000000"/>
                </a:solidFill>
                <a:effectLst/>
                <a:uLnTx/>
                <a:uFillTx/>
                <a:latin typeface="Arial"/>
                <a:ea typeface="宋体"/>
                <a:cs typeface="+mn-cs"/>
              </a:rPr>
              <a:t>试验设计</a:t>
            </a:r>
          </a:p>
        </p:txBody>
      </p:sp>
      <p:pic>
        <p:nvPicPr>
          <p:cNvPr id="4" name="Picture 5" descr="MCj01974600000[1]">
            <a:extLst>
              <a:ext uri="{FF2B5EF4-FFF2-40B4-BE49-F238E27FC236}">
                <a16:creationId xmlns:a16="http://schemas.microsoft.com/office/drawing/2014/main" id="{2C998DFE-AE81-4D47-BC67-7F955C2F9B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263" y="3716338"/>
            <a:ext cx="2938462" cy="263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554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8A0D37B-4251-47BE-984C-73E336A38937}"/>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软件评审</a:t>
            </a:r>
          </a:p>
        </p:txBody>
      </p:sp>
      <p:sp>
        <p:nvSpPr>
          <p:cNvPr id="3" name="Rectangle 3">
            <a:extLst>
              <a:ext uri="{FF2B5EF4-FFF2-40B4-BE49-F238E27FC236}">
                <a16:creationId xmlns:a16="http://schemas.microsoft.com/office/drawing/2014/main" id="{2C7EDFC5-FAE2-4EB2-806C-FF4830A1E322}"/>
              </a:ext>
            </a:extLst>
          </p:cNvPr>
          <p:cNvSpPr txBox="1">
            <a:spLocks noChangeArrowheads="1"/>
          </p:cNvSpPr>
          <p:nvPr/>
        </p:nvSpPr>
        <p:spPr bwMode="auto">
          <a:xfrm>
            <a:off x="914400" y="1600200"/>
            <a:ext cx="77724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8128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zh-CN" altLang="en-US" sz="2800" b="1" i="0" u="none" strike="noStrike" kern="1200" cap="none" spc="0" normalizeH="0" baseline="0" noProof="0">
                <a:ln>
                  <a:noFill/>
                </a:ln>
                <a:solidFill>
                  <a:srgbClr val="000000"/>
                </a:solidFill>
                <a:effectLst/>
                <a:uLnTx/>
                <a:uFillTx/>
                <a:latin typeface="Arial"/>
                <a:ea typeface="宋体"/>
                <a:cs typeface="+mn-cs"/>
              </a:rPr>
              <a:t>不管你有没有发现他们，缺陷总是存在，问题只是你最终发现它们时，需要多少纠正成本。评审的投入把质量成本从昂贵的、后期返工转变为早期的缺陷发现。</a:t>
            </a:r>
          </a:p>
          <a:p>
            <a:pPr marL="0" marR="0" lvl="0" indent="812800" algn="r"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a:ea typeface="宋体"/>
                <a:cs typeface="+mn-cs"/>
              </a:rPr>
              <a:t>——</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卡尔</a:t>
            </a:r>
            <a:r>
              <a:rPr kumimoji="0" lang="en-US" altLang="zh-CN" sz="2800" b="1" i="0" u="none" strike="noStrike" kern="1200" cap="none" spc="0" normalizeH="0" baseline="0" noProof="0">
                <a:ln>
                  <a:noFill/>
                </a:ln>
                <a:solidFill>
                  <a:srgbClr val="000000"/>
                </a:solidFill>
                <a:effectLst/>
                <a:uLnTx/>
                <a:uFillTx/>
                <a:latin typeface="Arial"/>
                <a:ea typeface="宋体"/>
                <a:cs typeface="+mn-cs"/>
              </a:rPr>
              <a:t>·</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威格 </a:t>
            </a:r>
          </a:p>
        </p:txBody>
      </p:sp>
      <p:pic>
        <p:nvPicPr>
          <p:cNvPr id="4" name="Picture 4" descr="MCPE01984_0000[1]">
            <a:extLst>
              <a:ext uri="{FF2B5EF4-FFF2-40B4-BE49-F238E27FC236}">
                <a16:creationId xmlns:a16="http://schemas.microsoft.com/office/drawing/2014/main" id="{0DB168AD-39DD-44FB-9FCE-FB56A9A13B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4100513"/>
            <a:ext cx="2952750" cy="1976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455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25A9DC1-DBA0-41B5-A853-FA1CDBBE2DA5}"/>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评审过程</a:t>
            </a:r>
          </a:p>
        </p:txBody>
      </p:sp>
      <p:pic>
        <p:nvPicPr>
          <p:cNvPr id="3" name="Picture 4" descr="第七章">
            <a:extLst>
              <a:ext uri="{FF2B5EF4-FFF2-40B4-BE49-F238E27FC236}">
                <a16:creationId xmlns:a16="http://schemas.microsoft.com/office/drawing/2014/main" id="{FFA30182-CF93-46C2-A4F8-01ED3F7B7F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350" y="1628775"/>
            <a:ext cx="7437438" cy="497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30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396718F-C0C4-4508-9E0C-BEC8F572F3B5}"/>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评审方法</a:t>
            </a:r>
          </a:p>
        </p:txBody>
      </p:sp>
      <p:sp>
        <p:nvSpPr>
          <p:cNvPr id="3" name="Rectangle 3">
            <a:extLst>
              <a:ext uri="{FF2B5EF4-FFF2-40B4-BE49-F238E27FC236}">
                <a16:creationId xmlns:a16="http://schemas.microsoft.com/office/drawing/2014/main" id="{52A15784-8A08-496B-93B3-67BB47743E7F}"/>
              </a:ext>
            </a:extLst>
          </p:cNvPr>
          <p:cNvSpPr txBox="1">
            <a:spLocks noChangeArrowheads="1"/>
          </p:cNvSpPr>
          <p:nvPr/>
        </p:nvSpPr>
        <p:spPr bwMode="auto">
          <a:xfrm>
            <a:off x="914400" y="1600200"/>
            <a:ext cx="77724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marR="0" lvl="0" indent="-5334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zh-CN" altLang="en-US" sz="2800" b="1" i="0" u="none" strike="noStrike" kern="1200" cap="none" spc="0" normalizeH="0" baseline="0" noProof="0">
                <a:ln>
                  <a:noFill/>
                </a:ln>
                <a:solidFill>
                  <a:srgbClr val="0066FF"/>
                </a:solidFill>
                <a:effectLst/>
                <a:uLnTx/>
                <a:uFillTx/>
                <a:latin typeface="Arial"/>
                <a:ea typeface="宋体"/>
                <a:cs typeface="+mn-cs"/>
              </a:rPr>
              <a:t>临时评审（</a:t>
            </a:r>
            <a:r>
              <a:rPr kumimoji="0" lang="en-US" altLang="zh-CN" sz="2800" b="1" i="0" u="none" strike="noStrike" kern="1200" cap="none" spc="0" normalizeH="0" baseline="0" noProof="0">
                <a:ln>
                  <a:noFill/>
                </a:ln>
                <a:solidFill>
                  <a:srgbClr val="0066FF"/>
                </a:solidFill>
                <a:effectLst/>
                <a:uLnTx/>
                <a:uFillTx/>
                <a:latin typeface="Arial"/>
                <a:ea typeface="宋体"/>
                <a:cs typeface="+mn-cs"/>
              </a:rPr>
              <a:t>Ad hoc review</a:t>
            </a:r>
            <a:r>
              <a:rPr kumimoji="0" lang="zh-CN" altLang="en-US" sz="2800" b="1" i="0" u="none" strike="noStrike" kern="1200" cap="none" spc="0" normalizeH="0" baseline="0" noProof="0">
                <a:ln>
                  <a:noFill/>
                </a:ln>
                <a:solidFill>
                  <a:srgbClr val="0066FF"/>
                </a:solidFill>
                <a:effectLst/>
                <a:uLnTx/>
                <a:uFillTx/>
                <a:latin typeface="Arial"/>
                <a:ea typeface="宋体"/>
                <a:cs typeface="+mn-cs"/>
              </a:rPr>
              <a:t>）</a:t>
            </a:r>
          </a:p>
          <a:p>
            <a:pPr marL="533400" marR="0" lvl="0" indent="-5334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zh-CN" altLang="en-US" sz="2800" b="1" i="0" u="none" strike="noStrike" kern="1200" cap="none" spc="0" normalizeH="0" baseline="0" noProof="0">
                <a:ln>
                  <a:noFill/>
                </a:ln>
                <a:solidFill>
                  <a:srgbClr val="0066FF"/>
                </a:solidFill>
                <a:effectLst/>
                <a:uLnTx/>
                <a:uFillTx/>
                <a:latin typeface="Arial"/>
                <a:ea typeface="宋体"/>
                <a:cs typeface="+mn-cs"/>
              </a:rPr>
              <a:t>轮查（</a:t>
            </a:r>
            <a:r>
              <a:rPr kumimoji="0" lang="en-US" altLang="zh-CN" sz="2800" b="1" i="0" u="none" strike="noStrike" kern="1200" cap="none" spc="0" normalizeH="0" baseline="0" noProof="0">
                <a:ln>
                  <a:noFill/>
                </a:ln>
                <a:solidFill>
                  <a:srgbClr val="0066FF"/>
                </a:solidFill>
                <a:effectLst/>
                <a:uLnTx/>
                <a:uFillTx/>
                <a:latin typeface="Arial"/>
                <a:ea typeface="宋体"/>
                <a:cs typeface="+mn-cs"/>
              </a:rPr>
              <a:t>Passroud</a:t>
            </a:r>
            <a:r>
              <a:rPr kumimoji="0" lang="zh-CN" altLang="en-US" sz="2800" b="1" i="0" u="none" strike="noStrike" kern="1200" cap="none" spc="0" normalizeH="0" baseline="0" noProof="0">
                <a:ln>
                  <a:noFill/>
                </a:ln>
                <a:solidFill>
                  <a:srgbClr val="0066FF"/>
                </a:solidFill>
                <a:effectLst/>
                <a:uLnTx/>
                <a:uFillTx/>
                <a:latin typeface="Arial"/>
                <a:ea typeface="宋体"/>
                <a:cs typeface="+mn-cs"/>
              </a:rPr>
              <a:t>）</a:t>
            </a:r>
          </a:p>
          <a:p>
            <a:pPr marL="533400" marR="0" lvl="0" indent="-5334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zh-CN" altLang="en-US" sz="2800" b="1" i="0" u="none" strike="noStrike" kern="1200" cap="none" spc="0" normalizeH="0" baseline="0" noProof="0">
                <a:ln>
                  <a:noFill/>
                </a:ln>
                <a:solidFill>
                  <a:srgbClr val="0066FF"/>
                </a:solidFill>
                <a:effectLst/>
                <a:uLnTx/>
                <a:uFillTx/>
                <a:latin typeface="Arial"/>
                <a:ea typeface="宋体"/>
                <a:cs typeface="+mn-cs"/>
              </a:rPr>
              <a:t>走查（</a:t>
            </a:r>
            <a:r>
              <a:rPr kumimoji="0" lang="en-US" altLang="zh-CN" sz="2800" b="1" i="0" u="none" strike="noStrike" kern="1200" cap="none" spc="0" normalizeH="0" baseline="0" noProof="0">
                <a:ln>
                  <a:noFill/>
                </a:ln>
                <a:solidFill>
                  <a:srgbClr val="0066FF"/>
                </a:solidFill>
                <a:effectLst/>
                <a:uLnTx/>
                <a:uFillTx/>
                <a:latin typeface="Arial"/>
                <a:ea typeface="宋体"/>
                <a:cs typeface="+mn-cs"/>
              </a:rPr>
              <a:t>Walkthrough</a:t>
            </a:r>
            <a:r>
              <a:rPr kumimoji="0" lang="zh-CN" altLang="en-US" sz="2800" b="1" i="0" u="none" strike="noStrike" kern="1200" cap="none" spc="0" normalizeH="0" baseline="0" noProof="0">
                <a:ln>
                  <a:noFill/>
                </a:ln>
                <a:solidFill>
                  <a:srgbClr val="0066FF"/>
                </a:solidFill>
                <a:effectLst/>
                <a:uLnTx/>
                <a:uFillTx/>
                <a:latin typeface="Arial"/>
                <a:ea typeface="宋体"/>
                <a:cs typeface="+mn-cs"/>
              </a:rPr>
              <a:t>）</a:t>
            </a:r>
          </a:p>
          <a:p>
            <a:pPr marL="533400" marR="0" lvl="0" indent="-5334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zh-CN" altLang="en-US" sz="2800" b="1" i="0" u="none" strike="noStrike" kern="1200" cap="none" spc="0" normalizeH="0" baseline="0" noProof="0">
                <a:ln>
                  <a:noFill/>
                </a:ln>
                <a:solidFill>
                  <a:srgbClr val="0066FF"/>
                </a:solidFill>
                <a:effectLst/>
                <a:uLnTx/>
                <a:uFillTx/>
                <a:latin typeface="Arial"/>
                <a:ea typeface="宋体"/>
                <a:cs typeface="+mn-cs"/>
              </a:rPr>
              <a:t>小组评审（</a:t>
            </a:r>
            <a:r>
              <a:rPr kumimoji="0" lang="en-US" altLang="zh-CN" sz="2800" b="1" i="0" u="none" strike="noStrike" kern="1200" cap="none" spc="0" normalizeH="0" baseline="0" noProof="0">
                <a:ln>
                  <a:noFill/>
                </a:ln>
                <a:solidFill>
                  <a:srgbClr val="0066FF"/>
                </a:solidFill>
                <a:effectLst/>
                <a:uLnTx/>
                <a:uFillTx/>
                <a:latin typeface="Arial"/>
                <a:ea typeface="宋体"/>
                <a:cs typeface="+mn-cs"/>
              </a:rPr>
              <a:t>Group Review</a:t>
            </a:r>
            <a:r>
              <a:rPr kumimoji="0" lang="zh-CN" altLang="en-US" sz="2800" b="1" i="0" u="none" strike="noStrike" kern="1200" cap="none" spc="0" normalizeH="0" baseline="0" noProof="0">
                <a:ln>
                  <a:noFill/>
                </a:ln>
                <a:solidFill>
                  <a:srgbClr val="0066FF"/>
                </a:solidFill>
                <a:effectLst/>
                <a:uLnTx/>
                <a:uFillTx/>
                <a:latin typeface="Arial"/>
                <a:ea typeface="宋体"/>
                <a:cs typeface="+mn-cs"/>
              </a:rPr>
              <a:t>）</a:t>
            </a:r>
          </a:p>
          <a:p>
            <a:pPr marL="533400" marR="0" lvl="0" indent="-5334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zh-CN" altLang="en-US" sz="2800" b="1" i="0" u="none" strike="noStrike" kern="1200" cap="none" spc="0" normalizeH="0" baseline="0" noProof="0">
                <a:ln>
                  <a:noFill/>
                </a:ln>
                <a:solidFill>
                  <a:srgbClr val="0066FF"/>
                </a:solidFill>
                <a:effectLst/>
                <a:uLnTx/>
                <a:uFillTx/>
                <a:latin typeface="Arial"/>
                <a:ea typeface="宋体"/>
                <a:cs typeface="+mn-cs"/>
              </a:rPr>
              <a:t>审查（</a:t>
            </a:r>
            <a:r>
              <a:rPr kumimoji="0" lang="en-US" altLang="zh-CN" sz="2800" b="1" i="0" u="none" strike="noStrike" kern="1200" cap="none" spc="0" normalizeH="0" baseline="0" noProof="0">
                <a:ln>
                  <a:noFill/>
                </a:ln>
                <a:solidFill>
                  <a:srgbClr val="0066FF"/>
                </a:solidFill>
                <a:effectLst/>
                <a:uLnTx/>
                <a:uFillTx/>
                <a:latin typeface="Arial"/>
                <a:ea typeface="宋体"/>
                <a:cs typeface="+mn-cs"/>
              </a:rPr>
              <a:t>Inspection</a:t>
            </a:r>
            <a:r>
              <a:rPr kumimoji="0" lang="zh-CN" altLang="en-US" sz="2800" b="1" i="0" u="none" strike="noStrike" kern="1200" cap="none" spc="0" normalizeH="0" baseline="0" noProof="0">
                <a:ln>
                  <a:noFill/>
                </a:ln>
                <a:solidFill>
                  <a:srgbClr val="0066FF"/>
                </a:solidFill>
                <a:effectLst/>
                <a:uLnTx/>
                <a:uFillTx/>
                <a:latin typeface="Arial"/>
                <a:ea typeface="宋体"/>
                <a:cs typeface="+mn-cs"/>
              </a:rPr>
              <a:t>）</a:t>
            </a:r>
          </a:p>
        </p:txBody>
      </p:sp>
      <p:grpSp>
        <p:nvGrpSpPr>
          <p:cNvPr id="4" name="Group 4">
            <a:extLst>
              <a:ext uri="{FF2B5EF4-FFF2-40B4-BE49-F238E27FC236}">
                <a16:creationId xmlns:a16="http://schemas.microsoft.com/office/drawing/2014/main" id="{F8E6159C-1AD8-4D60-9187-09FBC0EAA094}"/>
              </a:ext>
            </a:extLst>
          </p:cNvPr>
          <p:cNvGrpSpPr>
            <a:grpSpLocks noChangeAspect="1"/>
          </p:cNvGrpSpPr>
          <p:nvPr/>
        </p:nvGrpSpPr>
        <p:grpSpPr bwMode="auto">
          <a:xfrm>
            <a:off x="522288" y="4508500"/>
            <a:ext cx="8658225" cy="1546225"/>
            <a:chOff x="2217" y="1478"/>
            <a:chExt cx="8306" cy="1481"/>
          </a:xfrm>
        </p:grpSpPr>
        <p:sp>
          <p:nvSpPr>
            <p:cNvPr id="5" name="AutoShape 5">
              <a:extLst>
                <a:ext uri="{FF2B5EF4-FFF2-40B4-BE49-F238E27FC236}">
                  <a16:creationId xmlns:a16="http://schemas.microsoft.com/office/drawing/2014/main" id="{2B130B6A-7BA3-4013-B9FA-7934A09C4D3B}"/>
                </a:ext>
              </a:extLst>
            </p:cNvPr>
            <p:cNvSpPr>
              <a:spLocks noChangeAspect="1" noChangeArrowheads="1"/>
            </p:cNvSpPr>
            <p:nvPr/>
          </p:nvSpPr>
          <p:spPr bwMode="auto">
            <a:xfrm>
              <a:off x="2217" y="1478"/>
              <a:ext cx="8306" cy="1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 name="AutoShape 6">
              <a:extLst>
                <a:ext uri="{FF2B5EF4-FFF2-40B4-BE49-F238E27FC236}">
                  <a16:creationId xmlns:a16="http://schemas.microsoft.com/office/drawing/2014/main" id="{64B594B0-1869-4292-B5A8-297D53C82B5D}"/>
                </a:ext>
              </a:extLst>
            </p:cNvPr>
            <p:cNvSpPr>
              <a:spLocks noChangeArrowheads="1"/>
            </p:cNvSpPr>
            <p:nvPr/>
          </p:nvSpPr>
          <p:spPr bwMode="auto">
            <a:xfrm>
              <a:off x="2577" y="1700"/>
              <a:ext cx="7406" cy="666"/>
            </a:xfrm>
            <a:prstGeom prst="rightArrow">
              <a:avLst>
                <a:gd name="adj1" fmla="val 43139"/>
                <a:gd name="adj2" fmla="val 134368"/>
              </a:avLst>
            </a:prstGeom>
            <a:solidFill>
              <a:srgbClr val="C0C0C0"/>
            </a:solidFill>
            <a:ln w="9525">
              <a:solidFill>
                <a:srgbClr val="000000"/>
              </a:solidFill>
              <a:miter lim="800000"/>
              <a:headEnd/>
              <a:tailEnd/>
            </a:ln>
          </p:spPr>
          <p:txBody>
            <a:bodyPr anchor="ct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7" name="Text Box 7">
              <a:extLst>
                <a:ext uri="{FF2B5EF4-FFF2-40B4-BE49-F238E27FC236}">
                  <a16:creationId xmlns:a16="http://schemas.microsoft.com/office/drawing/2014/main" id="{4F516CF1-71B3-436A-9542-7187EE9046AC}"/>
                </a:ext>
              </a:extLst>
            </p:cNvPr>
            <p:cNvSpPr txBox="1">
              <a:spLocks noChangeArrowheads="1"/>
            </p:cNvSpPr>
            <p:nvPr/>
          </p:nvSpPr>
          <p:spPr bwMode="auto">
            <a:xfrm>
              <a:off x="2217" y="1478"/>
              <a:ext cx="1136" cy="37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59436" tIns="29718" rIns="59436" bIns="29718"/>
            <a:lstStyle/>
            <a:p>
              <a:pPr algn="just" defTabSz="914400" fontAlgn="base">
                <a:spcBef>
                  <a:spcPct val="0"/>
                </a:spcBef>
                <a:spcAft>
                  <a:spcPct val="0"/>
                </a:spcAft>
              </a:pPr>
              <a:r>
                <a:rPr lang="zh-CN" altLang="en-US" sz="2000" b="1">
                  <a:solidFill>
                    <a:srgbClr val="000000"/>
                  </a:solidFill>
                  <a:latin typeface="Arial" panose="020B0604020202020204" pitchFamily="34" charset="0"/>
                  <a:ea typeface="宋体" panose="02010600030101010101" pitchFamily="2" charset="-122"/>
                </a:rPr>
                <a:t>最不正式</a:t>
              </a:r>
              <a:endParaRPr lang="zh-CN" altLang="en-US" sz="2000" baseline="-25000">
                <a:solidFill>
                  <a:srgbClr val="000000"/>
                </a:solidFill>
                <a:latin typeface="Arial Black" panose="020B0A04020102020204" pitchFamily="34" charset="0"/>
                <a:ea typeface="宋体" panose="02010600030101010101" pitchFamily="2" charset="-122"/>
              </a:endParaRPr>
            </a:p>
          </p:txBody>
        </p:sp>
        <p:sp>
          <p:nvSpPr>
            <p:cNvPr id="8" name="Text Box 8">
              <a:extLst>
                <a:ext uri="{FF2B5EF4-FFF2-40B4-BE49-F238E27FC236}">
                  <a16:creationId xmlns:a16="http://schemas.microsoft.com/office/drawing/2014/main" id="{D46EE3D8-8F66-4B0A-8DC1-8E3B6B1DABE3}"/>
                </a:ext>
              </a:extLst>
            </p:cNvPr>
            <p:cNvSpPr txBox="1">
              <a:spLocks noChangeArrowheads="1"/>
            </p:cNvSpPr>
            <p:nvPr/>
          </p:nvSpPr>
          <p:spPr bwMode="auto">
            <a:xfrm>
              <a:off x="9623" y="1478"/>
              <a:ext cx="900" cy="37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59436" tIns="29718" rIns="59436" bIns="29718"/>
            <a:lstStyle/>
            <a:p>
              <a:pPr algn="just" defTabSz="914400" fontAlgn="base">
                <a:spcBef>
                  <a:spcPct val="0"/>
                </a:spcBef>
                <a:spcAft>
                  <a:spcPct val="0"/>
                </a:spcAft>
              </a:pPr>
              <a:r>
                <a:rPr lang="zh-CN" altLang="en-US" sz="2000" b="1">
                  <a:solidFill>
                    <a:srgbClr val="000000"/>
                  </a:solidFill>
                  <a:latin typeface="Arial" panose="020B0604020202020204" pitchFamily="34" charset="0"/>
                  <a:ea typeface="宋体" panose="02010600030101010101" pitchFamily="2" charset="-122"/>
                </a:rPr>
                <a:t>最正式</a:t>
              </a:r>
              <a:endParaRPr lang="zh-CN" altLang="en-US" sz="2000" baseline="-25000">
                <a:solidFill>
                  <a:srgbClr val="000000"/>
                </a:solidFill>
                <a:latin typeface="Arial Black" panose="020B0A04020102020204" pitchFamily="34" charset="0"/>
                <a:ea typeface="宋体" panose="02010600030101010101" pitchFamily="2" charset="-122"/>
              </a:endParaRPr>
            </a:p>
          </p:txBody>
        </p:sp>
        <p:sp>
          <p:nvSpPr>
            <p:cNvPr id="9" name="Line 9">
              <a:extLst>
                <a:ext uri="{FF2B5EF4-FFF2-40B4-BE49-F238E27FC236}">
                  <a16:creationId xmlns:a16="http://schemas.microsoft.com/office/drawing/2014/main" id="{D9820C21-89DD-4963-ABD7-40DC469B720F}"/>
                </a:ext>
              </a:extLst>
            </p:cNvPr>
            <p:cNvSpPr>
              <a:spLocks noChangeShapeType="1"/>
            </p:cNvSpPr>
            <p:nvPr/>
          </p:nvSpPr>
          <p:spPr bwMode="auto">
            <a:xfrm flipH="1" flipV="1">
              <a:off x="3477" y="2206"/>
              <a:ext cx="0" cy="44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10" name="Text Box 10">
              <a:extLst>
                <a:ext uri="{FF2B5EF4-FFF2-40B4-BE49-F238E27FC236}">
                  <a16:creationId xmlns:a16="http://schemas.microsoft.com/office/drawing/2014/main" id="{BD6F72CA-59D3-4428-B1B1-07A260206BA5}"/>
                </a:ext>
              </a:extLst>
            </p:cNvPr>
            <p:cNvSpPr txBox="1">
              <a:spLocks noChangeArrowheads="1"/>
            </p:cNvSpPr>
            <p:nvPr/>
          </p:nvSpPr>
          <p:spPr bwMode="auto">
            <a:xfrm>
              <a:off x="2883" y="2582"/>
              <a:ext cx="1137" cy="37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59436" tIns="29718" rIns="59436" bIns="29718"/>
            <a:lstStyle/>
            <a:p>
              <a:pPr algn="just" defTabSz="914400" fontAlgn="base">
                <a:spcBef>
                  <a:spcPct val="0"/>
                </a:spcBef>
                <a:spcAft>
                  <a:spcPct val="0"/>
                </a:spcAft>
              </a:pPr>
              <a:r>
                <a:rPr lang="zh-CN" altLang="en-US" sz="2000" b="1">
                  <a:solidFill>
                    <a:srgbClr val="000000"/>
                  </a:solidFill>
                  <a:latin typeface="Arial" panose="020B0604020202020204" pitchFamily="34" charset="0"/>
                  <a:ea typeface="宋体" panose="02010600030101010101" pitchFamily="2" charset="-122"/>
                </a:rPr>
                <a:t>临时评审</a:t>
              </a:r>
              <a:endParaRPr lang="zh-CN" altLang="en-US" sz="2000" baseline="-25000">
                <a:solidFill>
                  <a:srgbClr val="000000"/>
                </a:solidFill>
                <a:latin typeface="Arial Black" panose="020B0A04020102020204" pitchFamily="34" charset="0"/>
                <a:ea typeface="宋体" panose="02010600030101010101" pitchFamily="2" charset="-122"/>
              </a:endParaRPr>
            </a:p>
          </p:txBody>
        </p:sp>
        <p:sp>
          <p:nvSpPr>
            <p:cNvPr id="11" name="Line 11">
              <a:extLst>
                <a:ext uri="{FF2B5EF4-FFF2-40B4-BE49-F238E27FC236}">
                  <a16:creationId xmlns:a16="http://schemas.microsoft.com/office/drawing/2014/main" id="{6AC0EC19-4F46-4910-AEA5-0615FBFC8D03}"/>
                </a:ext>
              </a:extLst>
            </p:cNvPr>
            <p:cNvSpPr>
              <a:spLocks noChangeShapeType="1"/>
            </p:cNvSpPr>
            <p:nvPr/>
          </p:nvSpPr>
          <p:spPr bwMode="auto">
            <a:xfrm flipH="1" flipV="1">
              <a:off x="4810" y="2211"/>
              <a:ext cx="0" cy="4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12" name="Text Box 12">
              <a:extLst>
                <a:ext uri="{FF2B5EF4-FFF2-40B4-BE49-F238E27FC236}">
                  <a16:creationId xmlns:a16="http://schemas.microsoft.com/office/drawing/2014/main" id="{69892110-1DFB-4184-B88A-0155384445BC}"/>
                </a:ext>
              </a:extLst>
            </p:cNvPr>
            <p:cNvSpPr txBox="1">
              <a:spLocks noChangeArrowheads="1"/>
            </p:cNvSpPr>
            <p:nvPr/>
          </p:nvSpPr>
          <p:spPr bwMode="auto">
            <a:xfrm>
              <a:off x="4446" y="2582"/>
              <a:ext cx="663" cy="37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59436" tIns="29718" rIns="59436" bIns="29718"/>
            <a:lstStyle/>
            <a:p>
              <a:pPr algn="just" defTabSz="914400" fontAlgn="base">
                <a:spcBef>
                  <a:spcPct val="0"/>
                </a:spcBef>
                <a:spcAft>
                  <a:spcPct val="0"/>
                </a:spcAft>
              </a:pPr>
              <a:r>
                <a:rPr lang="zh-CN" altLang="en-US" sz="2000" b="1">
                  <a:solidFill>
                    <a:srgbClr val="000000"/>
                  </a:solidFill>
                  <a:latin typeface="Arial" panose="020B0604020202020204" pitchFamily="34" charset="0"/>
                  <a:ea typeface="宋体" panose="02010600030101010101" pitchFamily="2" charset="-122"/>
                </a:rPr>
                <a:t>轮查</a:t>
              </a:r>
              <a:endParaRPr lang="zh-CN" altLang="en-US" sz="2000" baseline="-25000">
                <a:solidFill>
                  <a:srgbClr val="000000"/>
                </a:solidFill>
                <a:latin typeface="Arial Black" panose="020B0A04020102020204" pitchFamily="34" charset="0"/>
                <a:ea typeface="宋体" panose="02010600030101010101" pitchFamily="2" charset="-122"/>
              </a:endParaRPr>
            </a:p>
          </p:txBody>
        </p:sp>
        <p:sp>
          <p:nvSpPr>
            <p:cNvPr id="13" name="Line 13">
              <a:extLst>
                <a:ext uri="{FF2B5EF4-FFF2-40B4-BE49-F238E27FC236}">
                  <a16:creationId xmlns:a16="http://schemas.microsoft.com/office/drawing/2014/main" id="{7EEFBA43-00B7-467A-B726-679931E76683}"/>
                </a:ext>
              </a:extLst>
            </p:cNvPr>
            <p:cNvSpPr>
              <a:spLocks noChangeShapeType="1"/>
            </p:cNvSpPr>
            <p:nvPr/>
          </p:nvSpPr>
          <p:spPr bwMode="auto">
            <a:xfrm flipH="1" flipV="1">
              <a:off x="6142" y="2191"/>
              <a:ext cx="0" cy="44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14" name="Text Box 14">
              <a:extLst>
                <a:ext uri="{FF2B5EF4-FFF2-40B4-BE49-F238E27FC236}">
                  <a16:creationId xmlns:a16="http://schemas.microsoft.com/office/drawing/2014/main" id="{ED52EEF4-FDB6-4F2F-B6E6-DBB4E7E7FE82}"/>
                </a:ext>
              </a:extLst>
            </p:cNvPr>
            <p:cNvSpPr txBox="1">
              <a:spLocks noChangeArrowheads="1"/>
            </p:cNvSpPr>
            <p:nvPr/>
          </p:nvSpPr>
          <p:spPr bwMode="auto">
            <a:xfrm>
              <a:off x="5549" y="2582"/>
              <a:ext cx="925" cy="37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59436" tIns="29718" rIns="59436" bIns="29718"/>
            <a:lstStyle/>
            <a:p>
              <a:pPr algn="just" defTabSz="914400" fontAlgn="base">
                <a:spcBef>
                  <a:spcPct val="0"/>
                </a:spcBef>
                <a:spcAft>
                  <a:spcPct val="0"/>
                </a:spcAft>
              </a:pPr>
              <a:r>
                <a:rPr lang="en-US" altLang="zh-CN" sz="2000" b="1">
                  <a:solidFill>
                    <a:srgbClr val="333399"/>
                  </a:solidFill>
                  <a:latin typeface="Arial" panose="020B0604020202020204" pitchFamily="34" charset="0"/>
                  <a:ea typeface="宋体" panose="02010600030101010101" pitchFamily="2" charset="-122"/>
                </a:rPr>
                <a:t>  </a:t>
              </a:r>
              <a:r>
                <a:rPr lang="zh-CN" altLang="en-US" sz="2000" b="1">
                  <a:solidFill>
                    <a:srgbClr val="000000"/>
                  </a:solidFill>
                  <a:latin typeface="Arial" panose="020B0604020202020204" pitchFamily="34" charset="0"/>
                  <a:ea typeface="宋体" panose="02010600030101010101" pitchFamily="2" charset="-122"/>
                </a:rPr>
                <a:t>走查</a:t>
              </a:r>
              <a:endParaRPr lang="zh-CN" altLang="en-US" sz="2000" baseline="-25000">
                <a:solidFill>
                  <a:srgbClr val="000000"/>
                </a:solidFill>
                <a:latin typeface="Arial Black" panose="020B0A04020102020204" pitchFamily="34" charset="0"/>
                <a:ea typeface="宋体" panose="02010600030101010101" pitchFamily="2" charset="-122"/>
              </a:endParaRPr>
            </a:p>
          </p:txBody>
        </p:sp>
        <p:sp>
          <p:nvSpPr>
            <p:cNvPr id="15" name="Line 15">
              <a:extLst>
                <a:ext uri="{FF2B5EF4-FFF2-40B4-BE49-F238E27FC236}">
                  <a16:creationId xmlns:a16="http://schemas.microsoft.com/office/drawing/2014/main" id="{CCC43562-1750-4164-B937-0D3B16C35DCE}"/>
                </a:ext>
              </a:extLst>
            </p:cNvPr>
            <p:cNvSpPr>
              <a:spLocks noChangeShapeType="1"/>
            </p:cNvSpPr>
            <p:nvPr/>
          </p:nvSpPr>
          <p:spPr bwMode="auto">
            <a:xfrm flipH="1" flipV="1">
              <a:off x="7530" y="2206"/>
              <a:ext cx="0" cy="44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16" name="Text Box 16">
              <a:extLst>
                <a:ext uri="{FF2B5EF4-FFF2-40B4-BE49-F238E27FC236}">
                  <a16:creationId xmlns:a16="http://schemas.microsoft.com/office/drawing/2014/main" id="{FADB2F9A-826C-4EB6-8E08-B3F453B0FC57}"/>
                </a:ext>
              </a:extLst>
            </p:cNvPr>
            <p:cNvSpPr txBox="1">
              <a:spLocks noChangeArrowheads="1"/>
            </p:cNvSpPr>
            <p:nvPr/>
          </p:nvSpPr>
          <p:spPr bwMode="auto">
            <a:xfrm>
              <a:off x="6937" y="2582"/>
              <a:ext cx="1137" cy="37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59436" tIns="29718" rIns="59436" bIns="29718"/>
            <a:lstStyle/>
            <a:p>
              <a:pPr algn="just" defTabSz="914400" fontAlgn="base">
                <a:spcBef>
                  <a:spcPct val="0"/>
                </a:spcBef>
                <a:spcAft>
                  <a:spcPct val="0"/>
                </a:spcAft>
              </a:pPr>
              <a:r>
                <a:rPr lang="zh-CN" altLang="en-US" sz="2000" b="1">
                  <a:solidFill>
                    <a:srgbClr val="000000"/>
                  </a:solidFill>
                  <a:latin typeface="Arial" panose="020B0604020202020204" pitchFamily="34" charset="0"/>
                  <a:ea typeface="宋体" panose="02010600030101010101" pitchFamily="2" charset="-122"/>
                </a:rPr>
                <a:t>小组评审</a:t>
              </a:r>
              <a:endParaRPr lang="zh-CN" altLang="en-US" sz="2000" baseline="-25000">
                <a:solidFill>
                  <a:srgbClr val="000000"/>
                </a:solidFill>
                <a:latin typeface="Arial Black" panose="020B0A04020102020204" pitchFamily="34" charset="0"/>
                <a:ea typeface="宋体" panose="02010600030101010101" pitchFamily="2" charset="-122"/>
              </a:endParaRPr>
            </a:p>
          </p:txBody>
        </p:sp>
        <p:sp>
          <p:nvSpPr>
            <p:cNvPr id="17" name="Line 17">
              <a:extLst>
                <a:ext uri="{FF2B5EF4-FFF2-40B4-BE49-F238E27FC236}">
                  <a16:creationId xmlns:a16="http://schemas.microsoft.com/office/drawing/2014/main" id="{9A52DF2D-FB0A-47EB-B740-B2DD3C58355B}"/>
                </a:ext>
              </a:extLst>
            </p:cNvPr>
            <p:cNvSpPr>
              <a:spLocks noChangeShapeType="1"/>
            </p:cNvSpPr>
            <p:nvPr/>
          </p:nvSpPr>
          <p:spPr bwMode="auto">
            <a:xfrm flipH="1" flipV="1">
              <a:off x="8808" y="2191"/>
              <a:ext cx="0" cy="44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r" defTabSz="914400"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18" name="Text Box 18">
              <a:extLst>
                <a:ext uri="{FF2B5EF4-FFF2-40B4-BE49-F238E27FC236}">
                  <a16:creationId xmlns:a16="http://schemas.microsoft.com/office/drawing/2014/main" id="{BD223C56-30AB-4E65-BB94-2A94E47F063B}"/>
                </a:ext>
              </a:extLst>
            </p:cNvPr>
            <p:cNvSpPr txBox="1">
              <a:spLocks noChangeArrowheads="1"/>
            </p:cNvSpPr>
            <p:nvPr/>
          </p:nvSpPr>
          <p:spPr bwMode="auto">
            <a:xfrm>
              <a:off x="8216" y="2582"/>
              <a:ext cx="1381" cy="37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59436" tIns="29718" rIns="59436" bIns="29718"/>
            <a:lstStyle/>
            <a:p>
              <a:pPr algn="just" defTabSz="914400" fontAlgn="base">
                <a:spcBef>
                  <a:spcPct val="0"/>
                </a:spcBef>
                <a:spcAft>
                  <a:spcPct val="0"/>
                </a:spcAft>
              </a:pPr>
              <a:r>
                <a:rPr lang="en-US" altLang="zh-CN" sz="2000" b="1">
                  <a:solidFill>
                    <a:srgbClr val="333399"/>
                  </a:solidFill>
                  <a:latin typeface="Arial" panose="020B0604020202020204" pitchFamily="34" charset="0"/>
                  <a:ea typeface="宋体" panose="02010600030101010101" pitchFamily="2" charset="-122"/>
                </a:rPr>
                <a:t>  </a:t>
              </a:r>
              <a:r>
                <a:rPr lang="zh-CN" altLang="en-US" sz="2000" b="1">
                  <a:solidFill>
                    <a:srgbClr val="000000"/>
                  </a:solidFill>
                  <a:latin typeface="Arial" panose="020B0604020202020204" pitchFamily="34" charset="0"/>
                  <a:ea typeface="宋体" panose="02010600030101010101" pitchFamily="2" charset="-122"/>
                </a:rPr>
                <a:t>审查</a:t>
              </a:r>
              <a:endParaRPr lang="zh-CN" altLang="en-US" sz="2000" baseline="-25000">
                <a:solidFill>
                  <a:srgbClr val="000000"/>
                </a:solidFill>
                <a:latin typeface="Arial Black" panose="020B0A04020102020204" pitchFamily="34" charset="0"/>
                <a:ea typeface="宋体" panose="02010600030101010101" pitchFamily="2" charset="-122"/>
              </a:endParaRPr>
            </a:p>
          </p:txBody>
        </p:sp>
      </p:grpSp>
    </p:spTree>
    <p:extLst>
      <p:ext uri="{BB962C8B-B14F-4D97-AF65-F5344CB8AC3E}">
        <p14:creationId xmlns:p14="http://schemas.microsoft.com/office/powerpoint/2010/main" val="45235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EDE1B1C-321F-49A1-8273-040B940747EB}"/>
              </a:ext>
            </a:extLst>
          </p:cNvPr>
          <p:cNvSpPr txBox="1">
            <a:spLocks noChangeArrowheads="1"/>
          </p:cNvSpPr>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i="1" kern="1200">
                <a:solidFill>
                  <a:schemeClr val="hlink"/>
                </a:solidFill>
                <a:latin typeface="+mj-lt"/>
                <a:ea typeface="+mj-ea"/>
                <a:cs typeface="+mj-cs"/>
              </a:defRPr>
            </a:lvl1pPr>
            <a:lvl2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2pPr>
            <a:lvl3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3pPr>
            <a:lvl4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4pPr>
            <a:lvl5pPr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6pPr>
            <a:lvl7pPr marL="9144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7pPr>
            <a:lvl8pPr marL="13716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8pPr>
            <a:lvl9pPr marL="1828800" algn="l" rtl="0" fontAlgn="base">
              <a:spcBef>
                <a:spcPct val="0"/>
              </a:spcBef>
              <a:spcAft>
                <a:spcPct val="0"/>
              </a:spcAft>
              <a:defRPr sz="3600" b="1" i="1">
                <a:solidFill>
                  <a:schemeClr val="hlink"/>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990033"/>
                </a:solidFill>
                <a:effectLst/>
                <a:uLnTx/>
                <a:uFillTx/>
                <a:latin typeface="Times New Roman"/>
                <a:ea typeface="宋体"/>
                <a:cs typeface="Times New Roman"/>
              </a:rPr>
              <a:t>缺陷分析</a:t>
            </a:r>
          </a:p>
        </p:txBody>
      </p:sp>
      <p:sp>
        <p:nvSpPr>
          <p:cNvPr id="3" name="Rectangle 3">
            <a:extLst>
              <a:ext uri="{FF2B5EF4-FFF2-40B4-BE49-F238E27FC236}">
                <a16:creationId xmlns:a16="http://schemas.microsoft.com/office/drawing/2014/main" id="{7A2E44C3-121B-468A-8FA5-59DF126DDA36}"/>
              </a:ext>
            </a:extLst>
          </p:cNvPr>
          <p:cNvSpPr txBox="1">
            <a:spLocks noChangeArrowheads="1"/>
          </p:cNvSpPr>
          <p:nvPr/>
        </p:nvSpPr>
        <p:spPr bwMode="auto">
          <a:xfrm>
            <a:off x="914400" y="1600200"/>
            <a:ext cx="77724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90000"/>
              <a:buFont typeface="Wingdings" panose="05000000000000000000" pitchFamily="2" charset="2"/>
              <a:defRPr sz="2800" b="1" i="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defRPr sz="2000" i="1"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B2B2B2"/>
              </a:buClr>
              <a:buSzPct val="90000"/>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a:ea typeface="宋体"/>
                <a:cs typeface="+mn-cs"/>
              </a:rPr>
              <a:t>1. </a:t>
            </a:r>
            <a:r>
              <a:rPr kumimoji="0" lang="zh-CN" altLang="en-US" sz="2800" b="1" i="0" u="none" strike="noStrike" kern="1200" cap="none" spc="0" normalizeH="0" baseline="0" noProof="0">
                <a:ln>
                  <a:noFill/>
                </a:ln>
                <a:solidFill>
                  <a:srgbClr val="000000"/>
                </a:solidFill>
                <a:effectLst/>
                <a:uLnTx/>
                <a:uFillTx/>
                <a:latin typeface="Arial"/>
                <a:ea typeface="宋体"/>
                <a:cs typeface="+mn-cs"/>
              </a:rPr>
              <a:t>缺陷每日发展趋势</a:t>
            </a:r>
          </a:p>
        </p:txBody>
      </p:sp>
      <p:pic>
        <p:nvPicPr>
          <p:cNvPr id="4" name="Picture 4">
            <a:extLst>
              <a:ext uri="{FF2B5EF4-FFF2-40B4-BE49-F238E27FC236}">
                <a16:creationId xmlns:a16="http://schemas.microsoft.com/office/drawing/2014/main" id="{A35B7C41-51BF-4C7F-B3C1-63823FA1D81E}"/>
              </a:ext>
            </a:extLst>
          </p:cNvPr>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1331913" y="2106613"/>
            <a:ext cx="6335712" cy="475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8666529"/>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2026</TotalTime>
  <Words>473</Words>
  <Application>Microsoft Office PowerPoint</Application>
  <PresentationFormat>全屏显示(4:3)</PresentationFormat>
  <Paragraphs>100</Paragraphs>
  <Slides>19</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31" baseType="lpstr">
      <vt:lpstr>等线</vt:lpstr>
      <vt:lpstr>等线 Light</vt:lpstr>
      <vt:lpstr>宋体</vt:lpstr>
      <vt:lpstr>Arial</vt:lpstr>
      <vt:lpstr>Arial Black</vt:lpstr>
      <vt:lpstr>Calibri</vt:lpstr>
      <vt:lpstr>Calibri Light</vt:lpstr>
      <vt:lpstr>Microsoft Sans Serif</vt:lpstr>
      <vt:lpstr>Times New Roman</vt:lpstr>
      <vt:lpstr>Wingdings</vt:lpstr>
      <vt:lpstr>Office 主题​​</vt:lpstr>
      <vt:lpstr>Clip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Arrows-Thinkpad</dc:creator>
  <cp:lastModifiedBy>Arrows-Thinkpad</cp:lastModifiedBy>
  <cp:revision>56</cp:revision>
  <dcterms:created xsi:type="dcterms:W3CDTF">2021-04-21T07:06:02Z</dcterms:created>
  <dcterms:modified xsi:type="dcterms:W3CDTF">2021-06-10T01:56:29Z</dcterms:modified>
</cp:coreProperties>
</file>