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0" autoAdjust="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aadb563bfecab1d" providerId="LiveId" clId="{A21DA345-ECC6-4382-98E5-887E6E2A8918}"/>
    <pc:docChg chg="undo custSel addSld delSld modSld">
      <pc:chgData name="" userId="faadb563bfecab1d" providerId="LiveId" clId="{A21DA345-ECC6-4382-98E5-887E6E2A8918}" dt="2021-05-05T15:51:26.139" v="129" actId="2696"/>
      <pc:docMkLst>
        <pc:docMk/>
      </pc:docMkLst>
      <pc:sldChg chg="addSp delSp modSp add del">
        <pc:chgData name="" userId="faadb563bfecab1d" providerId="LiveId" clId="{A21DA345-ECC6-4382-98E5-887E6E2A8918}" dt="2021-05-05T15:43:00.192" v="39" actId="114"/>
        <pc:sldMkLst>
          <pc:docMk/>
          <pc:sldMk cId="3330577137" sldId="256"/>
        </pc:sldMkLst>
        <pc:spChg chg="add del">
          <ac:chgData name="" userId="faadb563bfecab1d" providerId="LiveId" clId="{A21DA345-ECC6-4382-98E5-887E6E2A8918}" dt="2021-05-05T15:42:54.094" v="36"/>
          <ac:spMkLst>
            <pc:docMk/>
            <pc:sldMk cId="3330577137" sldId="256"/>
            <ac:spMk id="5" creationId="{5B4916F3-3B60-4D40-B4C5-A35C861014C0}"/>
          </ac:spMkLst>
        </pc:spChg>
        <pc:spChg chg="add del">
          <ac:chgData name="" userId="faadb563bfecab1d" providerId="LiveId" clId="{A21DA345-ECC6-4382-98E5-887E6E2A8918}" dt="2021-05-05T15:42:54.094" v="36"/>
          <ac:spMkLst>
            <pc:docMk/>
            <pc:sldMk cId="3330577137" sldId="256"/>
            <ac:spMk id="6" creationId="{F98FE04E-EEC3-4DFA-8C11-51E8CC754B19}"/>
          </ac:spMkLst>
        </pc:spChg>
        <pc:spChg chg="add mod">
          <ac:chgData name="" userId="faadb563bfecab1d" providerId="LiveId" clId="{A21DA345-ECC6-4382-98E5-887E6E2A8918}" dt="2021-05-05T15:43:00.192" v="39" actId="114"/>
          <ac:spMkLst>
            <pc:docMk/>
            <pc:sldMk cId="3330577137" sldId="256"/>
            <ac:spMk id="7" creationId="{741D40CF-9DFC-4DF4-B8A5-848E0A3D6910}"/>
          </ac:spMkLst>
        </pc:spChg>
        <pc:spChg chg="del">
          <ac:chgData name="" userId="faadb563bfecab1d" providerId="LiveId" clId="{A21DA345-ECC6-4382-98E5-887E6E2A8918}" dt="2021-05-05T15:42:57.231" v="37" actId="478"/>
          <ac:spMkLst>
            <pc:docMk/>
            <pc:sldMk cId="3330577137" sldId="256"/>
            <ac:spMk id="8" creationId="{98E76B59-BC3B-42DF-890D-D7CB61EE33AE}"/>
          </ac:spMkLst>
        </pc:spChg>
        <pc:spChg chg="add mod">
          <ac:chgData name="" userId="faadb563bfecab1d" providerId="LiveId" clId="{A21DA345-ECC6-4382-98E5-887E6E2A8918}" dt="2021-05-05T15:43:00.192" v="39" actId="114"/>
          <ac:spMkLst>
            <pc:docMk/>
            <pc:sldMk cId="3330577137" sldId="256"/>
            <ac:spMk id="9" creationId="{3932893F-EAF9-4414-B134-B75AB7FD3339}"/>
          </ac:spMkLst>
        </pc:spChg>
        <pc:spChg chg="del">
          <ac:chgData name="" userId="faadb563bfecab1d" providerId="LiveId" clId="{A21DA345-ECC6-4382-98E5-887E6E2A8918}" dt="2021-05-05T15:42:57.231" v="37" actId="478"/>
          <ac:spMkLst>
            <pc:docMk/>
            <pc:sldMk cId="3330577137" sldId="256"/>
            <ac:spMk id="13" creationId="{D53BC130-FBF0-4BBC-81A8-19A9C25349E0}"/>
          </ac:spMkLst>
        </pc:spChg>
      </pc:sldChg>
    </pc:docChg>
  </pc:docChgLst>
  <pc:docChgLst>
    <pc:chgData userId="faadb563bfecab1d" providerId="LiveId" clId="{A5A6D1BD-1D7C-471D-99C2-0473210E6816}"/>
    <pc:docChg chg="undo custSel addSld delSld modSld">
      <pc:chgData name="" userId="faadb563bfecab1d" providerId="LiveId" clId="{A5A6D1BD-1D7C-471D-99C2-0473210E6816}" dt="2021-04-28T16:12:00.255" v="345" actId="114"/>
      <pc:docMkLst>
        <pc:docMk/>
      </pc:docMkLst>
      <pc:sldChg chg="addSp delSp modSp add del">
        <pc:chgData name="" userId="faadb563bfecab1d" providerId="LiveId" clId="{A5A6D1BD-1D7C-471D-99C2-0473210E6816}" dt="2021-04-28T06:16:36.809" v="157" actId="114"/>
        <pc:sldMkLst>
          <pc:docMk/>
          <pc:sldMk cId="3330577137" sldId="256"/>
        </pc:sldMkLst>
        <pc:spChg chg="add del">
          <ac:chgData name="" userId="faadb563bfecab1d" providerId="LiveId" clId="{A5A6D1BD-1D7C-471D-99C2-0473210E6816}" dt="2021-04-28T06:16:27.067" v="154"/>
          <ac:spMkLst>
            <pc:docMk/>
            <pc:sldMk cId="3330577137" sldId="256"/>
            <ac:spMk id="6" creationId="{46201049-0007-4ECF-A945-C0A4E3E642DA}"/>
          </ac:spMkLst>
        </pc:spChg>
        <pc:spChg chg="add del">
          <ac:chgData name="" userId="faadb563bfecab1d" providerId="LiveId" clId="{A5A6D1BD-1D7C-471D-99C2-0473210E6816}" dt="2021-04-28T06:16:27.067" v="154"/>
          <ac:spMkLst>
            <pc:docMk/>
            <pc:sldMk cId="3330577137" sldId="256"/>
            <ac:spMk id="7" creationId="{58A1BADA-7B1A-4AA9-BF41-9E53B3C6AB59}"/>
          </ac:spMkLst>
        </pc:spChg>
        <pc:spChg chg="add mod">
          <ac:chgData name="" userId="faadb563bfecab1d" providerId="LiveId" clId="{A5A6D1BD-1D7C-471D-99C2-0473210E6816}" dt="2021-04-28T06:16:36.809" v="157" actId="114"/>
          <ac:spMkLst>
            <pc:docMk/>
            <pc:sldMk cId="3330577137" sldId="256"/>
            <ac:spMk id="8" creationId="{98E76B59-BC3B-42DF-890D-D7CB61EE33AE}"/>
          </ac:spMkLst>
        </pc:spChg>
        <pc:spChg chg="del">
          <ac:chgData name="" userId="faadb563bfecab1d" providerId="LiveId" clId="{A5A6D1BD-1D7C-471D-99C2-0473210E6816}" dt="2021-04-28T06:16:31.955" v="155" actId="478"/>
          <ac:spMkLst>
            <pc:docMk/>
            <pc:sldMk cId="3330577137" sldId="256"/>
            <ac:spMk id="9" creationId="{AA350F4A-4F02-43FB-A7CA-1AD038D86FDD}"/>
          </ac:spMkLst>
        </pc:spChg>
        <pc:spChg chg="del">
          <ac:chgData name="" userId="faadb563bfecab1d" providerId="LiveId" clId="{A5A6D1BD-1D7C-471D-99C2-0473210E6816}" dt="2021-04-28T06:16:31.955" v="155" actId="478"/>
          <ac:spMkLst>
            <pc:docMk/>
            <pc:sldMk cId="3330577137" sldId="256"/>
            <ac:spMk id="10" creationId="{C50F78CB-ACFA-4D63-AAA1-C8ADABDC89C9}"/>
          </ac:spMkLst>
        </pc:spChg>
        <pc:spChg chg="add mod">
          <ac:chgData name="" userId="faadb563bfecab1d" providerId="LiveId" clId="{A5A6D1BD-1D7C-471D-99C2-0473210E6816}" dt="2021-04-28T06:16:36.809" v="157" actId="114"/>
          <ac:spMkLst>
            <pc:docMk/>
            <pc:sldMk cId="3330577137" sldId="256"/>
            <ac:spMk id="13" creationId="{D53BC130-FBF0-4BBC-81A8-19A9C25349E0}"/>
          </ac:spMkLst>
        </pc:spChg>
        <pc:picChg chg="del">
          <ac:chgData name="" userId="faadb563bfecab1d" providerId="LiveId" clId="{A5A6D1BD-1D7C-471D-99C2-0473210E6816}" dt="2021-04-28T06:16:21.088" v="152" actId="478"/>
          <ac:picMkLst>
            <pc:docMk/>
            <pc:sldMk cId="3330577137" sldId="256"/>
            <ac:picMk id="12" creationId="{E478B10B-50A4-4FDD-BE69-B0475075E27E}"/>
          </ac:picMkLst>
        </pc:picChg>
      </pc:sldChg>
    </pc:docChg>
  </pc:docChgLst>
  <pc:docChgLst>
    <pc:chgData userId="faadb563bfecab1d" providerId="LiveId" clId="{42522B5B-FC8A-4757-9070-15D9188AA157}"/>
    <pc:docChg chg="addSld delSld modSld">
      <pc:chgData name="" userId="faadb563bfecab1d" providerId="LiveId" clId="{42522B5B-FC8A-4757-9070-15D9188AA157}" dt="2021-06-02T13:23:11.518" v="96" actId="114"/>
      <pc:docMkLst>
        <pc:docMk/>
      </pc:docMkLst>
      <pc:sldChg chg="modSp">
        <pc:chgData name="" userId="faadb563bfecab1d" providerId="LiveId" clId="{42522B5B-FC8A-4757-9070-15D9188AA157}" dt="2021-06-02T13:21:03.090" v="34"/>
        <pc:sldMkLst>
          <pc:docMk/>
          <pc:sldMk cId="3330577137" sldId="256"/>
        </pc:sldMkLst>
        <pc:spChg chg="mod">
          <ac:chgData name="" userId="faadb563bfecab1d" providerId="LiveId" clId="{42522B5B-FC8A-4757-9070-15D9188AA157}" dt="2021-06-02T13:21:03.090" v="34"/>
          <ac:spMkLst>
            <pc:docMk/>
            <pc:sldMk cId="3330577137" sldId="256"/>
            <ac:spMk id="9" creationId="{EE6FD81D-48AC-410E-8FD3-CE2DEC538440}"/>
          </ac:spMkLst>
        </pc:spChg>
      </pc:sldChg>
      <pc:sldChg chg="del">
        <pc:chgData name="" userId="faadb563bfecab1d" providerId="LiveId" clId="{42522B5B-FC8A-4757-9070-15D9188AA157}" dt="2021-06-02T13:20:40.283" v="0" actId="2696"/>
        <pc:sldMkLst>
          <pc:docMk/>
          <pc:sldMk cId="24194631" sldId="257"/>
        </pc:sldMkLst>
      </pc:sldChg>
      <pc:sldChg chg="addSp modSp add">
        <pc:chgData name="" userId="faadb563bfecab1d" providerId="LiveId" clId="{42522B5B-FC8A-4757-9070-15D9188AA157}" dt="2021-06-02T13:21:11.389" v="37" actId="114"/>
        <pc:sldMkLst>
          <pc:docMk/>
          <pc:sldMk cId="2581987460" sldId="257"/>
        </pc:sldMkLst>
        <pc:spChg chg="add mod">
          <ac:chgData name="" userId="faadb563bfecab1d" providerId="LiveId" clId="{42522B5B-FC8A-4757-9070-15D9188AA157}" dt="2021-06-02T13:21:11.389" v="37" actId="114"/>
          <ac:spMkLst>
            <pc:docMk/>
            <pc:sldMk cId="2581987460" sldId="257"/>
            <ac:spMk id="2" creationId="{BB77407F-1BDD-4E0B-95B4-3D1C07E3CC1F}"/>
          </ac:spMkLst>
        </pc:spChg>
        <pc:spChg chg="add mod">
          <ac:chgData name="" userId="faadb563bfecab1d" providerId="LiveId" clId="{42522B5B-FC8A-4757-9070-15D9188AA157}" dt="2021-06-02T13:21:11.389" v="37" actId="114"/>
          <ac:spMkLst>
            <pc:docMk/>
            <pc:sldMk cId="2581987460" sldId="257"/>
            <ac:spMk id="3" creationId="{4DC29902-A4C1-40FB-8CA7-F3B7FB2A65E8}"/>
          </ac:spMkLst>
        </pc:spChg>
        <pc:picChg chg="add">
          <ac:chgData name="" userId="faadb563bfecab1d" providerId="LiveId" clId="{42522B5B-FC8A-4757-9070-15D9188AA157}" dt="2021-06-02T13:21:10.074" v="36"/>
          <ac:picMkLst>
            <pc:docMk/>
            <pc:sldMk cId="2581987460" sldId="257"/>
            <ac:picMk id="4" creationId="{FBA0E55B-92AA-4CC7-823B-39B64C06DC94}"/>
          </ac:picMkLst>
        </pc:picChg>
      </pc:sldChg>
      <pc:sldChg chg="del">
        <pc:chgData name="" userId="faadb563bfecab1d" providerId="LiveId" clId="{42522B5B-FC8A-4757-9070-15D9188AA157}" dt="2021-06-02T13:20:40.522" v="1" actId="2696"/>
        <pc:sldMkLst>
          <pc:docMk/>
          <pc:sldMk cId="452504662" sldId="258"/>
        </pc:sldMkLst>
      </pc:sldChg>
      <pc:sldChg chg="addSp modSp add modAnim">
        <pc:chgData name="" userId="faadb563bfecab1d" providerId="LiveId" clId="{42522B5B-FC8A-4757-9070-15D9188AA157}" dt="2021-06-02T13:21:19.130" v="41" actId="114"/>
        <pc:sldMkLst>
          <pc:docMk/>
          <pc:sldMk cId="1215726340" sldId="258"/>
        </pc:sldMkLst>
        <pc:spChg chg="add mod">
          <ac:chgData name="" userId="faadb563bfecab1d" providerId="LiveId" clId="{42522B5B-FC8A-4757-9070-15D9188AA157}" dt="2021-06-02T13:21:19.130" v="41" actId="114"/>
          <ac:spMkLst>
            <pc:docMk/>
            <pc:sldMk cId="1215726340" sldId="258"/>
            <ac:spMk id="2" creationId="{99461B56-9A9E-4206-8D2A-1ECCC8DD1D2C}"/>
          </ac:spMkLst>
        </pc:spChg>
        <pc:spChg chg="add mod">
          <ac:chgData name="" userId="faadb563bfecab1d" providerId="LiveId" clId="{42522B5B-FC8A-4757-9070-15D9188AA157}" dt="2021-06-02T13:21:19.130" v="41" actId="114"/>
          <ac:spMkLst>
            <pc:docMk/>
            <pc:sldMk cId="1215726340" sldId="258"/>
            <ac:spMk id="3" creationId="{8BF54629-EC8D-415F-9FB7-C20ADE77BD16}"/>
          </ac:spMkLst>
        </pc:spChg>
        <pc:spChg chg="add mod">
          <ac:chgData name="" userId="faadb563bfecab1d" providerId="LiveId" clId="{42522B5B-FC8A-4757-9070-15D9188AA157}" dt="2021-06-02T13:21:19.130" v="41" actId="114"/>
          <ac:spMkLst>
            <pc:docMk/>
            <pc:sldMk cId="1215726340" sldId="258"/>
            <ac:spMk id="5" creationId="{FE0743DB-6E0E-4F83-AFCC-54B4A57CD133}"/>
          </ac:spMkLst>
        </pc:spChg>
        <pc:spChg chg="add mod">
          <ac:chgData name="" userId="faadb563bfecab1d" providerId="LiveId" clId="{42522B5B-FC8A-4757-9070-15D9188AA157}" dt="2021-06-02T13:21:19.130" v="41" actId="114"/>
          <ac:spMkLst>
            <pc:docMk/>
            <pc:sldMk cId="1215726340" sldId="258"/>
            <ac:spMk id="6" creationId="{8D301E21-6681-43C9-A0CF-67E0A73C4DDB}"/>
          </ac:spMkLst>
        </pc:spChg>
        <pc:spChg chg="add mod">
          <ac:chgData name="" userId="faadb563bfecab1d" providerId="LiveId" clId="{42522B5B-FC8A-4757-9070-15D9188AA157}" dt="2021-06-02T13:21:19.130" v="41" actId="114"/>
          <ac:spMkLst>
            <pc:docMk/>
            <pc:sldMk cId="1215726340" sldId="258"/>
            <ac:spMk id="8" creationId="{109E57C1-54B2-49BB-B7EE-98EF5F9C21F9}"/>
          </ac:spMkLst>
        </pc:spChg>
        <pc:spChg chg="add mod">
          <ac:chgData name="" userId="faadb563bfecab1d" providerId="LiveId" clId="{42522B5B-FC8A-4757-9070-15D9188AA157}" dt="2021-06-02T13:21:19.130" v="41" actId="114"/>
          <ac:spMkLst>
            <pc:docMk/>
            <pc:sldMk cId="1215726340" sldId="258"/>
            <ac:spMk id="9" creationId="{1DE18893-3B6A-46B0-9A1C-072AC621E38B}"/>
          </ac:spMkLst>
        </pc:spChg>
        <pc:graphicFrameChg chg="add mod">
          <ac:chgData name="" userId="faadb563bfecab1d" providerId="LiveId" clId="{42522B5B-FC8A-4757-9070-15D9188AA157}" dt="2021-06-02T13:21:19.130" v="41" actId="114"/>
          <ac:graphicFrameMkLst>
            <pc:docMk/>
            <pc:sldMk cId="1215726340" sldId="258"/>
            <ac:graphicFrameMk id="7" creationId="{525C5808-2A2A-4856-99FA-EFAB25E53D98}"/>
          </ac:graphicFrameMkLst>
        </pc:graphicFrameChg>
        <pc:picChg chg="add mod">
          <ac:chgData name="" userId="faadb563bfecab1d" providerId="LiveId" clId="{42522B5B-FC8A-4757-9070-15D9188AA157}" dt="2021-06-02T13:21:19.130" v="41" actId="114"/>
          <ac:picMkLst>
            <pc:docMk/>
            <pc:sldMk cId="1215726340" sldId="258"/>
            <ac:picMk id="4" creationId="{A5B49867-BB52-4E54-B411-8C0D1F216049}"/>
          </ac:picMkLst>
        </pc:picChg>
      </pc:sldChg>
      <pc:sldChg chg="del">
        <pc:chgData name="" userId="faadb563bfecab1d" providerId="LiveId" clId="{42522B5B-FC8A-4757-9070-15D9188AA157}" dt="2021-06-02T13:20:40.558" v="2" actId="2696"/>
        <pc:sldMkLst>
          <pc:docMk/>
          <pc:sldMk cId="397075595" sldId="259"/>
        </pc:sldMkLst>
      </pc:sldChg>
      <pc:sldChg chg="addSp modSp add modAnim">
        <pc:chgData name="" userId="faadb563bfecab1d" providerId="LiveId" clId="{42522B5B-FC8A-4757-9070-15D9188AA157}" dt="2021-06-02T13:21:26.909" v="45" actId="114"/>
        <pc:sldMkLst>
          <pc:docMk/>
          <pc:sldMk cId="3272229040" sldId="259"/>
        </pc:sldMkLst>
        <pc:spChg chg="add mod">
          <ac:chgData name="" userId="faadb563bfecab1d" providerId="LiveId" clId="{42522B5B-FC8A-4757-9070-15D9188AA157}" dt="2021-06-02T13:21:26.909" v="45" actId="114"/>
          <ac:spMkLst>
            <pc:docMk/>
            <pc:sldMk cId="3272229040" sldId="259"/>
            <ac:spMk id="2" creationId="{CD60D0DB-E174-4043-81C5-309C2AF683FA}"/>
          </ac:spMkLst>
        </pc:spChg>
        <pc:spChg chg="add mod">
          <ac:chgData name="" userId="faadb563bfecab1d" providerId="LiveId" clId="{42522B5B-FC8A-4757-9070-15D9188AA157}" dt="2021-06-02T13:21:26.909" v="45" actId="114"/>
          <ac:spMkLst>
            <pc:docMk/>
            <pc:sldMk cId="3272229040" sldId="259"/>
            <ac:spMk id="3" creationId="{4E68257D-0008-4A0D-8CB7-9B90CF7B9D4D}"/>
          </ac:spMkLst>
        </pc:spChg>
        <pc:spChg chg="add mod">
          <ac:chgData name="" userId="faadb563bfecab1d" providerId="LiveId" clId="{42522B5B-FC8A-4757-9070-15D9188AA157}" dt="2021-06-02T13:21:26.909" v="45" actId="114"/>
          <ac:spMkLst>
            <pc:docMk/>
            <pc:sldMk cId="3272229040" sldId="259"/>
            <ac:spMk id="5" creationId="{BDF53528-D044-455E-9831-F56DD0F9974E}"/>
          </ac:spMkLst>
        </pc:spChg>
        <pc:graphicFrameChg chg="add mod">
          <ac:chgData name="" userId="faadb563bfecab1d" providerId="LiveId" clId="{42522B5B-FC8A-4757-9070-15D9188AA157}" dt="2021-06-02T13:21:26.909" v="45" actId="114"/>
          <ac:graphicFrameMkLst>
            <pc:docMk/>
            <pc:sldMk cId="3272229040" sldId="259"/>
            <ac:graphicFrameMk id="4" creationId="{41F1EE3D-E5E2-4B16-942C-0D903D59F1C7}"/>
          </ac:graphicFrameMkLst>
        </pc:graphicFrameChg>
        <pc:picChg chg="add mod">
          <ac:chgData name="" userId="faadb563bfecab1d" providerId="LiveId" clId="{42522B5B-FC8A-4757-9070-15D9188AA157}" dt="2021-06-02T13:21:26.909" v="45" actId="114"/>
          <ac:picMkLst>
            <pc:docMk/>
            <pc:sldMk cId="3272229040" sldId="259"/>
            <ac:picMk id="6" creationId="{3A8222F3-42E4-4847-A23D-9C66FB739B3E}"/>
          </ac:picMkLst>
        </pc:picChg>
      </pc:sldChg>
      <pc:sldChg chg="del">
        <pc:chgData name="" userId="faadb563bfecab1d" providerId="LiveId" clId="{42522B5B-FC8A-4757-9070-15D9188AA157}" dt="2021-06-02T13:20:40.588" v="3" actId="2696"/>
        <pc:sldMkLst>
          <pc:docMk/>
          <pc:sldMk cId="70689670" sldId="260"/>
        </pc:sldMkLst>
      </pc:sldChg>
      <pc:sldChg chg="addSp modSp add">
        <pc:chgData name="" userId="faadb563bfecab1d" providerId="LiveId" clId="{42522B5B-FC8A-4757-9070-15D9188AA157}" dt="2021-06-02T13:21:34.644" v="48" actId="114"/>
        <pc:sldMkLst>
          <pc:docMk/>
          <pc:sldMk cId="1210554261" sldId="260"/>
        </pc:sldMkLst>
        <pc:spChg chg="add mod">
          <ac:chgData name="" userId="faadb563bfecab1d" providerId="LiveId" clId="{42522B5B-FC8A-4757-9070-15D9188AA157}" dt="2021-06-02T13:21:34.644" v="48" actId="114"/>
          <ac:spMkLst>
            <pc:docMk/>
            <pc:sldMk cId="1210554261" sldId="260"/>
            <ac:spMk id="2" creationId="{268EF398-28E8-4693-9536-480AC2904E08}"/>
          </ac:spMkLst>
        </pc:spChg>
        <pc:spChg chg="add mod">
          <ac:chgData name="" userId="faadb563bfecab1d" providerId="LiveId" clId="{42522B5B-FC8A-4757-9070-15D9188AA157}" dt="2021-06-02T13:21:34.644" v="48" actId="114"/>
          <ac:spMkLst>
            <pc:docMk/>
            <pc:sldMk cId="1210554261" sldId="260"/>
            <ac:spMk id="3" creationId="{6B970822-C397-490E-8EB1-7B628A006890}"/>
          </ac:spMkLst>
        </pc:spChg>
        <pc:picChg chg="add">
          <ac:chgData name="" userId="faadb563bfecab1d" providerId="LiveId" clId="{42522B5B-FC8A-4757-9070-15D9188AA157}" dt="2021-06-02T13:21:32.396" v="47"/>
          <ac:picMkLst>
            <pc:docMk/>
            <pc:sldMk cId="1210554261" sldId="260"/>
            <ac:picMk id="4" creationId="{2C998DFE-AE81-4D47-BC67-7F955C2F9BF9}"/>
          </ac:picMkLst>
        </pc:picChg>
      </pc:sldChg>
      <pc:sldChg chg="addSp modSp add">
        <pc:chgData name="" userId="faadb563bfecab1d" providerId="LiveId" clId="{42522B5B-FC8A-4757-9070-15D9188AA157}" dt="2021-06-02T13:21:41.464" v="51" actId="114"/>
        <pc:sldMkLst>
          <pc:docMk/>
          <pc:sldMk cId="3053455536" sldId="261"/>
        </pc:sldMkLst>
        <pc:spChg chg="add mod">
          <ac:chgData name="" userId="faadb563bfecab1d" providerId="LiveId" clId="{42522B5B-FC8A-4757-9070-15D9188AA157}" dt="2021-06-02T13:21:41.464" v="51" actId="114"/>
          <ac:spMkLst>
            <pc:docMk/>
            <pc:sldMk cId="3053455536" sldId="261"/>
            <ac:spMk id="2" creationId="{38A0D37B-4251-47BE-984C-73E336A38937}"/>
          </ac:spMkLst>
        </pc:spChg>
        <pc:spChg chg="add mod">
          <ac:chgData name="" userId="faadb563bfecab1d" providerId="LiveId" clId="{42522B5B-FC8A-4757-9070-15D9188AA157}" dt="2021-06-02T13:21:41.464" v="51" actId="114"/>
          <ac:spMkLst>
            <pc:docMk/>
            <pc:sldMk cId="3053455536" sldId="261"/>
            <ac:spMk id="3" creationId="{2C7EDFC5-FAE2-4EB2-806C-FF4830A1E322}"/>
          </ac:spMkLst>
        </pc:spChg>
        <pc:picChg chg="add">
          <ac:chgData name="" userId="faadb563bfecab1d" providerId="LiveId" clId="{42522B5B-FC8A-4757-9070-15D9188AA157}" dt="2021-06-02T13:21:40.258" v="50"/>
          <ac:picMkLst>
            <pc:docMk/>
            <pc:sldMk cId="3053455536" sldId="261"/>
            <ac:picMk id="4" creationId="{0DB168AD-39DD-44FB-9FCE-FB56A9A13B0F}"/>
          </ac:picMkLst>
        </pc:picChg>
      </pc:sldChg>
      <pc:sldChg chg="del">
        <pc:chgData name="" userId="faadb563bfecab1d" providerId="LiveId" clId="{42522B5B-FC8A-4757-9070-15D9188AA157}" dt="2021-06-02T13:20:40.620" v="4" actId="2696"/>
        <pc:sldMkLst>
          <pc:docMk/>
          <pc:sldMk cId="4231624776" sldId="261"/>
        </pc:sldMkLst>
      </pc:sldChg>
      <pc:sldChg chg="addSp modSp add">
        <pc:chgData name="" userId="faadb563bfecab1d" providerId="LiveId" clId="{42522B5B-FC8A-4757-9070-15D9188AA157}" dt="2021-06-02T13:21:52.293" v="54" actId="114"/>
        <pc:sldMkLst>
          <pc:docMk/>
          <pc:sldMk cId="28630080" sldId="262"/>
        </pc:sldMkLst>
        <pc:spChg chg="add mod">
          <ac:chgData name="" userId="faadb563bfecab1d" providerId="LiveId" clId="{42522B5B-FC8A-4757-9070-15D9188AA157}" dt="2021-06-02T13:21:52.293" v="54" actId="114"/>
          <ac:spMkLst>
            <pc:docMk/>
            <pc:sldMk cId="28630080" sldId="262"/>
            <ac:spMk id="2" creationId="{A25A9DC1-DBA0-41B5-A853-FA1CDBBE2DA5}"/>
          </ac:spMkLst>
        </pc:spChg>
        <pc:picChg chg="add">
          <ac:chgData name="" userId="faadb563bfecab1d" providerId="LiveId" clId="{42522B5B-FC8A-4757-9070-15D9188AA157}" dt="2021-06-02T13:21:50.875" v="53"/>
          <ac:picMkLst>
            <pc:docMk/>
            <pc:sldMk cId="28630080" sldId="262"/>
            <ac:picMk id="3" creationId="{FFA30182-CF93-46C2-A4F8-01ED3F7B7F74}"/>
          </ac:picMkLst>
        </pc:picChg>
      </pc:sldChg>
      <pc:sldChg chg="del">
        <pc:chgData name="" userId="faadb563bfecab1d" providerId="LiveId" clId="{42522B5B-FC8A-4757-9070-15D9188AA157}" dt="2021-06-02T13:20:40.657" v="5" actId="2696"/>
        <pc:sldMkLst>
          <pc:docMk/>
          <pc:sldMk cId="3839569173" sldId="262"/>
        </pc:sldMkLst>
      </pc:sldChg>
      <pc:sldChg chg="addSp modSp add modAnim">
        <pc:chgData name="" userId="faadb563bfecab1d" providerId="LiveId" clId="{42522B5B-FC8A-4757-9070-15D9188AA157}" dt="2021-06-02T13:21:59.567" v="58" actId="114"/>
        <pc:sldMkLst>
          <pc:docMk/>
          <pc:sldMk cId="452354665" sldId="263"/>
        </pc:sldMkLst>
        <pc:spChg chg="add 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2" creationId="{8396718F-C0C4-4508-9E0C-BEC8F572F3B5}"/>
          </ac:spMkLst>
        </pc:spChg>
        <pc:spChg chg="add 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3" creationId="{52A15784-8A08-496B-93B3-67BB47743E7F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5" creationId="{2B130B6A-7BA3-4013-B9FA-7934A09C4D3B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6" creationId="{64B594B0-1869-4292-B5A8-297D53C82B5D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7" creationId="{4F516CF1-71B3-436A-9542-7187EE9046AC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8" creationId="{D46EE3D8-8F66-4B0A-8DC1-8E3B6B1DABE3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9" creationId="{D9820C21-89DD-4963-ABD7-40DC469B720F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0" creationId="{BD6F72CA-59D3-4428-B1B1-07A260206BA5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1" creationId="{6AC0EC19-4F46-4910-AEA5-0615FBFC8D03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2" creationId="{69892110-1DFB-4184-B88A-0155384445BC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3" creationId="{7EEFBA43-00B7-467A-B726-679931E76683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4" creationId="{ED52EEF4-FDB6-4F2F-B6E6-DBB4E7E7FE82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5" creationId="{CCC43562-1750-4164-B937-0D3B16C35DCE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6" creationId="{FADB2F9A-826C-4EB6-8E08-B3F453B0FC57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7" creationId="{9A52DF2D-FB0A-47EB-B740-B2DD3C58355B}"/>
          </ac:spMkLst>
        </pc:spChg>
        <pc:spChg chg="mod">
          <ac:chgData name="" userId="faadb563bfecab1d" providerId="LiveId" clId="{42522B5B-FC8A-4757-9070-15D9188AA157}" dt="2021-06-02T13:21:59.567" v="58" actId="114"/>
          <ac:spMkLst>
            <pc:docMk/>
            <pc:sldMk cId="452354665" sldId="263"/>
            <ac:spMk id="18" creationId="{BD223C56-30AB-4E65-BB94-2A94E47F063B}"/>
          </ac:spMkLst>
        </pc:spChg>
        <pc:grpChg chg="add">
          <ac:chgData name="" userId="faadb563bfecab1d" providerId="LiveId" clId="{42522B5B-FC8A-4757-9070-15D9188AA157}" dt="2021-06-02T13:21:57.660" v="56"/>
          <ac:grpSpMkLst>
            <pc:docMk/>
            <pc:sldMk cId="452354665" sldId="263"/>
            <ac:grpSpMk id="4" creationId="{F8E6159C-1AD8-4D60-9187-09FBC0EAA094}"/>
          </ac:grpSpMkLst>
        </pc:grpChg>
      </pc:sldChg>
      <pc:sldChg chg="del">
        <pc:chgData name="" userId="faadb563bfecab1d" providerId="LiveId" clId="{42522B5B-FC8A-4757-9070-15D9188AA157}" dt="2021-06-02T13:20:40.687" v="6" actId="2696"/>
        <pc:sldMkLst>
          <pc:docMk/>
          <pc:sldMk cId="3635415407" sldId="263"/>
        </pc:sldMkLst>
      </pc:sldChg>
      <pc:sldChg chg="addSp modSp add">
        <pc:chgData name="" userId="faadb563bfecab1d" providerId="LiveId" clId="{42522B5B-FC8A-4757-9070-15D9188AA157}" dt="2021-06-02T13:22:05.899" v="61" actId="114"/>
        <pc:sldMkLst>
          <pc:docMk/>
          <pc:sldMk cId="668666529" sldId="264"/>
        </pc:sldMkLst>
        <pc:spChg chg="add mod">
          <ac:chgData name="" userId="faadb563bfecab1d" providerId="LiveId" clId="{42522B5B-FC8A-4757-9070-15D9188AA157}" dt="2021-06-02T13:22:05.899" v="61" actId="114"/>
          <ac:spMkLst>
            <pc:docMk/>
            <pc:sldMk cId="668666529" sldId="264"/>
            <ac:spMk id="2" creationId="{7EDE1B1C-321F-49A1-8273-040B940747EB}"/>
          </ac:spMkLst>
        </pc:spChg>
        <pc:spChg chg="add mod">
          <ac:chgData name="" userId="faadb563bfecab1d" providerId="LiveId" clId="{42522B5B-FC8A-4757-9070-15D9188AA157}" dt="2021-06-02T13:22:05.899" v="61" actId="114"/>
          <ac:spMkLst>
            <pc:docMk/>
            <pc:sldMk cId="668666529" sldId="264"/>
            <ac:spMk id="3" creationId="{7A2E44C3-121B-468A-8FA5-59DF126DDA36}"/>
          </ac:spMkLst>
        </pc:spChg>
        <pc:picChg chg="add">
          <ac:chgData name="" userId="faadb563bfecab1d" providerId="LiveId" clId="{42522B5B-FC8A-4757-9070-15D9188AA157}" dt="2021-06-02T13:22:04.554" v="60"/>
          <ac:picMkLst>
            <pc:docMk/>
            <pc:sldMk cId="668666529" sldId="264"/>
            <ac:picMk id="4" creationId="{A35B7C41-51BF-4C7F-B3C1-63823FA1D81E}"/>
          </ac:picMkLst>
        </pc:picChg>
      </pc:sldChg>
      <pc:sldChg chg="del">
        <pc:chgData name="" userId="faadb563bfecab1d" providerId="LiveId" clId="{42522B5B-FC8A-4757-9070-15D9188AA157}" dt="2021-06-02T13:20:40.722" v="7" actId="2696"/>
        <pc:sldMkLst>
          <pc:docMk/>
          <pc:sldMk cId="3622297248" sldId="264"/>
        </pc:sldMkLst>
      </pc:sldChg>
      <pc:sldChg chg="addSp modSp add">
        <pc:chgData name="" userId="faadb563bfecab1d" providerId="LiveId" clId="{42522B5B-FC8A-4757-9070-15D9188AA157}" dt="2021-06-02T13:22:12.839" v="65" actId="114"/>
        <pc:sldMkLst>
          <pc:docMk/>
          <pc:sldMk cId="315140547" sldId="265"/>
        </pc:sldMkLst>
        <pc:spChg chg="add mod">
          <ac:chgData name="" userId="faadb563bfecab1d" providerId="LiveId" clId="{42522B5B-FC8A-4757-9070-15D9188AA157}" dt="2021-06-02T13:22:12.839" v="65" actId="114"/>
          <ac:spMkLst>
            <pc:docMk/>
            <pc:sldMk cId="315140547" sldId="265"/>
            <ac:spMk id="2" creationId="{093BF018-799F-402D-B19A-AEF4AECDB957}"/>
          </ac:spMkLst>
        </pc:spChg>
        <pc:spChg chg="add mod">
          <ac:chgData name="" userId="faadb563bfecab1d" providerId="LiveId" clId="{42522B5B-FC8A-4757-9070-15D9188AA157}" dt="2021-06-02T13:22:12.839" v="65" actId="114"/>
          <ac:spMkLst>
            <pc:docMk/>
            <pc:sldMk cId="315140547" sldId="265"/>
            <ac:spMk id="3" creationId="{AB9461AC-D840-44FF-9F34-80A15C0804C0}"/>
          </ac:spMkLst>
        </pc:spChg>
        <pc:spChg chg="add mod">
          <ac:chgData name="" userId="faadb563bfecab1d" providerId="LiveId" clId="{42522B5B-FC8A-4757-9070-15D9188AA157}" dt="2021-06-02T13:22:12.839" v="65" actId="114"/>
          <ac:spMkLst>
            <pc:docMk/>
            <pc:sldMk cId="315140547" sldId="265"/>
            <ac:spMk id="6" creationId="{C06FF70F-ABF3-4A9A-909F-B2F9E8ED0900}"/>
          </ac:spMkLst>
        </pc:spChg>
        <pc:picChg chg="add">
          <ac:chgData name="" userId="faadb563bfecab1d" providerId="LiveId" clId="{42522B5B-FC8A-4757-9070-15D9188AA157}" dt="2021-06-02T13:22:11.225" v="63"/>
          <ac:picMkLst>
            <pc:docMk/>
            <pc:sldMk cId="315140547" sldId="265"/>
            <ac:picMk id="4" creationId="{778EA92F-BC79-4FA7-A76D-8A16AAC162A5}"/>
          </ac:picMkLst>
        </pc:picChg>
        <pc:picChg chg="add">
          <ac:chgData name="" userId="faadb563bfecab1d" providerId="LiveId" clId="{42522B5B-FC8A-4757-9070-15D9188AA157}" dt="2021-06-02T13:22:11.225" v="63"/>
          <ac:picMkLst>
            <pc:docMk/>
            <pc:sldMk cId="315140547" sldId="265"/>
            <ac:picMk id="5" creationId="{ED18F5EB-E294-4B9B-A080-AD1083B2F4FB}"/>
          </ac:picMkLst>
        </pc:picChg>
      </pc:sldChg>
      <pc:sldChg chg="del">
        <pc:chgData name="" userId="faadb563bfecab1d" providerId="LiveId" clId="{42522B5B-FC8A-4757-9070-15D9188AA157}" dt="2021-06-02T13:20:40.756" v="8" actId="2696"/>
        <pc:sldMkLst>
          <pc:docMk/>
          <pc:sldMk cId="899808933" sldId="265"/>
        </pc:sldMkLst>
      </pc:sldChg>
      <pc:sldChg chg="addSp modSp add">
        <pc:chgData name="" userId="faadb563bfecab1d" providerId="LiveId" clId="{42522B5B-FC8A-4757-9070-15D9188AA157}" dt="2021-06-02T13:22:18.909" v="69" actId="114"/>
        <pc:sldMkLst>
          <pc:docMk/>
          <pc:sldMk cId="1204092509" sldId="266"/>
        </pc:sldMkLst>
        <pc:spChg chg="add mod">
          <ac:chgData name="" userId="faadb563bfecab1d" providerId="LiveId" clId="{42522B5B-FC8A-4757-9070-15D9188AA157}" dt="2021-06-02T13:22:18.909" v="69" actId="114"/>
          <ac:spMkLst>
            <pc:docMk/>
            <pc:sldMk cId="1204092509" sldId="266"/>
            <ac:spMk id="2" creationId="{92F0539C-06F9-40CA-AD24-405E10554480}"/>
          </ac:spMkLst>
        </pc:spChg>
        <pc:spChg chg="add mod">
          <ac:chgData name="" userId="faadb563bfecab1d" providerId="LiveId" clId="{42522B5B-FC8A-4757-9070-15D9188AA157}" dt="2021-06-02T13:22:18.909" v="69" actId="114"/>
          <ac:spMkLst>
            <pc:docMk/>
            <pc:sldMk cId="1204092509" sldId="266"/>
            <ac:spMk id="3" creationId="{22751A34-868B-4702-BE77-00947B156804}"/>
          </ac:spMkLst>
        </pc:spChg>
        <pc:spChg chg="add mod">
          <ac:chgData name="" userId="faadb563bfecab1d" providerId="LiveId" clId="{42522B5B-FC8A-4757-9070-15D9188AA157}" dt="2021-06-02T13:22:18.909" v="69" actId="114"/>
          <ac:spMkLst>
            <pc:docMk/>
            <pc:sldMk cId="1204092509" sldId="266"/>
            <ac:spMk id="5" creationId="{2FE978EB-C480-4ED1-8A91-785ACD6E3ACE}"/>
          </ac:spMkLst>
        </pc:spChg>
        <pc:picChg chg="add">
          <ac:chgData name="" userId="faadb563bfecab1d" providerId="LiveId" clId="{42522B5B-FC8A-4757-9070-15D9188AA157}" dt="2021-06-02T13:22:17.705" v="67"/>
          <ac:picMkLst>
            <pc:docMk/>
            <pc:sldMk cId="1204092509" sldId="266"/>
            <ac:picMk id="4" creationId="{CE84A042-98E9-4695-9908-CE8B967DB811}"/>
          </ac:picMkLst>
        </pc:picChg>
      </pc:sldChg>
      <pc:sldChg chg="del">
        <pc:chgData name="" userId="faadb563bfecab1d" providerId="LiveId" clId="{42522B5B-FC8A-4757-9070-15D9188AA157}" dt="2021-06-02T13:20:40.789" v="9" actId="2696"/>
        <pc:sldMkLst>
          <pc:docMk/>
          <pc:sldMk cId="1948313056" sldId="266"/>
        </pc:sldMkLst>
      </pc:sldChg>
      <pc:sldChg chg="addSp modSp add">
        <pc:chgData name="" userId="faadb563bfecab1d" providerId="LiveId" clId="{42522B5B-FC8A-4757-9070-15D9188AA157}" dt="2021-06-02T13:22:25.734" v="73" actId="114"/>
        <pc:sldMkLst>
          <pc:docMk/>
          <pc:sldMk cId="26398729" sldId="267"/>
        </pc:sldMkLst>
        <pc:spChg chg="add mod">
          <ac:chgData name="" userId="faadb563bfecab1d" providerId="LiveId" clId="{42522B5B-FC8A-4757-9070-15D9188AA157}" dt="2021-06-02T13:22:25.734" v="73" actId="114"/>
          <ac:spMkLst>
            <pc:docMk/>
            <pc:sldMk cId="26398729" sldId="267"/>
            <ac:spMk id="2" creationId="{626DE9B3-BFD8-4AFA-B8DB-38C31100F487}"/>
          </ac:spMkLst>
        </pc:spChg>
        <pc:spChg chg="add mod">
          <ac:chgData name="" userId="faadb563bfecab1d" providerId="LiveId" clId="{42522B5B-FC8A-4757-9070-15D9188AA157}" dt="2021-06-02T13:22:25.734" v="73" actId="114"/>
          <ac:spMkLst>
            <pc:docMk/>
            <pc:sldMk cId="26398729" sldId="267"/>
            <ac:spMk id="4" creationId="{3BC15E0B-0427-4003-980E-350CCBC7D21F}"/>
          </ac:spMkLst>
        </pc:spChg>
        <pc:picChg chg="add">
          <ac:chgData name="" userId="faadb563bfecab1d" providerId="LiveId" clId="{42522B5B-FC8A-4757-9070-15D9188AA157}" dt="2021-06-02T13:22:23.791" v="71"/>
          <ac:picMkLst>
            <pc:docMk/>
            <pc:sldMk cId="26398729" sldId="267"/>
            <ac:picMk id="3" creationId="{66631ABC-4B15-4A27-8CD8-52BAB29E95A8}"/>
          </ac:picMkLst>
        </pc:picChg>
      </pc:sldChg>
      <pc:sldChg chg="del">
        <pc:chgData name="" userId="faadb563bfecab1d" providerId="LiveId" clId="{42522B5B-FC8A-4757-9070-15D9188AA157}" dt="2021-06-02T13:20:40.820" v="10" actId="2696"/>
        <pc:sldMkLst>
          <pc:docMk/>
          <pc:sldMk cId="1689917375" sldId="267"/>
        </pc:sldMkLst>
      </pc:sldChg>
      <pc:sldChg chg="addSp modSp add modAnim">
        <pc:chgData name="" userId="faadb563bfecab1d" providerId="LiveId" clId="{42522B5B-FC8A-4757-9070-15D9188AA157}" dt="2021-06-02T13:22:31.263" v="76" actId="114"/>
        <pc:sldMkLst>
          <pc:docMk/>
          <pc:sldMk cId="1605340573" sldId="268"/>
        </pc:sldMkLst>
        <pc:spChg chg="add mod">
          <ac:chgData name="" userId="faadb563bfecab1d" providerId="LiveId" clId="{42522B5B-FC8A-4757-9070-15D9188AA157}" dt="2021-06-02T13:22:31.263" v="76" actId="114"/>
          <ac:spMkLst>
            <pc:docMk/>
            <pc:sldMk cId="1605340573" sldId="268"/>
            <ac:spMk id="2" creationId="{9DA59375-27BA-40A2-B665-CADDAA8EEA44}"/>
          </ac:spMkLst>
        </pc:spChg>
        <pc:spChg chg="add mod">
          <ac:chgData name="" userId="faadb563bfecab1d" providerId="LiveId" clId="{42522B5B-FC8A-4757-9070-15D9188AA157}" dt="2021-06-02T13:22:31.263" v="76" actId="114"/>
          <ac:spMkLst>
            <pc:docMk/>
            <pc:sldMk cId="1605340573" sldId="268"/>
            <ac:spMk id="3" creationId="{601F58FD-72B4-4652-A196-8711E93B253C}"/>
          </ac:spMkLst>
        </pc:spChg>
        <pc:picChg chg="add mod">
          <ac:chgData name="" userId="faadb563bfecab1d" providerId="LiveId" clId="{42522B5B-FC8A-4757-9070-15D9188AA157}" dt="2021-06-02T13:22:31.263" v="76" actId="114"/>
          <ac:picMkLst>
            <pc:docMk/>
            <pc:sldMk cId="1605340573" sldId="268"/>
            <ac:picMk id="4" creationId="{B0EDDAA4-F9DC-47E1-844F-05436C2D2A76}"/>
          </ac:picMkLst>
        </pc:picChg>
      </pc:sldChg>
      <pc:sldChg chg="del">
        <pc:chgData name="" userId="faadb563bfecab1d" providerId="LiveId" clId="{42522B5B-FC8A-4757-9070-15D9188AA157}" dt="2021-06-02T13:20:40.861" v="11" actId="2696"/>
        <pc:sldMkLst>
          <pc:docMk/>
          <pc:sldMk cId="3995268258" sldId="268"/>
        </pc:sldMkLst>
      </pc:sldChg>
      <pc:sldChg chg="del">
        <pc:chgData name="" userId="faadb563bfecab1d" providerId="LiveId" clId="{42522B5B-FC8A-4757-9070-15D9188AA157}" dt="2021-06-02T13:20:40.892" v="12" actId="2696"/>
        <pc:sldMkLst>
          <pc:docMk/>
          <pc:sldMk cId="651224558" sldId="269"/>
        </pc:sldMkLst>
      </pc:sldChg>
      <pc:sldChg chg="addSp modSp add">
        <pc:chgData name="" userId="faadb563bfecab1d" providerId="LiveId" clId="{42522B5B-FC8A-4757-9070-15D9188AA157}" dt="2021-06-02T13:22:37.760" v="79" actId="114"/>
        <pc:sldMkLst>
          <pc:docMk/>
          <pc:sldMk cId="2425271148" sldId="269"/>
        </pc:sldMkLst>
        <pc:spChg chg="add mod">
          <ac:chgData name="" userId="faadb563bfecab1d" providerId="LiveId" clId="{42522B5B-FC8A-4757-9070-15D9188AA157}" dt="2021-06-02T13:22:37.760" v="79" actId="114"/>
          <ac:spMkLst>
            <pc:docMk/>
            <pc:sldMk cId="2425271148" sldId="269"/>
            <ac:spMk id="2" creationId="{40FFD0CF-4DB7-4118-9CF6-D6C8CD246AA5}"/>
          </ac:spMkLst>
        </pc:spChg>
        <pc:spChg chg="add mod">
          <ac:chgData name="" userId="faadb563bfecab1d" providerId="LiveId" clId="{42522B5B-FC8A-4757-9070-15D9188AA157}" dt="2021-06-02T13:22:37.760" v="79" actId="114"/>
          <ac:spMkLst>
            <pc:docMk/>
            <pc:sldMk cId="2425271148" sldId="269"/>
            <ac:spMk id="3" creationId="{43DC86F4-6FAA-4DB3-8B96-5C7A2897A6F0}"/>
          </ac:spMkLst>
        </pc:spChg>
        <pc:picChg chg="add">
          <ac:chgData name="" userId="faadb563bfecab1d" providerId="LiveId" clId="{42522B5B-FC8A-4757-9070-15D9188AA157}" dt="2021-06-02T13:22:36.441" v="78"/>
          <ac:picMkLst>
            <pc:docMk/>
            <pc:sldMk cId="2425271148" sldId="269"/>
            <ac:picMk id="4" creationId="{3D4ADC49-85CB-4D6E-8944-E1DF01D6EE11}"/>
          </ac:picMkLst>
        </pc:picChg>
      </pc:sldChg>
      <pc:sldChg chg="addSp modSp add modAnim">
        <pc:chgData name="" userId="faadb563bfecab1d" providerId="LiveId" clId="{42522B5B-FC8A-4757-9070-15D9188AA157}" dt="2021-06-02T13:22:44.249" v="83" actId="114"/>
        <pc:sldMkLst>
          <pc:docMk/>
          <pc:sldMk cId="601333450" sldId="270"/>
        </pc:sldMkLst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2" creationId="{AA31FDA4-237F-4BE9-BA45-9B75F7FD00D6}"/>
          </ac:spMkLst>
        </pc:spChg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5" creationId="{1DB2CEC3-5A91-41D8-BD72-7A6B40E75DB2}"/>
          </ac:spMkLst>
        </pc:spChg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6" creationId="{3E3EFBBD-4C8B-429A-9C48-78DF14B909AE}"/>
          </ac:spMkLst>
        </pc:spChg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7" creationId="{037C6F03-F22E-4903-A1F2-EEAD4E315D75}"/>
          </ac:spMkLst>
        </pc:spChg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8" creationId="{DD5D1044-43FD-406F-8D15-703EF9701CCA}"/>
          </ac:spMkLst>
        </pc:spChg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10" creationId="{8AB56BEB-3E72-4806-9CB1-E8F04E40661A}"/>
          </ac:spMkLst>
        </pc:spChg>
        <pc:spChg chg="add mod">
          <ac:chgData name="" userId="faadb563bfecab1d" providerId="LiveId" clId="{42522B5B-FC8A-4757-9070-15D9188AA157}" dt="2021-06-02T13:22:44.249" v="83" actId="114"/>
          <ac:spMkLst>
            <pc:docMk/>
            <pc:sldMk cId="601333450" sldId="270"/>
            <ac:spMk id="11" creationId="{D3A9C851-450D-4027-AE23-F0A5E3DE48E1}"/>
          </ac:spMkLst>
        </pc:spChg>
        <pc:picChg chg="add mod">
          <ac:chgData name="" userId="faadb563bfecab1d" providerId="LiveId" clId="{42522B5B-FC8A-4757-9070-15D9188AA157}" dt="2021-06-02T13:22:44.249" v="83" actId="114"/>
          <ac:picMkLst>
            <pc:docMk/>
            <pc:sldMk cId="601333450" sldId="270"/>
            <ac:picMk id="3" creationId="{B974885F-A101-469C-BD75-D8A088412BD7}"/>
          </ac:picMkLst>
        </pc:picChg>
        <pc:picChg chg="add mod">
          <ac:chgData name="" userId="faadb563bfecab1d" providerId="LiveId" clId="{42522B5B-FC8A-4757-9070-15D9188AA157}" dt="2021-06-02T13:22:44.249" v="83" actId="114"/>
          <ac:picMkLst>
            <pc:docMk/>
            <pc:sldMk cId="601333450" sldId="270"/>
            <ac:picMk id="4" creationId="{15B01A98-11F1-45EA-8351-68B7E0326857}"/>
          </ac:picMkLst>
        </pc:picChg>
        <pc:picChg chg="add mod">
          <ac:chgData name="" userId="faadb563bfecab1d" providerId="LiveId" clId="{42522B5B-FC8A-4757-9070-15D9188AA157}" dt="2021-06-02T13:22:44.249" v="83" actId="114"/>
          <ac:picMkLst>
            <pc:docMk/>
            <pc:sldMk cId="601333450" sldId="270"/>
            <ac:picMk id="9" creationId="{DD587180-207E-4B7C-A12E-D38CEC4841E6}"/>
          </ac:picMkLst>
        </pc:picChg>
      </pc:sldChg>
      <pc:sldChg chg="del">
        <pc:chgData name="" userId="faadb563bfecab1d" providerId="LiveId" clId="{42522B5B-FC8A-4757-9070-15D9188AA157}" dt="2021-06-02T13:20:40.922" v="13" actId="2696"/>
        <pc:sldMkLst>
          <pc:docMk/>
          <pc:sldMk cId="816318923" sldId="270"/>
        </pc:sldMkLst>
      </pc:sldChg>
      <pc:sldChg chg="addSp modSp add">
        <pc:chgData name="" userId="faadb563bfecab1d" providerId="LiveId" clId="{42522B5B-FC8A-4757-9070-15D9188AA157}" dt="2021-06-02T13:22:50.516" v="86" actId="114"/>
        <pc:sldMkLst>
          <pc:docMk/>
          <pc:sldMk cId="1624988675" sldId="271"/>
        </pc:sldMkLst>
        <pc:spChg chg="add mod">
          <ac:chgData name="" userId="faadb563bfecab1d" providerId="LiveId" clId="{42522B5B-FC8A-4757-9070-15D9188AA157}" dt="2021-06-02T13:22:50.516" v="86" actId="114"/>
          <ac:spMkLst>
            <pc:docMk/>
            <pc:sldMk cId="1624988675" sldId="271"/>
            <ac:spMk id="2" creationId="{6A109E68-D179-44F9-8990-BF20777F4976}"/>
          </ac:spMkLst>
        </pc:spChg>
        <pc:spChg chg="add mod">
          <ac:chgData name="" userId="faadb563bfecab1d" providerId="LiveId" clId="{42522B5B-FC8A-4757-9070-15D9188AA157}" dt="2021-06-02T13:22:50.516" v="86" actId="114"/>
          <ac:spMkLst>
            <pc:docMk/>
            <pc:sldMk cId="1624988675" sldId="271"/>
            <ac:spMk id="3" creationId="{DCAF3D90-74B0-4462-A499-5D8DA3A115FD}"/>
          </ac:spMkLst>
        </pc:spChg>
        <pc:picChg chg="add">
          <ac:chgData name="" userId="faadb563bfecab1d" providerId="LiveId" clId="{42522B5B-FC8A-4757-9070-15D9188AA157}" dt="2021-06-02T13:22:49.621" v="85"/>
          <ac:picMkLst>
            <pc:docMk/>
            <pc:sldMk cId="1624988675" sldId="271"/>
            <ac:picMk id="4" creationId="{F8A76937-E1CF-44FE-817D-353EB2B40245}"/>
          </ac:picMkLst>
        </pc:picChg>
      </pc:sldChg>
      <pc:sldChg chg="del">
        <pc:chgData name="" userId="faadb563bfecab1d" providerId="LiveId" clId="{42522B5B-FC8A-4757-9070-15D9188AA157}" dt="2021-06-02T13:20:40.958" v="14" actId="2696"/>
        <pc:sldMkLst>
          <pc:docMk/>
          <pc:sldMk cId="2837448500" sldId="271"/>
        </pc:sldMkLst>
      </pc:sldChg>
      <pc:sldChg chg="addSp modSp add">
        <pc:chgData name="" userId="faadb563bfecab1d" providerId="LiveId" clId="{42522B5B-FC8A-4757-9070-15D9188AA157}" dt="2021-06-02T13:22:57.537" v="90" actId="114"/>
        <pc:sldMkLst>
          <pc:docMk/>
          <pc:sldMk cId="2408520436" sldId="272"/>
        </pc:sldMkLst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2" creationId="{E53025BA-992C-4CB4-B487-431CBBD15F7E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3" creationId="{D2E75D90-FD3A-48F1-BBDA-0FD3CB21F3E0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4" creationId="{77B6E6C7-8732-4BC4-9FDD-845D411518B4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5" creationId="{A1AAD24B-BBC7-4156-BDA1-7AC498CEB260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6" creationId="{C9B8D51B-C298-4381-9614-C2F591A447C0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7" creationId="{F776AC9D-FA42-417E-B50D-AEEF907DAA9C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8" creationId="{CAE82A16-C12C-4F87-9D19-72D1AF1A67B2}"/>
          </ac:spMkLst>
        </pc:spChg>
        <pc:spChg chg="add mod">
          <ac:chgData name="" userId="faadb563bfecab1d" providerId="LiveId" clId="{42522B5B-FC8A-4757-9070-15D9188AA157}" dt="2021-06-02T13:22:57.537" v="90" actId="114"/>
          <ac:spMkLst>
            <pc:docMk/>
            <pc:sldMk cId="2408520436" sldId="272"/>
            <ac:spMk id="9" creationId="{240C8482-42D4-4717-96FA-E06333BCA72C}"/>
          </ac:spMkLst>
        </pc:spChg>
      </pc:sldChg>
      <pc:sldChg chg="del">
        <pc:chgData name="" userId="faadb563bfecab1d" providerId="LiveId" clId="{42522B5B-FC8A-4757-9070-15D9188AA157}" dt="2021-06-02T13:20:40.992" v="15" actId="2696"/>
        <pc:sldMkLst>
          <pc:docMk/>
          <pc:sldMk cId="3863330669" sldId="272"/>
        </pc:sldMkLst>
      </pc:sldChg>
      <pc:sldChg chg="del">
        <pc:chgData name="" userId="faadb563bfecab1d" providerId="LiveId" clId="{42522B5B-FC8A-4757-9070-15D9188AA157}" dt="2021-06-02T13:20:41.030" v="16" actId="2696"/>
        <pc:sldMkLst>
          <pc:docMk/>
          <pc:sldMk cId="1420487654" sldId="273"/>
        </pc:sldMkLst>
      </pc:sldChg>
      <pc:sldChg chg="addSp modSp add modAnim">
        <pc:chgData name="" userId="faadb563bfecab1d" providerId="LiveId" clId="{42522B5B-FC8A-4757-9070-15D9188AA157}" dt="2021-06-02T13:23:05.517" v="93" actId="114"/>
        <pc:sldMkLst>
          <pc:docMk/>
          <pc:sldMk cId="3919762637" sldId="273"/>
        </pc:sldMkLst>
        <pc:spChg chg="add mod">
          <ac:chgData name="" userId="faadb563bfecab1d" providerId="LiveId" clId="{42522B5B-FC8A-4757-9070-15D9188AA157}" dt="2021-06-02T13:23:05.517" v="93" actId="114"/>
          <ac:spMkLst>
            <pc:docMk/>
            <pc:sldMk cId="3919762637" sldId="273"/>
            <ac:spMk id="2" creationId="{151B1ACE-8EC7-4C6C-97DA-3484A514A0E6}"/>
          </ac:spMkLst>
        </pc:spChg>
        <pc:spChg chg="add mod">
          <ac:chgData name="" userId="faadb563bfecab1d" providerId="LiveId" clId="{42522B5B-FC8A-4757-9070-15D9188AA157}" dt="2021-06-02T13:23:05.517" v="93" actId="114"/>
          <ac:spMkLst>
            <pc:docMk/>
            <pc:sldMk cId="3919762637" sldId="273"/>
            <ac:spMk id="3" creationId="{83487A4D-FE3E-4671-B259-FB94A013C5C8}"/>
          </ac:spMkLst>
        </pc:spChg>
      </pc:sldChg>
      <pc:sldChg chg="del">
        <pc:chgData name="" userId="faadb563bfecab1d" providerId="LiveId" clId="{42522B5B-FC8A-4757-9070-15D9188AA157}" dt="2021-06-02T13:20:41.516" v="17" actId="2696"/>
        <pc:sldMkLst>
          <pc:docMk/>
          <pc:sldMk cId="1258266469" sldId="274"/>
        </pc:sldMkLst>
      </pc:sldChg>
      <pc:sldChg chg="addSp modSp add">
        <pc:chgData name="" userId="faadb563bfecab1d" providerId="LiveId" clId="{42522B5B-FC8A-4757-9070-15D9188AA157}" dt="2021-06-02T13:23:11.518" v="96" actId="114"/>
        <pc:sldMkLst>
          <pc:docMk/>
          <pc:sldMk cId="3738031687" sldId="274"/>
        </pc:sldMkLst>
        <pc:spChg chg="add mod">
          <ac:chgData name="" userId="faadb563bfecab1d" providerId="LiveId" clId="{42522B5B-FC8A-4757-9070-15D9188AA157}" dt="2021-06-02T13:23:11.518" v="96" actId="114"/>
          <ac:spMkLst>
            <pc:docMk/>
            <pc:sldMk cId="3738031687" sldId="274"/>
            <ac:spMk id="2" creationId="{19C65F6F-7C1A-4D4E-8259-4780938AA07A}"/>
          </ac:spMkLst>
        </pc:spChg>
        <pc:spChg chg="add mod">
          <ac:chgData name="" userId="faadb563bfecab1d" providerId="LiveId" clId="{42522B5B-FC8A-4757-9070-15D9188AA157}" dt="2021-06-02T13:23:11.518" v="96" actId="114"/>
          <ac:spMkLst>
            <pc:docMk/>
            <pc:sldMk cId="3738031687" sldId="274"/>
            <ac:spMk id="3" creationId="{6CF401BF-34C4-4015-B40E-27B940692A23}"/>
          </ac:spMkLst>
        </pc:spChg>
        <pc:picChg chg="add">
          <ac:chgData name="" userId="faadb563bfecab1d" providerId="LiveId" clId="{42522B5B-FC8A-4757-9070-15D9188AA157}" dt="2021-06-02T13:23:10.807" v="95"/>
          <ac:picMkLst>
            <pc:docMk/>
            <pc:sldMk cId="3738031687" sldId="274"/>
            <ac:picMk id="4" creationId="{1C826494-51E3-4A33-99D5-EC0CA72B6259}"/>
          </ac:picMkLst>
        </pc:picChg>
      </pc:sldChg>
      <pc:sldChg chg="del">
        <pc:chgData name="" userId="faadb563bfecab1d" providerId="LiveId" clId="{42522B5B-FC8A-4757-9070-15D9188AA157}" dt="2021-06-02T13:20:41.768" v="18" actId="2696"/>
        <pc:sldMkLst>
          <pc:docMk/>
          <pc:sldMk cId="3149599916" sldId="275"/>
        </pc:sldMkLst>
      </pc:sldChg>
      <pc:sldChg chg="del">
        <pc:chgData name="" userId="faadb563bfecab1d" providerId="LiveId" clId="{42522B5B-FC8A-4757-9070-15D9188AA157}" dt="2021-06-02T13:20:43.034" v="19" actId="2696"/>
        <pc:sldMkLst>
          <pc:docMk/>
          <pc:sldMk cId="1728368898" sldId="276"/>
        </pc:sldMkLst>
      </pc:sldChg>
      <pc:sldChg chg="del">
        <pc:chgData name="" userId="faadb563bfecab1d" providerId="LiveId" clId="{42522B5B-FC8A-4757-9070-15D9188AA157}" dt="2021-06-02T13:20:43.042" v="20" actId="2696"/>
        <pc:sldMkLst>
          <pc:docMk/>
          <pc:sldMk cId="234509487" sldId="277"/>
        </pc:sldMkLst>
      </pc:sldChg>
      <pc:sldChg chg="del">
        <pc:chgData name="" userId="faadb563bfecab1d" providerId="LiveId" clId="{42522B5B-FC8A-4757-9070-15D9188AA157}" dt="2021-06-02T13:20:48.456" v="21" actId="2696"/>
        <pc:sldMkLst>
          <pc:docMk/>
          <pc:sldMk cId="3599868074" sldId="278"/>
        </pc:sldMkLst>
      </pc:sldChg>
      <pc:sldChg chg="del">
        <pc:chgData name="" userId="faadb563bfecab1d" providerId="LiveId" clId="{42522B5B-FC8A-4757-9070-15D9188AA157}" dt="2021-06-02T13:20:48.713" v="22" actId="2696"/>
        <pc:sldMkLst>
          <pc:docMk/>
          <pc:sldMk cId="3715378532" sldId="279"/>
        </pc:sldMkLst>
      </pc:sldChg>
      <pc:sldChg chg="del">
        <pc:chgData name="" userId="faadb563bfecab1d" providerId="LiveId" clId="{42522B5B-FC8A-4757-9070-15D9188AA157}" dt="2021-06-02T13:20:48.931" v="23" actId="2696"/>
        <pc:sldMkLst>
          <pc:docMk/>
          <pc:sldMk cId="3501953443" sldId="280"/>
        </pc:sldMkLst>
      </pc:sldChg>
      <pc:sldChg chg="del">
        <pc:chgData name="" userId="faadb563bfecab1d" providerId="LiveId" clId="{42522B5B-FC8A-4757-9070-15D9188AA157}" dt="2021-06-02T13:20:49.150" v="24" actId="2696"/>
        <pc:sldMkLst>
          <pc:docMk/>
          <pc:sldMk cId="1099364732" sldId="281"/>
        </pc:sldMkLst>
      </pc:sldChg>
      <pc:sldChg chg="del">
        <pc:chgData name="" userId="faadb563bfecab1d" providerId="LiveId" clId="{42522B5B-FC8A-4757-9070-15D9188AA157}" dt="2021-06-02T13:20:49.331" v="25" actId="2696"/>
        <pc:sldMkLst>
          <pc:docMk/>
          <pc:sldMk cId="4083050024" sldId="282"/>
        </pc:sldMkLst>
      </pc:sldChg>
      <pc:sldChg chg="del">
        <pc:chgData name="" userId="faadb563bfecab1d" providerId="LiveId" clId="{42522B5B-FC8A-4757-9070-15D9188AA157}" dt="2021-06-02T13:20:49.527" v="26" actId="2696"/>
        <pc:sldMkLst>
          <pc:docMk/>
          <pc:sldMk cId="794519807" sldId="283"/>
        </pc:sldMkLst>
      </pc:sldChg>
      <pc:sldChg chg="del">
        <pc:chgData name="" userId="faadb563bfecab1d" providerId="LiveId" clId="{42522B5B-FC8A-4757-9070-15D9188AA157}" dt="2021-06-02T13:20:49.737" v="27" actId="2696"/>
        <pc:sldMkLst>
          <pc:docMk/>
          <pc:sldMk cId="3343557274" sldId="284"/>
        </pc:sldMkLst>
      </pc:sldChg>
      <pc:sldChg chg="del">
        <pc:chgData name="" userId="faadb563bfecab1d" providerId="LiveId" clId="{42522B5B-FC8A-4757-9070-15D9188AA157}" dt="2021-06-02T13:20:49.932" v="28" actId="2696"/>
        <pc:sldMkLst>
          <pc:docMk/>
          <pc:sldMk cId="358889652" sldId="285"/>
        </pc:sldMkLst>
      </pc:sldChg>
      <pc:sldChg chg="del">
        <pc:chgData name="" userId="faadb563bfecab1d" providerId="LiveId" clId="{42522B5B-FC8A-4757-9070-15D9188AA157}" dt="2021-06-02T13:20:50.192" v="29" actId="2696"/>
        <pc:sldMkLst>
          <pc:docMk/>
          <pc:sldMk cId="1902936860" sldId="286"/>
        </pc:sldMkLst>
      </pc:sldChg>
      <pc:sldChg chg="del">
        <pc:chgData name="" userId="faadb563bfecab1d" providerId="LiveId" clId="{42522B5B-FC8A-4757-9070-15D9188AA157}" dt="2021-06-02T13:20:50.603" v="30" actId="2696"/>
        <pc:sldMkLst>
          <pc:docMk/>
          <pc:sldMk cId="2877371925" sldId="287"/>
        </pc:sldMkLst>
      </pc:sldChg>
    </pc:docChg>
  </pc:docChgLst>
  <pc:docChgLst>
    <pc:chgData userId="faadb563bfecab1d" providerId="LiveId" clId="{5F083E59-6E50-4DB2-944C-223F4888B238}"/>
    <pc:docChg chg="undo modSld">
      <pc:chgData name="" userId="faadb563bfecab1d" providerId="LiveId" clId="{5F083E59-6E50-4DB2-944C-223F4888B238}" dt="2021-05-20T01:51:44.834" v="53" actId="6549"/>
      <pc:docMkLst>
        <pc:docMk/>
      </pc:docMkLst>
    </pc:docChg>
  </pc:docChgLst>
  <pc:docChgLst>
    <pc:chgData userId="faadb563bfecab1d" providerId="LiveId" clId="{48243A7E-7AAA-445D-ADFE-CF1666F9053D}"/>
    <pc:docChg chg="custSel modSld">
      <pc:chgData name="" userId="faadb563bfecab1d" providerId="LiveId" clId="{48243A7E-7AAA-445D-ADFE-CF1666F9053D}" dt="2021-05-27T01:57:52.162" v="11" actId="1076"/>
      <pc:docMkLst>
        <pc:docMk/>
      </pc:docMkLst>
    </pc:docChg>
  </pc:docChgLst>
  <pc:docChgLst>
    <pc:chgData userId="faadb563bfecab1d" providerId="LiveId" clId="{3C5F36E9-1E67-4268-A122-5FBC8CA88F5F}"/>
    <pc:docChg chg="addSld delSld modSld">
      <pc:chgData name="" userId="faadb563bfecab1d" providerId="LiveId" clId="{3C5F36E9-1E67-4268-A122-5FBC8CA88F5F}" dt="2021-06-02T13:27:29.015" v="127" actId="114"/>
      <pc:docMkLst>
        <pc:docMk/>
      </pc:docMkLst>
      <pc:sldChg chg="modSp">
        <pc:chgData name="" userId="faadb563bfecab1d" providerId="LiveId" clId="{3C5F36E9-1E67-4268-A122-5FBC8CA88F5F}" dt="2021-06-02T13:24:03.110" v="3"/>
        <pc:sldMkLst>
          <pc:docMk/>
          <pc:sldMk cId="3330577137" sldId="256"/>
        </pc:sldMkLst>
        <pc:spChg chg="mod">
          <ac:chgData name="" userId="faadb563bfecab1d" providerId="LiveId" clId="{3C5F36E9-1E67-4268-A122-5FBC8CA88F5F}" dt="2021-06-02T13:24:03.110" v="3"/>
          <ac:spMkLst>
            <pc:docMk/>
            <pc:sldMk cId="3330577137" sldId="256"/>
            <ac:spMk id="9" creationId="{EE6FD81D-48AC-410E-8FD3-CE2DEC538440}"/>
          </ac:spMkLst>
        </pc:spChg>
      </pc:sldChg>
      <pc:sldChg chg="del">
        <pc:chgData name="" userId="faadb563bfecab1d" providerId="LiveId" clId="{3C5F36E9-1E67-4268-A122-5FBC8CA88F5F}" dt="2021-06-02T13:24:04.917" v="4" actId="2696"/>
        <pc:sldMkLst>
          <pc:docMk/>
          <pc:sldMk cId="2581987460" sldId="257"/>
        </pc:sldMkLst>
      </pc:sldChg>
      <pc:sldChg chg="add del">
        <pc:chgData name="" userId="faadb563bfecab1d" providerId="LiveId" clId="{3C5F36E9-1E67-4268-A122-5FBC8CA88F5F}" dt="2021-06-02T13:24:17.320" v="24" actId="2696"/>
        <pc:sldMkLst>
          <pc:docMk/>
          <pc:sldMk cId="4289886899" sldId="257"/>
        </pc:sldMkLst>
      </pc:sldChg>
      <pc:sldChg chg="del">
        <pc:chgData name="" userId="faadb563bfecab1d" providerId="LiveId" clId="{3C5F36E9-1E67-4268-A122-5FBC8CA88F5F}" dt="2021-06-02T13:24:05.107" v="5" actId="2696"/>
        <pc:sldMkLst>
          <pc:docMk/>
          <pc:sldMk cId="1215726340" sldId="258"/>
        </pc:sldMkLst>
      </pc:sldChg>
      <pc:sldChg chg="addSp modSp add">
        <pc:chgData name="" userId="faadb563bfecab1d" providerId="LiveId" clId="{3C5F36E9-1E67-4268-A122-5FBC8CA88F5F}" dt="2021-06-02T13:24:20.477" v="26" actId="114"/>
        <pc:sldMkLst>
          <pc:docMk/>
          <pc:sldMk cId="3472579989" sldId="258"/>
        </pc:sldMkLst>
        <pc:spChg chg="add mod">
          <ac:chgData name="" userId="faadb563bfecab1d" providerId="LiveId" clId="{3C5F36E9-1E67-4268-A122-5FBC8CA88F5F}" dt="2021-06-02T13:24:20.477" v="26" actId="114"/>
          <ac:spMkLst>
            <pc:docMk/>
            <pc:sldMk cId="3472579989" sldId="258"/>
            <ac:spMk id="2" creationId="{3C14405F-B07C-4DDE-948F-F1A477BE9AE1}"/>
          </ac:spMkLst>
        </pc:spChg>
        <pc:spChg chg="add mod">
          <ac:chgData name="" userId="faadb563bfecab1d" providerId="LiveId" clId="{3C5F36E9-1E67-4268-A122-5FBC8CA88F5F}" dt="2021-06-02T13:24:20.477" v="26" actId="114"/>
          <ac:spMkLst>
            <pc:docMk/>
            <pc:sldMk cId="3472579989" sldId="258"/>
            <ac:spMk id="3" creationId="{EAA02D62-125C-4308-8530-F8D4F583C34C}"/>
          </ac:spMkLst>
        </pc:spChg>
        <pc:picChg chg="add">
          <ac:chgData name="" userId="faadb563bfecab1d" providerId="LiveId" clId="{3C5F36E9-1E67-4268-A122-5FBC8CA88F5F}" dt="2021-06-02T13:24:18.789" v="25"/>
          <ac:picMkLst>
            <pc:docMk/>
            <pc:sldMk cId="3472579989" sldId="258"/>
            <ac:picMk id="4" creationId="{21404F2E-640F-4832-9EF3-ED2534432B36}"/>
          </ac:picMkLst>
        </pc:picChg>
      </pc:sldChg>
      <pc:sldChg chg="addSp modSp add">
        <pc:chgData name="" userId="faadb563bfecab1d" providerId="LiveId" clId="{3C5F36E9-1E67-4268-A122-5FBC8CA88F5F}" dt="2021-06-02T13:24:26.573" v="29" actId="114"/>
        <pc:sldMkLst>
          <pc:docMk/>
          <pc:sldMk cId="800719989" sldId="259"/>
        </pc:sldMkLst>
        <pc:spChg chg="add mod">
          <ac:chgData name="" userId="faadb563bfecab1d" providerId="LiveId" clId="{3C5F36E9-1E67-4268-A122-5FBC8CA88F5F}" dt="2021-06-02T13:24:26.573" v="29" actId="114"/>
          <ac:spMkLst>
            <pc:docMk/>
            <pc:sldMk cId="800719989" sldId="259"/>
            <ac:spMk id="2" creationId="{136E7E21-D5AA-40DF-A707-629728985B6E}"/>
          </ac:spMkLst>
        </pc:spChg>
        <pc:spChg chg="add mod">
          <ac:chgData name="" userId="faadb563bfecab1d" providerId="LiveId" clId="{3C5F36E9-1E67-4268-A122-5FBC8CA88F5F}" dt="2021-06-02T13:24:26.573" v="29" actId="114"/>
          <ac:spMkLst>
            <pc:docMk/>
            <pc:sldMk cId="800719989" sldId="259"/>
            <ac:spMk id="3" creationId="{9231FAD4-B460-4761-A170-C38F406FD197}"/>
          </ac:spMkLst>
        </pc:spChg>
        <pc:picChg chg="add">
          <ac:chgData name="" userId="faadb563bfecab1d" providerId="LiveId" clId="{3C5F36E9-1E67-4268-A122-5FBC8CA88F5F}" dt="2021-06-02T13:24:25.413" v="28"/>
          <ac:picMkLst>
            <pc:docMk/>
            <pc:sldMk cId="800719989" sldId="259"/>
            <ac:picMk id="4" creationId="{29ABE3DA-82BC-4F36-829E-2818633DAEDE}"/>
          </ac:picMkLst>
        </pc:picChg>
      </pc:sldChg>
      <pc:sldChg chg="del">
        <pc:chgData name="" userId="faadb563bfecab1d" providerId="LiveId" clId="{3C5F36E9-1E67-4268-A122-5FBC8CA88F5F}" dt="2021-06-02T13:24:05.285" v="6" actId="2696"/>
        <pc:sldMkLst>
          <pc:docMk/>
          <pc:sldMk cId="3272229040" sldId="259"/>
        </pc:sldMkLst>
      </pc:sldChg>
      <pc:sldChg chg="del">
        <pc:chgData name="" userId="faadb563bfecab1d" providerId="LiveId" clId="{3C5F36E9-1E67-4268-A122-5FBC8CA88F5F}" dt="2021-06-02T13:24:05.458" v="7" actId="2696"/>
        <pc:sldMkLst>
          <pc:docMk/>
          <pc:sldMk cId="1210554261" sldId="260"/>
        </pc:sldMkLst>
      </pc:sldChg>
      <pc:sldChg chg="addSp modSp add">
        <pc:chgData name="" userId="faadb563bfecab1d" providerId="LiveId" clId="{3C5F36E9-1E67-4268-A122-5FBC8CA88F5F}" dt="2021-06-02T13:24:35.030" v="32" actId="114"/>
        <pc:sldMkLst>
          <pc:docMk/>
          <pc:sldMk cId="2775496276" sldId="260"/>
        </pc:sldMkLst>
        <pc:spChg chg="add mod">
          <ac:chgData name="" userId="faadb563bfecab1d" providerId="LiveId" clId="{3C5F36E9-1E67-4268-A122-5FBC8CA88F5F}" dt="2021-06-02T13:24:35.030" v="32" actId="114"/>
          <ac:spMkLst>
            <pc:docMk/>
            <pc:sldMk cId="2775496276" sldId="260"/>
            <ac:spMk id="2" creationId="{34F7A3F3-A7E1-4775-90A2-25978B0864A2}"/>
          </ac:spMkLst>
        </pc:spChg>
        <pc:spChg chg="add mod">
          <ac:chgData name="" userId="faadb563bfecab1d" providerId="LiveId" clId="{3C5F36E9-1E67-4268-A122-5FBC8CA88F5F}" dt="2021-06-02T13:24:35.030" v="32" actId="114"/>
          <ac:spMkLst>
            <pc:docMk/>
            <pc:sldMk cId="2775496276" sldId="260"/>
            <ac:spMk id="3" creationId="{B49D349E-DFD3-43FF-8AC4-CE999A25819F}"/>
          </ac:spMkLst>
        </pc:spChg>
      </pc:sldChg>
      <pc:sldChg chg="addSp modSp add modAnim">
        <pc:chgData name="" userId="faadb563bfecab1d" providerId="LiveId" clId="{3C5F36E9-1E67-4268-A122-5FBC8CA88F5F}" dt="2021-06-02T13:24:42.392" v="36" actId="114"/>
        <pc:sldMkLst>
          <pc:docMk/>
          <pc:sldMk cId="2376655197" sldId="261"/>
        </pc:sldMkLst>
        <pc:spChg chg="add mod">
          <ac:chgData name="" userId="faadb563bfecab1d" providerId="LiveId" clId="{3C5F36E9-1E67-4268-A122-5FBC8CA88F5F}" dt="2021-06-02T13:24:42.392" v="36" actId="114"/>
          <ac:spMkLst>
            <pc:docMk/>
            <pc:sldMk cId="2376655197" sldId="261"/>
            <ac:spMk id="2" creationId="{3A9012D9-4C3B-4783-A374-59882136E8F3}"/>
          </ac:spMkLst>
        </pc:spChg>
        <pc:spChg chg="add mod">
          <ac:chgData name="" userId="faadb563bfecab1d" providerId="LiveId" clId="{3C5F36E9-1E67-4268-A122-5FBC8CA88F5F}" dt="2021-06-02T13:24:42.392" v="36" actId="114"/>
          <ac:spMkLst>
            <pc:docMk/>
            <pc:sldMk cId="2376655197" sldId="261"/>
            <ac:spMk id="3" creationId="{8340798C-A1B9-40A1-940F-1F03A37A0262}"/>
          </ac:spMkLst>
        </pc:spChg>
      </pc:sldChg>
      <pc:sldChg chg="del">
        <pc:chgData name="" userId="faadb563bfecab1d" providerId="LiveId" clId="{3C5F36E9-1E67-4268-A122-5FBC8CA88F5F}" dt="2021-06-02T13:24:05.624" v="8" actId="2696"/>
        <pc:sldMkLst>
          <pc:docMk/>
          <pc:sldMk cId="3053455536" sldId="261"/>
        </pc:sldMkLst>
      </pc:sldChg>
      <pc:sldChg chg="del">
        <pc:chgData name="" userId="faadb563bfecab1d" providerId="LiveId" clId="{3C5F36E9-1E67-4268-A122-5FBC8CA88F5F}" dt="2021-06-02T13:24:05.815" v="9" actId="2696"/>
        <pc:sldMkLst>
          <pc:docMk/>
          <pc:sldMk cId="28630080" sldId="262"/>
        </pc:sldMkLst>
      </pc:sldChg>
      <pc:sldChg chg="addSp modSp add modAnim">
        <pc:chgData name="" userId="faadb563bfecab1d" providerId="LiveId" clId="{3C5F36E9-1E67-4268-A122-5FBC8CA88F5F}" dt="2021-06-02T13:24:49.619" v="40" actId="114"/>
        <pc:sldMkLst>
          <pc:docMk/>
          <pc:sldMk cId="1479978021" sldId="262"/>
        </pc:sldMkLst>
        <pc:spChg chg="add mod">
          <ac:chgData name="" userId="faadb563bfecab1d" providerId="LiveId" clId="{3C5F36E9-1E67-4268-A122-5FBC8CA88F5F}" dt="2021-06-02T13:24:49.619" v="40" actId="114"/>
          <ac:spMkLst>
            <pc:docMk/>
            <pc:sldMk cId="1479978021" sldId="262"/>
            <ac:spMk id="2" creationId="{EBD436AC-763B-4A40-9A12-D9F41A48F12A}"/>
          </ac:spMkLst>
        </pc:spChg>
        <pc:spChg chg="add mod">
          <ac:chgData name="" userId="faadb563bfecab1d" providerId="LiveId" clId="{3C5F36E9-1E67-4268-A122-5FBC8CA88F5F}" dt="2021-06-02T13:24:49.619" v="40" actId="114"/>
          <ac:spMkLst>
            <pc:docMk/>
            <pc:sldMk cId="1479978021" sldId="262"/>
            <ac:spMk id="3" creationId="{AD8E02DB-9E0C-4337-AE1F-4FBCF6404E1C}"/>
          </ac:spMkLst>
        </pc:spChg>
        <pc:spChg chg="add mod">
          <ac:chgData name="" userId="faadb563bfecab1d" providerId="LiveId" clId="{3C5F36E9-1E67-4268-A122-5FBC8CA88F5F}" dt="2021-06-02T13:24:49.619" v="40" actId="114"/>
          <ac:spMkLst>
            <pc:docMk/>
            <pc:sldMk cId="1479978021" sldId="262"/>
            <ac:spMk id="4" creationId="{ED3638DB-AD2D-45A9-8D04-BB57E6CB65BF}"/>
          </ac:spMkLst>
        </pc:spChg>
        <pc:spChg chg="add mod">
          <ac:chgData name="" userId="faadb563bfecab1d" providerId="LiveId" clId="{3C5F36E9-1E67-4268-A122-5FBC8CA88F5F}" dt="2021-06-02T13:24:49.619" v="40" actId="114"/>
          <ac:spMkLst>
            <pc:docMk/>
            <pc:sldMk cId="1479978021" sldId="262"/>
            <ac:spMk id="5" creationId="{C49BBCA3-059C-43B2-A4BC-81C2A7D2BA5C}"/>
          </ac:spMkLst>
        </pc:spChg>
        <pc:spChg chg="add mod">
          <ac:chgData name="" userId="faadb563bfecab1d" providerId="LiveId" clId="{3C5F36E9-1E67-4268-A122-5FBC8CA88F5F}" dt="2021-06-02T13:24:49.619" v="40" actId="114"/>
          <ac:spMkLst>
            <pc:docMk/>
            <pc:sldMk cId="1479978021" sldId="262"/>
            <ac:spMk id="6" creationId="{B91B3DA7-9A6B-4124-8EC4-0EC0A93BAF28}"/>
          </ac:spMkLst>
        </pc:spChg>
        <pc:picChg chg="add mod">
          <ac:chgData name="" userId="faadb563bfecab1d" providerId="LiveId" clId="{3C5F36E9-1E67-4268-A122-5FBC8CA88F5F}" dt="2021-06-02T13:24:49.619" v="40" actId="114"/>
          <ac:picMkLst>
            <pc:docMk/>
            <pc:sldMk cId="1479978021" sldId="262"/>
            <ac:picMk id="7" creationId="{3AF52A44-97AE-4AE0-A25C-0D7995679EFB}"/>
          </ac:picMkLst>
        </pc:picChg>
      </pc:sldChg>
      <pc:sldChg chg="del">
        <pc:chgData name="" userId="faadb563bfecab1d" providerId="LiveId" clId="{3C5F36E9-1E67-4268-A122-5FBC8CA88F5F}" dt="2021-06-02T13:24:06.007" v="10" actId="2696"/>
        <pc:sldMkLst>
          <pc:docMk/>
          <pc:sldMk cId="452354665" sldId="263"/>
        </pc:sldMkLst>
      </pc:sldChg>
      <pc:sldChg chg="addSp modSp add modAnim">
        <pc:chgData name="" userId="faadb563bfecab1d" providerId="LiveId" clId="{3C5F36E9-1E67-4268-A122-5FBC8CA88F5F}" dt="2021-06-02T13:24:55.799" v="44" actId="114"/>
        <pc:sldMkLst>
          <pc:docMk/>
          <pc:sldMk cId="732224478" sldId="263"/>
        </pc:sldMkLst>
        <pc:spChg chg="add mod">
          <ac:chgData name="" userId="faadb563bfecab1d" providerId="LiveId" clId="{3C5F36E9-1E67-4268-A122-5FBC8CA88F5F}" dt="2021-06-02T13:24:55.799" v="44" actId="114"/>
          <ac:spMkLst>
            <pc:docMk/>
            <pc:sldMk cId="732224478" sldId="263"/>
            <ac:spMk id="2" creationId="{9793ABCC-B960-40AE-BBC2-B2C4947D40EE}"/>
          </ac:spMkLst>
        </pc:spChg>
        <pc:spChg chg="add mod">
          <ac:chgData name="" userId="faadb563bfecab1d" providerId="LiveId" clId="{3C5F36E9-1E67-4268-A122-5FBC8CA88F5F}" dt="2021-06-02T13:24:55.799" v="44" actId="114"/>
          <ac:spMkLst>
            <pc:docMk/>
            <pc:sldMk cId="732224478" sldId="263"/>
            <ac:spMk id="3" creationId="{DF2590D8-9EA4-4C97-AC1D-8D2EA1BF5F6D}"/>
          </ac:spMkLst>
        </pc:spChg>
        <pc:spChg chg="add mod">
          <ac:chgData name="" userId="faadb563bfecab1d" providerId="LiveId" clId="{3C5F36E9-1E67-4268-A122-5FBC8CA88F5F}" dt="2021-06-02T13:24:55.799" v="44" actId="114"/>
          <ac:spMkLst>
            <pc:docMk/>
            <pc:sldMk cId="732224478" sldId="263"/>
            <ac:spMk id="4" creationId="{83E5649D-A59D-4B7E-A34B-363FFB23EE21}"/>
          </ac:spMkLst>
        </pc:spChg>
        <pc:spChg chg="add mod">
          <ac:chgData name="" userId="faadb563bfecab1d" providerId="LiveId" clId="{3C5F36E9-1E67-4268-A122-5FBC8CA88F5F}" dt="2021-06-02T13:24:55.799" v="44" actId="114"/>
          <ac:spMkLst>
            <pc:docMk/>
            <pc:sldMk cId="732224478" sldId="263"/>
            <ac:spMk id="5" creationId="{784CC61E-E830-45A5-9D0E-2183EF730418}"/>
          </ac:spMkLst>
        </pc:spChg>
        <pc:spChg chg="add mod">
          <ac:chgData name="" userId="faadb563bfecab1d" providerId="LiveId" clId="{3C5F36E9-1E67-4268-A122-5FBC8CA88F5F}" dt="2021-06-02T13:24:55.799" v="44" actId="114"/>
          <ac:spMkLst>
            <pc:docMk/>
            <pc:sldMk cId="732224478" sldId="263"/>
            <ac:spMk id="6" creationId="{11B4128B-D434-43A2-A3E5-90F0D9BDAA06}"/>
          </ac:spMkLst>
        </pc:spChg>
      </pc:sldChg>
      <pc:sldChg chg="addSp modSp add">
        <pc:chgData name="" userId="faadb563bfecab1d" providerId="LiveId" clId="{3C5F36E9-1E67-4268-A122-5FBC8CA88F5F}" dt="2021-06-02T13:25:01.313" v="47" actId="114"/>
        <pc:sldMkLst>
          <pc:docMk/>
          <pc:sldMk cId="642044298" sldId="264"/>
        </pc:sldMkLst>
        <pc:spChg chg="add mod">
          <ac:chgData name="" userId="faadb563bfecab1d" providerId="LiveId" clId="{3C5F36E9-1E67-4268-A122-5FBC8CA88F5F}" dt="2021-06-02T13:25:01.313" v="47" actId="114"/>
          <ac:spMkLst>
            <pc:docMk/>
            <pc:sldMk cId="642044298" sldId="264"/>
            <ac:spMk id="2" creationId="{297B849D-2B73-497F-B585-5CCD7D3AA0C4}"/>
          </ac:spMkLst>
        </pc:spChg>
        <pc:spChg chg="add mod">
          <ac:chgData name="" userId="faadb563bfecab1d" providerId="LiveId" clId="{3C5F36E9-1E67-4268-A122-5FBC8CA88F5F}" dt="2021-06-02T13:25:01.313" v="47" actId="114"/>
          <ac:spMkLst>
            <pc:docMk/>
            <pc:sldMk cId="642044298" sldId="264"/>
            <ac:spMk id="3" creationId="{D73004CA-7681-4AD4-8F24-0AC57EB75E6C}"/>
          </ac:spMkLst>
        </pc:spChg>
      </pc:sldChg>
      <pc:sldChg chg="del">
        <pc:chgData name="" userId="faadb563bfecab1d" providerId="LiveId" clId="{3C5F36E9-1E67-4268-A122-5FBC8CA88F5F}" dt="2021-06-02T13:24:06.188" v="11" actId="2696"/>
        <pc:sldMkLst>
          <pc:docMk/>
          <pc:sldMk cId="668666529" sldId="264"/>
        </pc:sldMkLst>
      </pc:sldChg>
      <pc:sldChg chg="del">
        <pc:chgData name="" userId="faadb563bfecab1d" providerId="LiveId" clId="{3C5F36E9-1E67-4268-A122-5FBC8CA88F5F}" dt="2021-06-02T13:24:06.362" v="12" actId="2696"/>
        <pc:sldMkLst>
          <pc:docMk/>
          <pc:sldMk cId="315140547" sldId="265"/>
        </pc:sldMkLst>
      </pc:sldChg>
      <pc:sldChg chg="addSp delSp modSp add modAnim">
        <pc:chgData name="" userId="faadb563bfecab1d" providerId="LiveId" clId="{3C5F36E9-1E67-4268-A122-5FBC8CA88F5F}" dt="2021-06-02T13:25:11.735" v="53" actId="114"/>
        <pc:sldMkLst>
          <pc:docMk/>
          <pc:sldMk cId="2768860239" sldId="265"/>
        </pc:sldMkLst>
        <pc:spChg chg="add del">
          <ac:chgData name="" userId="faadb563bfecab1d" providerId="LiveId" clId="{3C5F36E9-1E67-4268-A122-5FBC8CA88F5F}" dt="2021-06-02T13:25:09.180" v="50"/>
          <ac:spMkLst>
            <pc:docMk/>
            <pc:sldMk cId="2768860239" sldId="265"/>
            <ac:spMk id="2" creationId="{95B1A77F-AE56-4D3F-B1B8-4A2F5FEAFFBB}"/>
          </ac:spMkLst>
        </pc:spChg>
        <pc:spChg chg="add del">
          <ac:chgData name="" userId="faadb563bfecab1d" providerId="LiveId" clId="{3C5F36E9-1E67-4268-A122-5FBC8CA88F5F}" dt="2021-06-02T13:25:09.180" v="50"/>
          <ac:spMkLst>
            <pc:docMk/>
            <pc:sldMk cId="2768860239" sldId="265"/>
            <ac:spMk id="3" creationId="{D6C2CA26-7458-4BB0-B56B-0856AFA61A93}"/>
          </ac:spMkLst>
        </pc:spChg>
        <pc:spChg chg="add del">
          <ac:chgData name="" userId="faadb563bfecab1d" providerId="LiveId" clId="{3C5F36E9-1E67-4268-A122-5FBC8CA88F5F}" dt="2021-06-02T13:25:09.180" v="50"/>
          <ac:spMkLst>
            <pc:docMk/>
            <pc:sldMk cId="2768860239" sldId="265"/>
            <ac:spMk id="4" creationId="{39C69CBD-6399-4E3A-83BD-7F29466703F7}"/>
          </ac:spMkLst>
        </pc:spChg>
        <pc:spChg chg="add del">
          <ac:chgData name="" userId="faadb563bfecab1d" providerId="LiveId" clId="{3C5F36E9-1E67-4268-A122-5FBC8CA88F5F}" dt="2021-06-02T13:25:09.180" v="50"/>
          <ac:spMkLst>
            <pc:docMk/>
            <pc:sldMk cId="2768860239" sldId="265"/>
            <ac:spMk id="5" creationId="{E528D093-AC2C-45D5-A0B3-D86E323DDEDB}"/>
          </ac:spMkLst>
        </pc:spChg>
        <pc:spChg chg="add mod">
          <ac:chgData name="" userId="faadb563bfecab1d" providerId="LiveId" clId="{3C5F36E9-1E67-4268-A122-5FBC8CA88F5F}" dt="2021-06-02T13:25:11.735" v="53" actId="114"/>
          <ac:spMkLst>
            <pc:docMk/>
            <pc:sldMk cId="2768860239" sldId="265"/>
            <ac:spMk id="6" creationId="{2F9797FB-74D1-4D8B-A414-440A164A4895}"/>
          </ac:spMkLst>
        </pc:spChg>
        <pc:spChg chg="add mod">
          <ac:chgData name="" userId="faadb563bfecab1d" providerId="LiveId" clId="{3C5F36E9-1E67-4268-A122-5FBC8CA88F5F}" dt="2021-06-02T13:25:11.735" v="53" actId="114"/>
          <ac:spMkLst>
            <pc:docMk/>
            <pc:sldMk cId="2768860239" sldId="265"/>
            <ac:spMk id="7" creationId="{E05DB729-8C4F-44FF-A188-C854E03F970C}"/>
          </ac:spMkLst>
        </pc:spChg>
        <pc:spChg chg="add mod">
          <ac:chgData name="" userId="faadb563bfecab1d" providerId="LiveId" clId="{3C5F36E9-1E67-4268-A122-5FBC8CA88F5F}" dt="2021-06-02T13:25:11.735" v="53" actId="114"/>
          <ac:spMkLst>
            <pc:docMk/>
            <pc:sldMk cId="2768860239" sldId="265"/>
            <ac:spMk id="8" creationId="{7C1B16ED-2281-43B9-BB23-7A9B412532F9}"/>
          </ac:spMkLst>
        </pc:spChg>
        <pc:spChg chg="add mod">
          <ac:chgData name="" userId="faadb563bfecab1d" providerId="LiveId" clId="{3C5F36E9-1E67-4268-A122-5FBC8CA88F5F}" dt="2021-06-02T13:25:11.735" v="53" actId="114"/>
          <ac:spMkLst>
            <pc:docMk/>
            <pc:sldMk cId="2768860239" sldId="265"/>
            <ac:spMk id="9" creationId="{638993E8-D2E0-42D9-A244-5EF43C4E8EFA}"/>
          </ac:spMkLst>
        </pc:spChg>
      </pc:sldChg>
      <pc:sldChg chg="addSp modSp add modAnim">
        <pc:chgData name="" userId="faadb563bfecab1d" providerId="LiveId" clId="{3C5F36E9-1E67-4268-A122-5FBC8CA88F5F}" dt="2021-06-02T13:25:17.623" v="56" actId="114"/>
        <pc:sldMkLst>
          <pc:docMk/>
          <pc:sldMk cId="1030950079" sldId="266"/>
        </pc:sldMkLst>
        <pc:spChg chg="add mod">
          <ac:chgData name="" userId="faadb563bfecab1d" providerId="LiveId" clId="{3C5F36E9-1E67-4268-A122-5FBC8CA88F5F}" dt="2021-06-02T13:25:17.623" v="56" actId="114"/>
          <ac:spMkLst>
            <pc:docMk/>
            <pc:sldMk cId="1030950079" sldId="266"/>
            <ac:spMk id="2" creationId="{850D5FBB-5255-4ABB-A496-73CB750B1C03}"/>
          </ac:spMkLst>
        </pc:spChg>
        <pc:spChg chg="add mod">
          <ac:chgData name="" userId="faadb563bfecab1d" providerId="LiveId" clId="{3C5F36E9-1E67-4268-A122-5FBC8CA88F5F}" dt="2021-06-02T13:25:17.623" v="56" actId="114"/>
          <ac:spMkLst>
            <pc:docMk/>
            <pc:sldMk cId="1030950079" sldId="266"/>
            <ac:spMk id="3" creationId="{8279C074-C656-4C83-A21A-DF717FE9E25C}"/>
          </ac:spMkLst>
        </pc:spChg>
      </pc:sldChg>
      <pc:sldChg chg="del">
        <pc:chgData name="" userId="faadb563bfecab1d" providerId="LiveId" clId="{3C5F36E9-1E67-4268-A122-5FBC8CA88F5F}" dt="2021-06-02T13:24:06.540" v="13" actId="2696"/>
        <pc:sldMkLst>
          <pc:docMk/>
          <pc:sldMk cId="1204092509" sldId="266"/>
        </pc:sldMkLst>
      </pc:sldChg>
      <pc:sldChg chg="del">
        <pc:chgData name="" userId="faadb563bfecab1d" providerId="LiveId" clId="{3C5F36E9-1E67-4268-A122-5FBC8CA88F5F}" dt="2021-06-02T13:24:06.717" v="14" actId="2696"/>
        <pc:sldMkLst>
          <pc:docMk/>
          <pc:sldMk cId="26398729" sldId="267"/>
        </pc:sldMkLst>
      </pc:sldChg>
      <pc:sldChg chg="addSp modSp add">
        <pc:chgData name="" userId="faadb563bfecab1d" providerId="LiveId" clId="{3C5F36E9-1E67-4268-A122-5FBC8CA88F5F}" dt="2021-06-02T13:25:22.961" v="59" actId="114"/>
        <pc:sldMkLst>
          <pc:docMk/>
          <pc:sldMk cId="1641350946" sldId="267"/>
        </pc:sldMkLst>
        <pc:spChg chg="add mod">
          <ac:chgData name="" userId="faadb563bfecab1d" providerId="LiveId" clId="{3C5F36E9-1E67-4268-A122-5FBC8CA88F5F}" dt="2021-06-02T13:25:22.961" v="59" actId="114"/>
          <ac:spMkLst>
            <pc:docMk/>
            <pc:sldMk cId="1641350946" sldId="267"/>
            <ac:spMk id="2" creationId="{1AEC80A0-3F0D-4950-B3F3-B028C88A4E12}"/>
          </ac:spMkLst>
        </pc:spChg>
        <pc:spChg chg="add mod">
          <ac:chgData name="" userId="faadb563bfecab1d" providerId="LiveId" clId="{3C5F36E9-1E67-4268-A122-5FBC8CA88F5F}" dt="2021-06-02T13:25:22.961" v="59" actId="114"/>
          <ac:spMkLst>
            <pc:docMk/>
            <pc:sldMk cId="1641350946" sldId="267"/>
            <ac:spMk id="3" creationId="{6895B6B9-7FF1-40AF-936D-3E076BE56C04}"/>
          </ac:spMkLst>
        </pc:spChg>
      </pc:sldChg>
      <pc:sldChg chg="del">
        <pc:chgData name="" userId="faadb563bfecab1d" providerId="LiveId" clId="{3C5F36E9-1E67-4268-A122-5FBC8CA88F5F}" dt="2021-06-02T13:24:06.915" v="15" actId="2696"/>
        <pc:sldMkLst>
          <pc:docMk/>
          <pc:sldMk cId="1605340573" sldId="268"/>
        </pc:sldMkLst>
      </pc:sldChg>
      <pc:sldChg chg="addSp modSp add modAnim">
        <pc:chgData name="" userId="faadb563bfecab1d" providerId="LiveId" clId="{3C5F36E9-1E67-4268-A122-5FBC8CA88F5F}" dt="2021-06-02T13:25:29.855" v="63" actId="114"/>
        <pc:sldMkLst>
          <pc:docMk/>
          <pc:sldMk cId="3369402267" sldId="268"/>
        </pc:sldMkLst>
        <pc:spChg chg="add mod">
          <ac:chgData name="" userId="faadb563bfecab1d" providerId="LiveId" clId="{3C5F36E9-1E67-4268-A122-5FBC8CA88F5F}" dt="2021-06-02T13:25:29.855" v="63" actId="114"/>
          <ac:spMkLst>
            <pc:docMk/>
            <pc:sldMk cId="3369402267" sldId="268"/>
            <ac:spMk id="2" creationId="{2E208ABD-1346-4BAD-A9D2-8FEAF5BF02E2}"/>
          </ac:spMkLst>
        </pc:spChg>
        <pc:spChg chg="add mod">
          <ac:chgData name="" userId="faadb563bfecab1d" providerId="LiveId" clId="{3C5F36E9-1E67-4268-A122-5FBC8CA88F5F}" dt="2021-06-02T13:25:29.855" v="63" actId="114"/>
          <ac:spMkLst>
            <pc:docMk/>
            <pc:sldMk cId="3369402267" sldId="268"/>
            <ac:spMk id="3" creationId="{A4F8779E-E60A-4877-B743-4379E66D0F9A}"/>
          </ac:spMkLst>
        </pc:spChg>
      </pc:sldChg>
      <pc:sldChg chg="addSp modSp add modAnim">
        <pc:chgData name="" userId="faadb563bfecab1d" providerId="LiveId" clId="{3C5F36E9-1E67-4268-A122-5FBC8CA88F5F}" dt="2021-06-02T13:25:36.571" v="67" actId="114"/>
        <pc:sldMkLst>
          <pc:docMk/>
          <pc:sldMk cId="737732510" sldId="269"/>
        </pc:sldMkLst>
        <pc:spChg chg="add mod">
          <ac:chgData name="" userId="faadb563bfecab1d" providerId="LiveId" clId="{3C5F36E9-1E67-4268-A122-5FBC8CA88F5F}" dt="2021-06-02T13:25:36.571" v="67" actId="114"/>
          <ac:spMkLst>
            <pc:docMk/>
            <pc:sldMk cId="737732510" sldId="269"/>
            <ac:spMk id="2" creationId="{F23555A8-1F5F-4202-B4E3-6332C0C8A31D}"/>
          </ac:spMkLst>
        </pc:spChg>
        <pc:spChg chg="add mod">
          <ac:chgData name="" userId="faadb563bfecab1d" providerId="LiveId" clId="{3C5F36E9-1E67-4268-A122-5FBC8CA88F5F}" dt="2021-06-02T13:25:36.571" v="67" actId="114"/>
          <ac:spMkLst>
            <pc:docMk/>
            <pc:sldMk cId="737732510" sldId="269"/>
            <ac:spMk id="3" creationId="{78111EBD-EC64-437A-A7D1-3958CEB70CB0}"/>
          </ac:spMkLst>
        </pc:spChg>
        <pc:spChg chg="add mod">
          <ac:chgData name="" userId="faadb563bfecab1d" providerId="LiveId" clId="{3C5F36E9-1E67-4268-A122-5FBC8CA88F5F}" dt="2021-06-02T13:25:36.571" v="67" actId="114"/>
          <ac:spMkLst>
            <pc:docMk/>
            <pc:sldMk cId="737732510" sldId="269"/>
            <ac:spMk id="4" creationId="{F77311C0-F352-40C8-AE03-695FC6AFE849}"/>
          </ac:spMkLst>
        </pc:spChg>
        <pc:spChg chg="add mod">
          <ac:chgData name="" userId="faadb563bfecab1d" providerId="LiveId" clId="{3C5F36E9-1E67-4268-A122-5FBC8CA88F5F}" dt="2021-06-02T13:25:36.571" v="67" actId="114"/>
          <ac:spMkLst>
            <pc:docMk/>
            <pc:sldMk cId="737732510" sldId="269"/>
            <ac:spMk id="5" creationId="{6ED39D08-D3A9-4C86-9CDC-2571748041E9}"/>
          </ac:spMkLst>
        </pc:spChg>
      </pc:sldChg>
      <pc:sldChg chg="del">
        <pc:chgData name="" userId="faadb563bfecab1d" providerId="LiveId" clId="{3C5F36E9-1E67-4268-A122-5FBC8CA88F5F}" dt="2021-06-02T13:24:07.100" v="16" actId="2696"/>
        <pc:sldMkLst>
          <pc:docMk/>
          <pc:sldMk cId="2425271148" sldId="269"/>
        </pc:sldMkLst>
      </pc:sldChg>
      <pc:sldChg chg="del">
        <pc:chgData name="" userId="faadb563bfecab1d" providerId="LiveId" clId="{3C5F36E9-1E67-4268-A122-5FBC8CA88F5F}" dt="2021-06-02T13:24:07.301" v="17" actId="2696"/>
        <pc:sldMkLst>
          <pc:docMk/>
          <pc:sldMk cId="601333450" sldId="270"/>
        </pc:sldMkLst>
      </pc:sldChg>
      <pc:sldChg chg="addSp modSp add">
        <pc:chgData name="" userId="faadb563bfecab1d" providerId="LiveId" clId="{3C5F36E9-1E67-4268-A122-5FBC8CA88F5F}" dt="2021-06-02T13:25:42.530" v="70" actId="114"/>
        <pc:sldMkLst>
          <pc:docMk/>
          <pc:sldMk cId="1751901429" sldId="270"/>
        </pc:sldMkLst>
        <pc:spChg chg="add mod">
          <ac:chgData name="" userId="faadb563bfecab1d" providerId="LiveId" clId="{3C5F36E9-1E67-4268-A122-5FBC8CA88F5F}" dt="2021-06-02T13:25:42.530" v="70" actId="114"/>
          <ac:spMkLst>
            <pc:docMk/>
            <pc:sldMk cId="1751901429" sldId="270"/>
            <ac:spMk id="2" creationId="{52B764B6-6601-4523-A5D6-9DE315F6AD88}"/>
          </ac:spMkLst>
        </pc:spChg>
        <pc:spChg chg="add mod">
          <ac:chgData name="" userId="faadb563bfecab1d" providerId="LiveId" clId="{3C5F36E9-1E67-4268-A122-5FBC8CA88F5F}" dt="2021-06-02T13:25:42.530" v="70" actId="114"/>
          <ac:spMkLst>
            <pc:docMk/>
            <pc:sldMk cId="1751901429" sldId="270"/>
            <ac:spMk id="3" creationId="{5F658A51-FA93-4901-A5C6-E476F623E37C}"/>
          </ac:spMkLst>
        </pc:spChg>
      </pc:sldChg>
      <pc:sldChg chg="addSp modSp add modAnim">
        <pc:chgData name="" userId="faadb563bfecab1d" providerId="LiveId" clId="{3C5F36E9-1E67-4268-A122-5FBC8CA88F5F}" dt="2021-06-02T13:25:49.502" v="74" actId="114"/>
        <pc:sldMkLst>
          <pc:docMk/>
          <pc:sldMk cId="299508208" sldId="271"/>
        </pc:sldMkLst>
        <pc:spChg chg="add mod">
          <ac:chgData name="" userId="faadb563bfecab1d" providerId="LiveId" clId="{3C5F36E9-1E67-4268-A122-5FBC8CA88F5F}" dt="2021-06-02T13:25:49.502" v="74" actId="114"/>
          <ac:spMkLst>
            <pc:docMk/>
            <pc:sldMk cId="299508208" sldId="271"/>
            <ac:spMk id="2" creationId="{75F6ED7F-1E49-4D65-A3B9-86C0FF59239F}"/>
          </ac:spMkLst>
        </pc:spChg>
        <pc:spChg chg="add mod">
          <ac:chgData name="" userId="faadb563bfecab1d" providerId="LiveId" clId="{3C5F36E9-1E67-4268-A122-5FBC8CA88F5F}" dt="2021-06-02T13:25:49.502" v="74" actId="114"/>
          <ac:spMkLst>
            <pc:docMk/>
            <pc:sldMk cId="299508208" sldId="271"/>
            <ac:spMk id="3" creationId="{33D8FEE4-B246-4B7C-AF4A-E027D5504CB7}"/>
          </ac:spMkLst>
        </pc:spChg>
        <pc:spChg chg="add mod">
          <ac:chgData name="" userId="faadb563bfecab1d" providerId="LiveId" clId="{3C5F36E9-1E67-4268-A122-5FBC8CA88F5F}" dt="2021-06-02T13:25:49.502" v="74" actId="114"/>
          <ac:spMkLst>
            <pc:docMk/>
            <pc:sldMk cId="299508208" sldId="271"/>
            <ac:spMk id="4" creationId="{6573EAE0-6D0A-4D6D-A797-1E786D4FF862}"/>
          </ac:spMkLst>
        </pc:spChg>
        <pc:spChg chg="add mod">
          <ac:chgData name="" userId="faadb563bfecab1d" providerId="LiveId" clId="{3C5F36E9-1E67-4268-A122-5FBC8CA88F5F}" dt="2021-06-02T13:25:49.502" v="74" actId="114"/>
          <ac:spMkLst>
            <pc:docMk/>
            <pc:sldMk cId="299508208" sldId="271"/>
            <ac:spMk id="5" creationId="{A88EF29C-E8C1-4E8A-A695-979C30BBE273}"/>
          </ac:spMkLst>
        </pc:spChg>
      </pc:sldChg>
      <pc:sldChg chg="del">
        <pc:chgData name="" userId="faadb563bfecab1d" providerId="LiveId" clId="{3C5F36E9-1E67-4268-A122-5FBC8CA88F5F}" dt="2021-06-02T13:24:07.514" v="18" actId="2696"/>
        <pc:sldMkLst>
          <pc:docMk/>
          <pc:sldMk cId="1624988675" sldId="271"/>
        </pc:sldMkLst>
      </pc:sldChg>
      <pc:sldChg chg="addSp modSp add modAnim">
        <pc:chgData name="" userId="faadb563bfecab1d" providerId="LiveId" clId="{3C5F36E9-1E67-4268-A122-5FBC8CA88F5F}" dt="2021-06-02T13:25:58.171" v="78" actId="114"/>
        <pc:sldMkLst>
          <pc:docMk/>
          <pc:sldMk cId="287587761" sldId="272"/>
        </pc:sldMkLst>
        <pc:spChg chg="add mod">
          <ac:chgData name="" userId="faadb563bfecab1d" providerId="LiveId" clId="{3C5F36E9-1E67-4268-A122-5FBC8CA88F5F}" dt="2021-06-02T13:25:58.171" v="78" actId="114"/>
          <ac:spMkLst>
            <pc:docMk/>
            <pc:sldMk cId="287587761" sldId="272"/>
            <ac:spMk id="2" creationId="{80768DEE-E098-448A-9E08-9F80C42E5282}"/>
          </ac:spMkLst>
        </pc:spChg>
        <pc:spChg chg="add mod">
          <ac:chgData name="" userId="faadb563bfecab1d" providerId="LiveId" clId="{3C5F36E9-1E67-4268-A122-5FBC8CA88F5F}" dt="2021-06-02T13:25:58.171" v="78" actId="114"/>
          <ac:spMkLst>
            <pc:docMk/>
            <pc:sldMk cId="287587761" sldId="272"/>
            <ac:spMk id="3" creationId="{7B1575F9-E15F-411A-A525-14FDCF7406A5}"/>
          </ac:spMkLst>
        </pc:spChg>
        <pc:spChg chg="add mod">
          <ac:chgData name="" userId="faadb563bfecab1d" providerId="LiveId" clId="{3C5F36E9-1E67-4268-A122-5FBC8CA88F5F}" dt="2021-06-02T13:25:58.171" v="78" actId="114"/>
          <ac:spMkLst>
            <pc:docMk/>
            <pc:sldMk cId="287587761" sldId="272"/>
            <ac:spMk id="4" creationId="{74C3C98B-1825-4F8C-83B0-AF04F25A83FC}"/>
          </ac:spMkLst>
        </pc:spChg>
        <pc:spChg chg="add mod">
          <ac:chgData name="" userId="faadb563bfecab1d" providerId="LiveId" clId="{3C5F36E9-1E67-4268-A122-5FBC8CA88F5F}" dt="2021-06-02T13:25:58.171" v="78" actId="114"/>
          <ac:spMkLst>
            <pc:docMk/>
            <pc:sldMk cId="287587761" sldId="272"/>
            <ac:spMk id="5" creationId="{0F684D2A-208E-44BD-91D3-A9A5DABB0EB4}"/>
          </ac:spMkLst>
        </pc:spChg>
        <pc:spChg chg="add mod">
          <ac:chgData name="" userId="faadb563bfecab1d" providerId="LiveId" clId="{3C5F36E9-1E67-4268-A122-5FBC8CA88F5F}" dt="2021-06-02T13:25:58.171" v="78" actId="114"/>
          <ac:spMkLst>
            <pc:docMk/>
            <pc:sldMk cId="287587761" sldId="272"/>
            <ac:spMk id="6" creationId="{E553D0AC-6C20-40A1-BCD3-8194277C007E}"/>
          </ac:spMkLst>
        </pc:spChg>
        <pc:spChg chg="add mod">
          <ac:chgData name="" userId="faadb563bfecab1d" providerId="LiveId" clId="{3C5F36E9-1E67-4268-A122-5FBC8CA88F5F}" dt="2021-06-02T13:25:58.171" v="78" actId="114"/>
          <ac:spMkLst>
            <pc:docMk/>
            <pc:sldMk cId="287587761" sldId="272"/>
            <ac:spMk id="7" creationId="{45D193CE-A603-46CB-92F0-1A3203590E85}"/>
          </ac:spMkLst>
        </pc:spChg>
        <pc:picChg chg="add mod">
          <ac:chgData name="" userId="faadb563bfecab1d" providerId="LiveId" clId="{3C5F36E9-1E67-4268-A122-5FBC8CA88F5F}" dt="2021-06-02T13:25:58.171" v="78" actId="114"/>
          <ac:picMkLst>
            <pc:docMk/>
            <pc:sldMk cId="287587761" sldId="272"/>
            <ac:picMk id="8" creationId="{A0439A86-3E01-4D00-97A1-61740A23979D}"/>
          </ac:picMkLst>
        </pc:picChg>
      </pc:sldChg>
      <pc:sldChg chg="del">
        <pc:chgData name="" userId="faadb563bfecab1d" providerId="LiveId" clId="{3C5F36E9-1E67-4268-A122-5FBC8CA88F5F}" dt="2021-06-02T13:24:07.751" v="19" actId="2696"/>
        <pc:sldMkLst>
          <pc:docMk/>
          <pc:sldMk cId="2408520436" sldId="272"/>
        </pc:sldMkLst>
      </pc:sldChg>
      <pc:sldChg chg="addSp modSp add modAnim">
        <pc:chgData name="" userId="faadb563bfecab1d" providerId="LiveId" clId="{3C5F36E9-1E67-4268-A122-5FBC8CA88F5F}" dt="2021-06-02T13:26:06.092" v="81" actId="114"/>
        <pc:sldMkLst>
          <pc:docMk/>
          <pc:sldMk cId="2082503617" sldId="273"/>
        </pc:sldMkLst>
        <pc:spChg chg="add mod">
          <ac:chgData name="" userId="faadb563bfecab1d" providerId="LiveId" clId="{3C5F36E9-1E67-4268-A122-5FBC8CA88F5F}" dt="2021-06-02T13:26:06.092" v="81" actId="114"/>
          <ac:spMkLst>
            <pc:docMk/>
            <pc:sldMk cId="2082503617" sldId="273"/>
            <ac:spMk id="2" creationId="{1687ADCC-0C08-40E0-AD63-9D2B91D4713E}"/>
          </ac:spMkLst>
        </pc:spChg>
        <pc:spChg chg="add mod">
          <ac:chgData name="" userId="faadb563bfecab1d" providerId="LiveId" clId="{3C5F36E9-1E67-4268-A122-5FBC8CA88F5F}" dt="2021-06-02T13:26:06.092" v="81" actId="114"/>
          <ac:spMkLst>
            <pc:docMk/>
            <pc:sldMk cId="2082503617" sldId="273"/>
            <ac:spMk id="3" creationId="{2699AE0A-DC1F-471C-ADB7-D41B8576F8C5}"/>
          </ac:spMkLst>
        </pc:spChg>
      </pc:sldChg>
      <pc:sldChg chg="del">
        <pc:chgData name="" userId="faadb563bfecab1d" providerId="LiveId" clId="{3C5F36E9-1E67-4268-A122-5FBC8CA88F5F}" dt="2021-06-02T13:24:08.157" v="20" actId="2696"/>
        <pc:sldMkLst>
          <pc:docMk/>
          <pc:sldMk cId="3919762637" sldId="273"/>
        </pc:sldMkLst>
      </pc:sldChg>
      <pc:sldChg chg="addSp modSp add modAnim">
        <pc:chgData name="" userId="faadb563bfecab1d" providerId="LiveId" clId="{3C5F36E9-1E67-4268-A122-5FBC8CA88F5F}" dt="2021-06-02T13:26:11.797" v="84" actId="114"/>
        <pc:sldMkLst>
          <pc:docMk/>
          <pc:sldMk cId="1346708783" sldId="274"/>
        </pc:sldMkLst>
        <pc:spChg chg="add mod">
          <ac:chgData name="" userId="faadb563bfecab1d" providerId="LiveId" clId="{3C5F36E9-1E67-4268-A122-5FBC8CA88F5F}" dt="2021-06-02T13:26:11.797" v="84" actId="114"/>
          <ac:spMkLst>
            <pc:docMk/>
            <pc:sldMk cId="1346708783" sldId="274"/>
            <ac:spMk id="2" creationId="{651D452D-E434-4BDD-B505-3AD0987E8703}"/>
          </ac:spMkLst>
        </pc:spChg>
        <pc:spChg chg="add mod">
          <ac:chgData name="" userId="faadb563bfecab1d" providerId="LiveId" clId="{3C5F36E9-1E67-4268-A122-5FBC8CA88F5F}" dt="2021-06-02T13:26:11.797" v="84" actId="114"/>
          <ac:spMkLst>
            <pc:docMk/>
            <pc:sldMk cId="1346708783" sldId="274"/>
            <ac:spMk id="3" creationId="{9936CD2D-464A-4C49-BCD3-2CA6E7FD26BA}"/>
          </ac:spMkLst>
        </pc:spChg>
      </pc:sldChg>
      <pc:sldChg chg="del">
        <pc:chgData name="" userId="faadb563bfecab1d" providerId="LiveId" clId="{3C5F36E9-1E67-4268-A122-5FBC8CA88F5F}" dt="2021-06-02T13:24:08.601" v="21" actId="2696"/>
        <pc:sldMkLst>
          <pc:docMk/>
          <pc:sldMk cId="3738031687" sldId="274"/>
        </pc:sldMkLst>
      </pc:sldChg>
      <pc:sldChg chg="addSp modSp add modAnim">
        <pc:chgData name="" userId="faadb563bfecab1d" providerId="LiveId" clId="{3C5F36E9-1E67-4268-A122-5FBC8CA88F5F}" dt="2021-06-02T13:26:17.229" v="87" actId="114"/>
        <pc:sldMkLst>
          <pc:docMk/>
          <pc:sldMk cId="1298643199" sldId="275"/>
        </pc:sldMkLst>
        <pc:spChg chg="add mod">
          <ac:chgData name="" userId="faadb563bfecab1d" providerId="LiveId" clId="{3C5F36E9-1E67-4268-A122-5FBC8CA88F5F}" dt="2021-06-02T13:26:17.229" v="87" actId="114"/>
          <ac:spMkLst>
            <pc:docMk/>
            <pc:sldMk cId="1298643199" sldId="275"/>
            <ac:spMk id="2" creationId="{F2B060F5-9541-4120-B6A7-BFA96F6EF3E2}"/>
          </ac:spMkLst>
        </pc:spChg>
        <pc:spChg chg="add mod">
          <ac:chgData name="" userId="faadb563bfecab1d" providerId="LiveId" clId="{3C5F36E9-1E67-4268-A122-5FBC8CA88F5F}" dt="2021-06-02T13:26:17.229" v="87" actId="114"/>
          <ac:spMkLst>
            <pc:docMk/>
            <pc:sldMk cId="1298643199" sldId="275"/>
            <ac:spMk id="3" creationId="{1B5651F2-1BE9-46D6-9B2C-72307E48FC02}"/>
          </ac:spMkLst>
        </pc:spChg>
      </pc:sldChg>
      <pc:sldChg chg="addSp modSp add">
        <pc:chgData name="" userId="faadb563bfecab1d" providerId="LiveId" clId="{3C5F36E9-1E67-4268-A122-5FBC8CA88F5F}" dt="2021-06-02T13:26:22.918" v="90" actId="114"/>
        <pc:sldMkLst>
          <pc:docMk/>
          <pc:sldMk cId="3279063524" sldId="276"/>
        </pc:sldMkLst>
        <pc:spChg chg="add mod">
          <ac:chgData name="" userId="faadb563bfecab1d" providerId="LiveId" clId="{3C5F36E9-1E67-4268-A122-5FBC8CA88F5F}" dt="2021-06-02T13:26:22.918" v="90" actId="114"/>
          <ac:spMkLst>
            <pc:docMk/>
            <pc:sldMk cId="3279063524" sldId="276"/>
            <ac:spMk id="2" creationId="{5E1B6AA2-E4AE-440A-B9BB-7D534A95C932}"/>
          </ac:spMkLst>
        </pc:spChg>
        <pc:spChg chg="add mod">
          <ac:chgData name="" userId="faadb563bfecab1d" providerId="LiveId" clId="{3C5F36E9-1E67-4268-A122-5FBC8CA88F5F}" dt="2021-06-02T13:26:22.918" v="90" actId="114"/>
          <ac:spMkLst>
            <pc:docMk/>
            <pc:sldMk cId="3279063524" sldId="276"/>
            <ac:spMk id="3" creationId="{F3F3227E-4482-4DEA-A161-02D423D8C7AF}"/>
          </ac:spMkLst>
        </pc:spChg>
      </pc:sldChg>
      <pc:sldChg chg="addSp modSp add">
        <pc:chgData name="" userId="faadb563bfecab1d" providerId="LiveId" clId="{3C5F36E9-1E67-4268-A122-5FBC8CA88F5F}" dt="2021-06-02T13:26:28.623" v="93" actId="114"/>
        <pc:sldMkLst>
          <pc:docMk/>
          <pc:sldMk cId="182654321" sldId="277"/>
        </pc:sldMkLst>
        <pc:spChg chg="add mod">
          <ac:chgData name="" userId="faadb563bfecab1d" providerId="LiveId" clId="{3C5F36E9-1E67-4268-A122-5FBC8CA88F5F}" dt="2021-06-02T13:26:28.623" v="93" actId="114"/>
          <ac:spMkLst>
            <pc:docMk/>
            <pc:sldMk cId="182654321" sldId="277"/>
            <ac:spMk id="2" creationId="{EA4D2069-EECC-4B89-980C-2690BDB4157B}"/>
          </ac:spMkLst>
        </pc:spChg>
        <pc:spChg chg="add mod">
          <ac:chgData name="" userId="faadb563bfecab1d" providerId="LiveId" clId="{3C5F36E9-1E67-4268-A122-5FBC8CA88F5F}" dt="2021-06-02T13:26:28.623" v="93" actId="114"/>
          <ac:spMkLst>
            <pc:docMk/>
            <pc:sldMk cId="182654321" sldId="277"/>
            <ac:spMk id="3" creationId="{0AB7A2B6-EAD5-421C-8746-DA17433EFCAF}"/>
          </ac:spMkLst>
        </pc:spChg>
      </pc:sldChg>
      <pc:sldChg chg="addSp modSp add">
        <pc:chgData name="" userId="faadb563bfecab1d" providerId="LiveId" clId="{3C5F36E9-1E67-4268-A122-5FBC8CA88F5F}" dt="2021-06-02T13:26:34.206" v="97" actId="114"/>
        <pc:sldMkLst>
          <pc:docMk/>
          <pc:sldMk cId="3738257463" sldId="278"/>
        </pc:sldMkLst>
        <pc:spChg chg="add mod">
          <ac:chgData name="" userId="faadb563bfecab1d" providerId="LiveId" clId="{3C5F36E9-1E67-4268-A122-5FBC8CA88F5F}" dt="2021-06-02T13:26:34.206" v="97" actId="114"/>
          <ac:spMkLst>
            <pc:docMk/>
            <pc:sldMk cId="3738257463" sldId="278"/>
            <ac:spMk id="2" creationId="{9FAA632C-FDAB-47FF-9758-AC7B65BC9CA6}"/>
          </ac:spMkLst>
        </pc:spChg>
        <pc:spChg chg="add mod">
          <ac:chgData name="" userId="faadb563bfecab1d" providerId="LiveId" clId="{3C5F36E9-1E67-4268-A122-5FBC8CA88F5F}" dt="2021-06-02T13:26:34.206" v="97" actId="114"/>
          <ac:spMkLst>
            <pc:docMk/>
            <pc:sldMk cId="3738257463" sldId="278"/>
            <ac:spMk id="3" creationId="{C3E52CD9-FECA-4522-B987-9D7C62A7B41D}"/>
          </ac:spMkLst>
        </pc:spChg>
        <pc:picChg chg="add">
          <ac:chgData name="" userId="faadb563bfecab1d" providerId="LiveId" clId="{3C5F36E9-1E67-4268-A122-5FBC8CA88F5F}" dt="2021-06-02T13:26:32.943" v="95"/>
          <ac:picMkLst>
            <pc:docMk/>
            <pc:sldMk cId="3738257463" sldId="278"/>
            <ac:picMk id="4" creationId="{F345BF87-1455-49DE-8674-7AE0974D3358}"/>
          </ac:picMkLst>
        </pc:picChg>
      </pc:sldChg>
      <pc:sldChg chg="addSp modSp add modAnim">
        <pc:chgData name="" userId="faadb563bfecab1d" providerId="LiveId" clId="{3C5F36E9-1E67-4268-A122-5FBC8CA88F5F}" dt="2021-06-02T13:26:41.845" v="100" actId="114"/>
        <pc:sldMkLst>
          <pc:docMk/>
          <pc:sldMk cId="3907564330" sldId="279"/>
        </pc:sldMkLst>
        <pc:spChg chg="add mod">
          <ac:chgData name="" userId="faadb563bfecab1d" providerId="LiveId" clId="{3C5F36E9-1E67-4268-A122-5FBC8CA88F5F}" dt="2021-06-02T13:26:41.845" v="100" actId="114"/>
          <ac:spMkLst>
            <pc:docMk/>
            <pc:sldMk cId="3907564330" sldId="279"/>
            <ac:spMk id="2" creationId="{82FF7606-D5CA-4F80-844B-4FF90057BE8C}"/>
          </ac:spMkLst>
        </pc:spChg>
        <pc:spChg chg="add mod">
          <ac:chgData name="" userId="faadb563bfecab1d" providerId="LiveId" clId="{3C5F36E9-1E67-4268-A122-5FBC8CA88F5F}" dt="2021-06-02T13:26:41.845" v="100" actId="114"/>
          <ac:spMkLst>
            <pc:docMk/>
            <pc:sldMk cId="3907564330" sldId="279"/>
            <ac:spMk id="3" creationId="{B78211A1-AEAF-4896-9303-C8ADEAE07FC2}"/>
          </ac:spMkLst>
        </pc:spChg>
      </pc:sldChg>
      <pc:sldChg chg="addSp modSp add">
        <pc:chgData name="" userId="faadb563bfecab1d" providerId="LiveId" clId="{3C5F36E9-1E67-4268-A122-5FBC8CA88F5F}" dt="2021-06-02T13:26:48.869" v="104" actId="114"/>
        <pc:sldMkLst>
          <pc:docMk/>
          <pc:sldMk cId="297697639" sldId="280"/>
        </pc:sldMkLst>
        <pc:spChg chg="add mod">
          <ac:chgData name="" userId="faadb563bfecab1d" providerId="LiveId" clId="{3C5F36E9-1E67-4268-A122-5FBC8CA88F5F}" dt="2021-06-02T13:26:48.869" v="104" actId="114"/>
          <ac:spMkLst>
            <pc:docMk/>
            <pc:sldMk cId="297697639" sldId="280"/>
            <ac:spMk id="2" creationId="{D2BDF83B-1E92-4B06-BC80-11C82411217A}"/>
          </ac:spMkLst>
        </pc:spChg>
        <pc:spChg chg="add mod">
          <ac:chgData name="" userId="faadb563bfecab1d" providerId="LiveId" clId="{3C5F36E9-1E67-4268-A122-5FBC8CA88F5F}" dt="2021-06-02T13:26:48.869" v="104" actId="114"/>
          <ac:spMkLst>
            <pc:docMk/>
            <pc:sldMk cId="297697639" sldId="280"/>
            <ac:spMk id="3" creationId="{5397B2D4-8F46-4991-9374-54E74D128C6B}"/>
          </ac:spMkLst>
        </pc:spChg>
        <pc:spChg chg="add mod">
          <ac:chgData name="" userId="faadb563bfecab1d" providerId="LiveId" clId="{3C5F36E9-1E67-4268-A122-5FBC8CA88F5F}" dt="2021-06-02T13:26:48.869" v="104" actId="114"/>
          <ac:spMkLst>
            <pc:docMk/>
            <pc:sldMk cId="297697639" sldId="280"/>
            <ac:spMk id="5" creationId="{255ECC87-646E-4618-AE45-246F42CE49F8}"/>
          </ac:spMkLst>
        </pc:spChg>
        <pc:spChg chg="add mod">
          <ac:chgData name="" userId="faadb563bfecab1d" providerId="LiveId" clId="{3C5F36E9-1E67-4268-A122-5FBC8CA88F5F}" dt="2021-06-02T13:26:48.869" v="104" actId="114"/>
          <ac:spMkLst>
            <pc:docMk/>
            <pc:sldMk cId="297697639" sldId="280"/>
            <ac:spMk id="6" creationId="{03CAE591-6CF6-4FFB-BA18-F3E1C5A6CB7E}"/>
          </ac:spMkLst>
        </pc:spChg>
        <pc:spChg chg="add mod">
          <ac:chgData name="" userId="faadb563bfecab1d" providerId="LiveId" clId="{3C5F36E9-1E67-4268-A122-5FBC8CA88F5F}" dt="2021-06-02T13:26:48.869" v="104" actId="114"/>
          <ac:spMkLst>
            <pc:docMk/>
            <pc:sldMk cId="297697639" sldId="280"/>
            <ac:spMk id="7" creationId="{8B8D6951-5779-48BE-AF1D-60EAAD19F925}"/>
          </ac:spMkLst>
        </pc:spChg>
        <pc:spChg chg="add mod">
          <ac:chgData name="" userId="faadb563bfecab1d" providerId="LiveId" clId="{3C5F36E9-1E67-4268-A122-5FBC8CA88F5F}" dt="2021-06-02T13:26:48.869" v="104" actId="114"/>
          <ac:spMkLst>
            <pc:docMk/>
            <pc:sldMk cId="297697639" sldId="280"/>
            <ac:spMk id="8" creationId="{E318E504-58AF-4E0D-964D-E2E384186D6B}"/>
          </ac:spMkLst>
        </pc:spChg>
        <pc:picChg chg="add">
          <ac:chgData name="" userId="faadb563bfecab1d" providerId="LiveId" clId="{3C5F36E9-1E67-4268-A122-5FBC8CA88F5F}" dt="2021-06-02T13:26:46.910" v="102"/>
          <ac:picMkLst>
            <pc:docMk/>
            <pc:sldMk cId="297697639" sldId="280"/>
            <ac:picMk id="4" creationId="{CEAA6B3E-3E5E-4FD2-9A41-0479D4BB94E3}"/>
          </ac:picMkLst>
        </pc:picChg>
      </pc:sldChg>
      <pc:sldChg chg="addSp modSp add">
        <pc:chgData name="" userId="faadb563bfecab1d" providerId="LiveId" clId="{3C5F36E9-1E67-4268-A122-5FBC8CA88F5F}" dt="2021-06-02T13:26:54.704" v="107" actId="114"/>
        <pc:sldMkLst>
          <pc:docMk/>
          <pc:sldMk cId="312707044" sldId="281"/>
        </pc:sldMkLst>
        <pc:spChg chg="add mod">
          <ac:chgData name="" userId="faadb563bfecab1d" providerId="LiveId" clId="{3C5F36E9-1E67-4268-A122-5FBC8CA88F5F}" dt="2021-06-02T13:26:54.704" v="107" actId="114"/>
          <ac:spMkLst>
            <pc:docMk/>
            <pc:sldMk cId="312707044" sldId="281"/>
            <ac:spMk id="2" creationId="{408A5D84-7593-4D72-A64B-9F8A87248DEF}"/>
          </ac:spMkLst>
        </pc:spChg>
        <pc:spChg chg="add mod">
          <ac:chgData name="" userId="faadb563bfecab1d" providerId="LiveId" clId="{3C5F36E9-1E67-4268-A122-5FBC8CA88F5F}" dt="2021-06-02T13:26:54.704" v="107" actId="114"/>
          <ac:spMkLst>
            <pc:docMk/>
            <pc:sldMk cId="312707044" sldId="281"/>
            <ac:spMk id="3" creationId="{8216757B-E111-4DB5-B2AE-1CC2598C1693}"/>
          </ac:spMkLst>
        </pc:spChg>
      </pc:sldChg>
      <pc:sldChg chg="addSp modSp add modAnim">
        <pc:chgData name="" userId="faadb563bfecab1d" providerId="LiveId" clId="{3C5F36E9-1E67-4268-A122-5FBC8CA88F5F}" dt="2021-06-02T13:27:00.995" v="111" actId="114"/>
        <pc:sldMkLst>
          <pc:docMk/>
          <pc:sldMk cId="1096350780" sldId="282"/>
        </pc:sldMkLst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2" creationId="{B46FA6A9-5896-47DF-BBFE-D51131CD3EBF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3" creationId="{B2D0F750-756C-460B-BBE6-71CFAE96BFE6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4" creationId="{330F551A-984C-4BD9-8C49-A61425F79CF6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5" creationId="{0338867B-A8EA-4338-9C6E-28814917E63C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6" creationId="{A8F8E507-9F7B-4417-AF75-50F3FD5FFCE0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7" creationId="{8C2E9B58-9119-4E93-864A-B6A9D3811631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9" creationId="{E704D491-1B7C-4D2D-8004-E6AC7EBE76F1}"/>
          </ac:spMkLst>
        </pc:spChg>
        <pc:spChg chg="add mod">
          <ac:chgData name="" userId="faadb563bfecab1d" providerId="LiveId" clId="{3C5F36E9-1E67-4268-A122-5FBC8CA88F5F}" dt="2021-06-02T13:27:00.995" v="111" actId="114"/>
          <ac:spMkLst>
            <pc:docMk/>
            <pc:sldMk cId="1096350780" sldId="282"/>
            <ac:spMk id="10" creationId="{C70E6C3F-0979-40D1-878F-B137A33E1B25}"/>
          </ac:spMkLst>
        </pc:spChg>
        <pc:picChg chg="add">
          <ac:chgData name="" userId="faadb563bfecab1d" providerId="LiveId" clId="{3C5F36E9-1E67-4268-A122-5FBC8CA88F5F}" dt="2021-06-02T13:26:59.341" v="109"/>
          <ac:picMkLst>
            <pc:docMk/>
            <pc:sldMk cId="1096350780" sldId="282"/>
            <ac:picMk id="8" creationId="{172FCD56-2707-4158-9DBB-817F220F4C3D}"/>
          </ac:picMkLst>
        </pc:picChg>
      </pc:sldChg>
      <pc:sldChg chg="addSp modSp add modAnim">
        <pc:chgData name="" userId="faadb563bfecab1d" providerId="LiveId" clId="{3C5F36E9-1E67-4268-A122-5FBC8CA88F5F}" dt="2021-06-02T13:27:06.698" v="114" actId="114"/>
        <pc:sldMkLst>
          <pc:docMk/>
          <pc:sldMk cId="3133568170" sldId="283"/>
        </pc:sldMkLst>
        <pc:spChg chg="add mod">
          <ac:chgData name="" userId="faadb563bfecab1d" providerId="LiveId" clId="{3C5F36E9-1E67-4268-A122-5FBC8CA88F5F}" dt="2021-06-02T13:27:06.698" v="114" actId="114"/>
          <ac:spMkLst>
            <pc:docMk/>
            <pc:sldMk cId="3133568170" sldId="283"/>
            <ac:spMk id="2" creationId="{3497D9E7-E898-4F0A-8C84-6CAF2BB009AD}"/>
          </ac:spMkLst>
        </pc:spChg>
        <pc:spChg chg="add mod">
          <ac:chgData name="" userId="faadb563bfecab1d" providerId="LiveId" clId="{3C5F36E9-1E67-4268-A122-5FBC8CA88F5F}" dt="2021-06-02T13:27:06.698" v="114" actId="114"/>
          <ac:spMkLst>
            <pc:docMk/>
            <pc:sldMk cId="3133568170" sldId="283"/>
            <ac:spMk id="3" creationId="{D30E41AD-8E2C-44C4-A0CF-AF6F2A279D1A}"/>
          </ac:spMkLst>
        </pc:spChg>
      </pc:sldChg>
      <pc:sldChg chg="addSp modSp add">
        <pc:chgData name="" userId="faadb563bfecab1d" providerId="LiveId" clId="{3C5F36E9-1E67-4268-A122-5FBC8CA88F5F}" dt="2021-06-02T13:27:12.635" v="118" actId="114"/>
        <pc:sldMkLst>
          <pc:docMk/>
          <pc:sldMk cId="3028608125" sldId="284"/>
        </pc:sldMkLst>
        <pc:spChg chg="add mod">
          <ac:chgData name="" userId="faadb563bfecab1d" providerId="LiveId" clId="{3C5F36E9-1E67-4268-A122-5FBC8CA88F5F}" dt="2021-06-02T13:27:12.635" v="118" actId="114"/>
          <ac:spMkLst>
            <pc:docMk/>
            <pc:sldMk cId="3028608125" sldId="284"/>
            <ac:spMk id="2" creationId="{4DB32F14-DC21-4D58-907F-295FFC1EC873}"/>
          </ac:spMkLst>
        </pc:spChg>
        <pc:spChg chg="add mod">
          <ac:chgData name="" userId="faadb563bfecab1d" providerId="LiveId" clId="{3C5F36E9-1E67-4268-A122-5FBC8CA88F5F}" dt="2021-06-02T13:27:12.635" v="118" actId="114"/>
          <ac:spMkLst>
            <pc:docMk/>
            <pc:sldMk cId="3028608125" sldId="284"/>
            <ac:spMk id="3" creationId="{B28F8C23-B9F3-4E94-A73D-F0BCBE4A8334}"/>
          </ac:spMkLst>
        </pc:spChg>
        <pc:spChg chg="add mod">
          <ac:chgData name="" userId="faadb563bfecab1d" providerId="LiveId" clId="{3C5F36E9-1E67-4268-A122-5FBC8CA88F5F}" dt="2021-06-02T13:27:12.635" v="118" actId="114"/>
          <ac:spMkLst>
            <pc:docMk/>
            <pc:sldMk cId="3028608125" sldId="284"/>
            <ac:spMk id="4" creationId="{1929B195-F0D3-4E32-A876-764E0FB919A9}"/>
          </ac:spMkLst>
        </pc:spChg>
        <pc:spChg chg="add mod">
          <ac:chgData name="" userId="faadb563bfecab1d" providerId="LiveId" clId="{3C5F36E9-1E67-4268-A122-5FBC8CA88F5F}" dt="2021-06-02T13:27:12.635" v="118" actId="114"/>
          <ac:spMkLst>
            <pc:docMk/>
            <pc:sldMk cId="3028608125" sldId="284"/>
            <ac:spMk id="5" creationId="{DF2B1B64-2851-4DF2-9392-C4AABF1CC3EA}"/>
          </ac:spMkLst>
        </pc:spChg>
        <pc:spChg chg="add mod">
          <ac:chgData name="" userId="faadb563bfecab1d" providerId="LiveId" clId="{3C5F36E9-1E67-4268-A122-5FBC8CA88F5F}" dt="2021-06-02T13:27:12.635" v="118" actId="114"/>
          <ac:spMkLst>
            <pc:docMk/>
            <pc:sldMk cId="3028608125" sldId="284"/>
            <ac:spMk id="6" creationId="{D7969362-8429-4684-8181-342718F3EC4D}"/>
          </ac:spMkLst>
        </pc:spChg>
      </pc:sldChg>
      <pc:sldChg chg="addSp modSp add">
        <pc:chgData name="" userId="faadb563bfecab1d" providerId="LiveId" clId="{3C5F36E9-1E67-4268-A122-5FBC8CA88F5F}" dt="2021-06-02T13:27:17.837" v="121" actId="114"/>
        <pc:sldMkLst>
          <pc:docMk/>
          <pc:sldMk cId="1359299662" sldId="285"/>
        </pc:sldMkLst>
        <pc:spChg chg="add mod">
          <ac:chgData name="" userId="faadb563bfecab1d" providerId="LiveId" clId="{3C5F36E9-1E67-4268-A122-5FBC8CA88F5F}" dt="2021-06-02T13:27:17.837" v="121" actId="114"/>
          <ac:spMkLst>
            <pc:docMk/>
            <pc:sldMk cId="1359299662" sldId="285"/>
            <ac:spMk id="2" creationId="{44F81708-F924-4861-8983-A3D87B5266CF}"/>
          </ac:spMkLst>
        </pc:spChg>
        <pc:spChg chg="add mod">
          <ac:chgData name="" userId="faadb563bfecab1d" providerId="LiveId" clId="{3C5F36E9-1E67-4268-A122-5FBC8CA88F5F}" dt="2021-06-02T13:27:17.837" v="121" actId="114"/>
          <ac:spMkLst>
            <pc:docMk/>
            <pc:sldMk cId="1359299662" sldId="285"/>
            <ac:spMk id="3" creationId="{C9DB7D38-399C-425C-9E2D-0B279289178E}"/>
          </ac:spMkLst>
        </pc:spChg>
      </pc:sldChg>
      <pc:sldChg chg="addSp modSp add">
        <pc:chgData name="" userId="faadb563bfecab1d" providerId="LiveId" clId="{3C5F36E9-1E67-4268-A122-5FBC8CA88F5F}" dt="2021-06-02T13:27:23.502" v="124" actId="114"/>
        <pc:sldMkLst>
          <pc:docMk/>
          <pc:sldMk cId="3151353376" sldId="286"/>
        </pc:sldMkLst>
        <pc:spChg chg="add mod">
          <ac:chgData name="" userId="faadb563bfecab1d" providerId="LiveId" clId="{3C5F36E9-1E67-4268-A122-5FBC8CA88F5F}" dt="2021-06-02T13:27:23.502" v="124" actId="114"/>
          <ac:spMkLst>
            <pc:docMk/>
            <pc:sldMk cId="3151353376" sldId="286"/>
            <ac:spMk id="2" creationId="{F930A99E-BA9D-4F1E-AEFA-505D43DE1391}"/>
          </ac:spMkLst>
        </pc:spChg>
        <pc:spChg chg="add mod">
          <ac:chgData name="" userId="faadb563bfecab1d" providerId="LiveId" clId="{3C5F36E9-1E67-4268-A122-5FBC8CA88F5F}" dt="2021-06-02T13:27:23.502" v="124" actId="114"/>
          <ac:spMkLst>
            <pc:docMk/>
            <pc:sldMk cId="3151353376" sldId="286"/>
            <ac:spMk id="3" creationId="{B10519A5-0243-4EDE-89BC-D0D447448174}"/>
          </ac:spMkLst>
        </pc:spChg>
      </pc:sldChg>
      <pc:sldChg chg="addSp modSp add">
        <pc:chgData name="" userId="faadb563bfecab1d" providerId="LiveId" clId="{3C5F36E9-1E67-4268-A122-5FBC8CA88F5F}" dt="2021-06-02T13:27:29.015" v="127" actId="114"/>
        <pc:sldMkLst>
          <pc:docMk/>
          <pc:sldMk cId="787166790" sldId="287"/>
        </pc:sldMkLst>
        <pc:spChg chg="add mod">
          <ac:chgData name="" userId="faadb563bfecab1d" providerId="LiveId" clId="{3C5F36E9-1E67-4268-A122-5FBC8CA88F5F}" dt="2021-06-02T13:27:29.015" v="127" actId="114"/>
          <ac:spMkLst>
            <pc:docMk/>
            <pc:sldMk cId="787166790" sldId="287"/>
            <ac:spMk id="2" creationId="{B17B8972-0D14-4FB9-836C-EB6226A0C16D}"/>
          </ac:spMkLst>
        </pc:spChg>
        <pc:spChg chg="add mod">
          <ac:chgData name="" userId="faadb563bfecab1d" providerId="LiveId" clId="{3C5F36E9-1E67-4268-A122-5FBC8CA88F5F}" dt="2021-06-02T13:27:29.015" v="127" actId="114"/>
          <ac:spMkLst>
            <pc:docMk/>
            <pc:sldMk cId="787166790" sldId="287"/>
            <ac:spMk id="3" creationId="{B5EB0B0F-ED17-487E-8E87-30EE286C6C6C}"/>
          </ac:spMkLst>
        </pc:spChg>
      </pc:sldChg>
    </pc:docChg>
  </pc:docChgLst>
  <pc:docChgLst>
    <pc:chgData userId="faadb563bfecab1d" providerId="LiveId" clId="{8344AE5E-A0AC-4060-B64A-413C5CB1E91E}"/>
    <pc:docChg chg="undo custSel addSld delSld modSld">
      <pc:chgData name="" userId="faadb563bfecab1d" providerId="LiveId" clId="{8344AE5E-A0AC-4060-B64A-413C5CB1E91E}" dt="2021-05-19T08:29:23.286" v="114" actId="1076"/>
      <pc:docMkLst>
        <pc:docMk/>
      </pc:docMkLst>
      <pc:sldChg chg="addSp delSp modSp">
        <pc:chgData name="" userId="faadb563bfecab1d" providerId="LiveId" clId="{8344AE5E-A0AC-4060-B64A-413C5CB1E91E}" dt="2021-05-19T08:25:43.660" v="2" actId="114"/>
        <pc:sldMkLst>
          <pc:docMk/>
          <pc:sldMk cId="3330577137" sldId="256"/>
        </pc:sldMkLst>
        <pc:spChg chg="del">
          <ac:chgData name="" userId="faadb563bfecab1d" providerId="LiveId" clId="{8344AE5E-A0AC-4060-B64A-413C5CB1E91E}" dt="2021-05-19T08:25:40.250" v="0" actId="478"/>
          <ac:spMkLst>
            <pc:docMk/>
            <pc:sldMk cId="3330577137" sldId="256"/>
            <ac:spMk id="5" creationId="{03865D0E-2CFD-459A-8A33-08D2AB0971C4}"/>
          </ac:spMkLst>
        </pc:spChg>
        <pc:spChg chg="del">
          <ac:chgData name="" userId="faadb563bfecab1d" providerId="LiveId" clId="{8344AE5E-A0AC-4060-B64A-413C5CB1E91E}" dt="2021-05-19T08:25:40.250" v="0" actId="478"/>
          <ac:spMkLst>
            <pc:docMk/>
            <pc:sldMk cId="3330577137" sldId="256"/>
            <ac:spMk id="6" creationId="{3F786BC7-75D6-41ED-B37E-8CA8C2BF0631}"/>
          </ac:spMkLst>
        </pc:spChg>
        <pc:spChg chg="add mod">
          <ac:chgData name="" userId="faadb563bfecab1d" providerId="LiveId" clId="{8344AE5E-A0AC-4060-B64A-413C5CB1E91E}" dt="2021-05-19T08:25:43.660" v="2" actId="114"/>
          <ac:spMkLst>
            <pc:docMk/>
            <pc:sldMk cId="3330577137" sldId="256"/>
            <ac:spMk id="7" creationId="{0A8822BD-772E-49CF-B980-6D9B7267AD3E}"/>
          </ac:spMkLst>
        </pc:spChg>
        <pc:spChg chg="add mod">
          <ac:chgData name="" userId="faadb563bfecab1d" providerId="LiveId" clId="{8344AE5E-A0AC-4060-B64A-413C5CB1E91E}" dt="2021-05-19T08:25:43.660" v="2" actId="114"/>
          <ac:spMkLst>
            <pc:docMk/>
            <pc:sldMk cId="3330577137" sldId="256"/>
            <ac:spMk id="8" creationId="{06F53612-E688-42A2-B549-86A344B9B9F1}"/>
          </ac:spMkLst>
        </pc:spChg>
      </pc:sldChg>
    </pc:docChg>
  </pc:docChgLst>
  <pc:docChgLst>
    <pc:chgData userId="faadb563bfecab1d" providerId="LiveId" clId="{CB0A2BB5-231E-4386-ADE3-B872A1102C52}"/>
    <pc:docChg chg="undo custSel addSld delSld modSld">
      <pc:chgData name="" userId="faadb563bfecab1d" providerId="LiveId" clId="{CB0A2BB5-231E-4386-ADE3-B872A1102C52}" dt="2021-05-12T16:47:15.064" v="101" actId="114"/>
      <pc:docMkLst>
        <pc:docMk/>
      </pc:docMkLst>
      <pc:sldChg chg="addSp delSp modSp add del">
        <pc:chgData name="" userId="faadb563bfecab1d" providerId="LiveId" clId="{CB0A2BB5-231E-4386-ADE3-B872A1102C52}" dt="2021-05-12T16:43:10.519" v="23" actId="114"/>
        <pc:sldMkLst>
          <pc:docMk/>
          <pc:sldMk cId="3330577137" sldId="256"/>
        </pc:sldMkLst>
        <pc:spChg chg="add mod">
          <ac:chgData name="" userId="faadb563bfecab1d" providerId="LiveId" clId="{CB0A2BB5-231E-4386-ADE3-B872A1102C52}" dt="2021-05-12T16:43:10.519" v="23" actId="114"/>
          <ac:spMkLst>
            <pc:docMk/>
            <pc:sldMk cId="3330577137" sldId="256"/>
            <ac:spMk id="5" creationId="{03865D0E-2CFD-459A-8A33-08D2AB0971C4}"/>
          </ac:spMkLst>
        </pc:spChg>
        <pc:spChg chg="add mod">
          <ac:chgData name="" userId="faadb563bfecab1d" providerId="LiveId" clId="{CB0A2BB5-231E-4386-ADE3-B872A1102C52}" dt="2021-05-12T16:43:10.519" v="23" actId="114"/>
          <ac:spMkLst>
            <pc:docMk/>
            <pc:sldMk cId="3330577137" sldId="256"/>
            <ac:spMk id="6" creationId="{3F786BC7-75D6-41ED-B37E-8CA8C2BF0631}"/>
          </ac:spMkLst>
        </pc:spChg>
        <pc:spChg chg="del">
          <ac:chgData name="" userId="faadb563bfecab1d" providerId="LiveId" clId="{CB0A2BB5-231E-4386-ADE3-B872A1102C52}" dt="2021-05-12T16:43:06.220" v="20" actId="478"/>
          <ac:spMkLst>
            <pc:docMk/>
            <pc:sldMk cId="3330577137" sldId="256"/>
            <ac:spMk id="7" creationId="{741D40CF-9DFC-4DF4-B8A5-848E0A3D6910}"/>
          </ac:spMkLst>
        </pc:spChg>
        <pc:spChg chg="del">
          <ac:chgData name="" userId="faadb563bfecab1d" providerId="LiveId" clId="{CB0A2BB5-231E-4386-ADE3-B872A1102C52}" dt="2021-05-12T16:43:07.492" v="21" actId="478"/>
          <ac:spMkLst>
            <pc:docMk/>
            <pc:sldMk cId="3330577137" sldId="256"/>
            <ac:spMk id="9" creationId="{3932893F-EAF9-4414-B134-B75AB7FD3339}"/>
          </ac:spMkLst>
        </pc:spChg>
      </pc:sldChg>
    </pc:docChg>
  </pc:docChgLst>
  <pc:docChgLst>
    <pc:chgData userId="faadb563bfecab1d" providerId="LiveId" clId="{88338224-052D-46DA-BB46-A12DC043BE42}"/>
    <pc:docChg chg="undo addSld delSld modSld">
      <pc:chgData name="" userId="faadb563bfecab1d" providerId="LiveId" clId="{88338224-052D-46DA-BB46-A12DC043BE42}" dt="2021-05-26T17:08:22.678" v="155" actId="114"/>
      <pc:docMkLst>
        <pc:docMk/>
      </pc:docMkLst>
      <pc:sldChg chg="addSp delSp modSp">
        <pc:chgData name="" userId="faadb563bfecab1d" providerId="LiveId" clId="{88338224-052D-46DA-BB46-A12DC043BE42}" dt="2021-05-26T17:01:01.291" v="29" actId="114"/>
        <pc:sldMkLst>
          <pc:docMk/>
          <pc:sldMk cId="3330577137" sldId="256"/>
        </pc:sldMkLst>
        <pc:spChg chg="add del">
          <ac:chgData name="" userId="faadb563bfecab1d" providerId="LiveId" clId="{88338224-052D-46DA-BB46-A12DC043BE42}" dt="2021-05-26T17:00:56.710" v="25"/>
          <ac:spMkLst>
            <pc:docMk/>
            <pc:sldMk cId="3330577137" sldId="256"/>
            <ac:spMk id="5" creationId="{25491233-E3C5-4100-80AE-1E797923FAB2}"/>
          </ac:spMkLst>
        </pc:spChg>
        <pc:spChg chg="add del">
          <ac:chgData name="" userId="faadb563bfecab1d" providerId="LiveId" clId="{88338224-052D-46DA-BB46-A12DC043BE42}" dt="2021-05-26T17:00:58.306" v="27"/>
          <ac:spMkLst>
            <pc:docMk/>
            <pc:sldMk cId="3330577137" sldId="256"/>
            <ac:spMk id="6" creationId="{55637250-7E32-4171-8DBD-EAA719290157}"/>
          </ac:spMkLst>
        </pc:spChg>
        <pc:spChg chg="mod">
          <ac:chgData name="" userId="faadb563bfecab1d" providerId="LiveId" clId="{88338224-052D-46DA-BB46-A12DC043BE42}" dt="2021-05-26T17:00:55.828" v="23" actId="6549"/>
          <ac:spMkLst>
            <pc:docMk/>
            <pc:sldMk cId="3330577137" sldId="256"/>
            <ac:spMk id="8" creationId="{06F53612-E688-42A2-B549-86A344B9B9F1}"/>
          </ac:spMkLst>
        </pc:spChg>
        <pc:spChg chg="add mod">
          <ac:chgData name="" userId="faadb563bfecab1d" providerId="LiveId" clId="{88338224-052D-46DA-BB46-A12DC043BE42}" dt="2021-05-26T17:01:01.291" v="29" actId="114"/>
          <ac:spMkLst>
            <pc:docMk/>
            <pc:sldMk cId="3330577137" sldId="256"/>
            <ac:spMk id="9" creationId="{EE6FD81D-48AC-410E-8FD3-CE2DEC5384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BC920-5309-4742-A987-6C69EC92D034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78549-379A-4B0F-B0E8-31A4019A4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2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0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8307-0B1D-440A-B77D-E27CDA010FB9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82FC-E997-4046-BFC4-6D25825C0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3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20C2F-963D-453C-9CB1-EC89147EF6EF}"/>
              </a:ext>
            </a:extLst>
          </p:cNvPr>
          <p:cNvSpPr txBox="1"/>
          <p:nvPr/>
        </p:nvSpPr>
        <p:spPr>
          <a:xfrm>
            <a:off x="6083808" y="4836205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330033"/>
                </a:solidFill>
                <a:latin typeface="Times New Roman"/>
                <a:ea typeface="宋体"/>
                <a:cs typeface="Times New Roman"/>
              </a:rPr>
              <a:t>周建宇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822BD-772E-49CF-B980-6D9B7267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66294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33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软件过程管理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F53612-E688-42A2-B549-86A344B9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097088"/>
            <a:ext cx="6858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4000" b="1" i="1" kern="1200">
                <a:solidFill>
                  <a:srgbClr val="3366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6FD81D-48AC-410E-8FD3-CE2DEC53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249488"/>
            <a:ext cx="685800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4000" b="1" i="1" kern="1200">
                <a:solidFill>
                  <a:srgbClr val="3366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-Ch.8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软件过程的集成管理</a:t>
            </a:r>
          </a:p>
        </p:txBody>
      </p:sp>
    </p:spTree>
    <p:extLst>
      <p:ext uri="{BB962C8B-B14F-4D97-AF65-F5344CB8AC3E}">
        <p14:creationId xmlns:p14="http://schemas.microsoft.com/office/powerpoint/2010/main" val="333057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0D5FBB-5255-4ABB-A496-73CB750B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8.2.2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合成项目计划的管理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279C074-C656-4C83-A21A-DF717FE9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36725"/>
            <a:ext cx="77724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利用组织过程财富库实施项目已定义过程。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运用项目已定义过程、项目计划和从属计划，监督和控制项目的活动和工作产品。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收集并分析有关的度量项目。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定期审查环境是否足以满足项目和团队间合作的需求。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定期审查项目的绩效和状态，并根据审查结果进行适当调整、协调。</a:t>
            </a:r>
          </a:p>
        </p:txBody>
      </p:sp>
    </p:spTree>
    <p:extLst>
      <p:ext uri="{BB962C8B-B14F-4D97-AF65-F5344CB8AC3E}">
        <p14:creationId xmlns:p14="http://schemas.microsoft.com/office/powerpoint/2010/main" val="103095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AEC80A0-3F0D-4950-B3F3-B028C88A4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8.2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集成项目的合成计划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895B6B9-7FF1-40AF-936D-3E076BE56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7088"/>
            <a:ext cx="77724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合成项目计划的管理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8.2.3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合成项目计划的实施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8.2.4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组间协调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8.5.6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新产品开发</a:t>
            </a:r>
          </a:p>
        </p:txBody>
      </p:sp>
    </p:spTree>
    <p:extLst>
      <p:ext uri="{BB962C8B-B14F-4D97-AF65-F5344CB8AC3E}">
        <p14:creationId xmlns:p14="http://schemas.microsoft.com/office/powerpoint/2010/main" val="164135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E208ABD-1346-4BAD-A9D2-8FEAF5BF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8.2.3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合成项目计划的实施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F8779E-E60A-4877-B743-4379E66D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89138"/>
            <a:ext cx="77724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管理依存关系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与那些应该参加本项目活动的相关利益者进行协调。</a:t>
            </a:r>
          </a:p>
          <a:p>
            <a:pPr marL="533400" indent="-533400" defTabSz="914400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确保所产生的工作产品满足组织所做的承诺和项目验收的要求。对所开发的每个工作产品进行验证，如复审、评审或测试。</a:t>
            </a:r>
          </a:p>
          <a:p>
            <a:pPr marL="533400" indent="-533400" defTabSz="914400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解决所发现的有关问题</a:t>
            </a:r>
            <a:r>
              <a:rPr lang="en-US" altLang="zh-CN" i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i="0">
                <a:latin typeface="楷体_GB2312" pitchFamily="49" charset="-122"/>
                <a:ea typeface="楷体_GB2312" pitchFamily="49" charset="-122"/>
              </a:rPr>
              <a:t>依存关系上的问题</a:t>
            </a:r>
          </a:p>
        </p:txBody>
      </p:sp>
    </p:spTree>
    <p:extLst>
      <p:ext uri="{BB962C8B-B14F-4D97-AF65-F5344CB8AC3E}">
        <p14:creationId xmlns:p14="http://schemas.microsoft.com/office/powerpoint/2010/main" val="33694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23555A8-1F5F-4202-B4E3-6332C0C8A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8.2.4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组间协调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111EBD-EC64-437A-A7D1-3958CEB7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7088"/>
            <a:ext cx="77724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组间协调的目标和作用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组间协调的约定和方法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组间协调的最佳实践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77311C0-F352-40C8-AE03-695FC6AFE849}"/>
              </a:ext>
            </a:extLst>
          </p:cNvPr>
          <p:cNvSpPr>
            <a:spLocks/>
          </p:cNvSpPr>
          <p:nvPr/>
        </p:nvSpPr>
        <p:spPr bwMode="auto">
          <a:xfrm>
            <a:off x="5508625" y="2297113"/>
            <a:ext cx="3132138" cy="3327400"/>
          </a:xfrm>
          <a:prstGeom prst="borderCallout2">
            <a:avLst>
              <a:gd name="adj1" fmla="val 3435"/>
              <a:gd name="adj2" fmla="val -2431"/>
              <a:gd name="adj3" fmla="val 3435"/>
              <a:gd name="adj4" fmla="val -6690"/>
              <a:gd name="adj5" fmla="val 3435"/>
              <a:gd name="adj6" fmla="val -21491"/>
            </a:avLst>
          </a:prstGeom>
          <a:solidFill>
            <a:srgbClr val="CCCC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对客户需求的理解和定义上，受影响的各组织单元（工程组）之间达成一致；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工程组之间的约定要得到所有相关的组织单元的认同和执行；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建立有关组间协作的工作流程和相互服务的约定，使得组织单元之间能有效地开展协作。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SEPG</a:t>
            </a: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要识别、跟踪和解决组织单元之间出现的问题。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ED39D08-D3A9-4C86-9CDC-2571748041E9}"/>
              </a:ext>
            </a:extLst>
          </p:cNvPr>
          <p:cNvSpPr>
            <a:spLocks/>
          </p:cNvSpPr>
          <p:nvPr/>
        </p:nvSpPr>
        <p:spPr bwMode="auto">
          <a:xfrm>
            <a:off x="5184775" y="2060575"/>
            <a:ext cx="3708400" cy="3997325"/>
          </a:xfrm>
          <a:prstGeom prst="borderCallout2">
            <a:avLst>
              <a:gd name="adj1" fmla="val 2861"/>
              <a:gd name="adj2" fmla="val -2056"/>
              <a:gd name="adj3" fmla="val 2861"/>
              <a:gd name="adj4" fmla="val -5435"/>
              <a:gd name="adj5" fmla="val 39954"/>
              <a:gd name="adj6" fmla="val -17250"/>
            </a:avLst>
          </a:prstGeom>
          <a:solidFill>
            <a:srgbClr val="CCFFFF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团队文化的建立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一切从客户出发，建立组织内所有团体的共同目标和共同愿景。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每个组织单元指定一位代表与其它组织单元进行交流，组内的意见尽量汇总到组织单元的代表那里。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不同组织单元的人员之间讨论所提出的问题或事项，应该及时让相关组织单元获知，从而建立各个团队之间的信任关系。  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软件过程改进小组应经常了解、检查组间协作的开展情况，及时处理软件过程引起的问题，确保有适当和足够的流程来服务于组间协作。</a:t>
            </a:r>
          </a:p>
        </p:txBody>
      </p:sp>
    </p:spTree>
    <p:extLst>
      <p:ext uri="{BB962C8B-B14F-4D97-AF65-F5344CB8AC3E}">
        <p14:creationId xmlns:p14="http://schemas.microsoft.com/office/powerpoint/2010/main" val="7377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B764B6-6601-4523-A5D6-9DE315F6A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8.3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产品集成的过程管理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658A51-FA93-4901-A5C6-E476F623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457450"/>
            <a:ext cx="777240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8.3.1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软件产品工程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8.3.2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产品集成的管理流程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8.3.3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软件产品工程的实践</a:t>
            </a:r>
          </a:p>
        </p:txBody>
      </p:sp>
    </p:spTree>
    <p:extLst>
      <p:ext uri="{BB962C8B-B14F-4D97-AF65-F5344CB8AC3E}">
        <p14:creationId xmlns:p14="http://schemas.microsoft.com/office/powerpoint/2010/main" val="175190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5F6ED7F-1E49-4D65-A3B9-86C0FF59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8.3.1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软件产品工程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D8FEE4-B246-4B7C-AF4A-E027D5504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168525"/>
            <a:ext cx="4464050" cy="20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传统产业的启示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软件产品集成的策略 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软件产品工程的任务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573EAE0-6D0A-4D6D-A797-1E786D4FF862}"/>
              </a:ext>
            </a:extLst>
          </p:cNvPr>
          <p:cNvSpPr>
            <a:spLocks/>
          </p:cNvSpPr>
          <p:nvPr/>
        </p:nvSpPr>
        <p:spPr bwMode="auto">
          <a:xfrm>
            <a:off x="5292725" y="2276475"/>
            <a:ext cx="3455988" cy="3313113"/>
          </a:xfrm>
          <a:prstGeom prst="borderCallout2">
            <a:avLst>
              <a:gd name="adj1" fmla="val 3449"/>
              <a:gd name="adj2" fmla="val -2204"/>
              <a:gd name="adj3" fmla="val 3449"/>
              <a:gd name="adj4" fmla="val -10014"/>
              <a:gd name="adj5" fmla="val 4551"/>
              <a:gd name="adj6" fmla="val -37208"/>
            </a:avLst>
          </a:prstGeom>
          <a:solidFill>
            <a:srgbClr val="FFFF99">
              <a:alpha val="50000"/>
            </a:srgbClr>
          </a:solidFill>
          <a:ln w="15875">
            <a:solidFill>
              <a:srgbClr val="99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每一个构件的接口统一，事先有明确定义。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产品集成的过程是循序渐进的过程管理。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分工明确，有专业生产配件的，也有专门从事组装的。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每一个环节都得到严格的质量控制，保证构件的质量合格。 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88EF29C-E8C1-4E8A-A695-979C30BBE273}"/>
              </a:ext>
            </a:extLst>
          </p:cNvPr>
          <p:cNvSpPr>
            <a:spLocks/>
          </p:cNvSpPr>
          <p:nvPr/>
        </p:nvSpPr>
        <p:spPr bwMode="auto">
          <a:xfrm>
            <a:off x="5364163" y="2528888"/>
            <a:ext cx="3455987" cy="3854450"/>
          </a:xfrm>
          <a:prstGeom prst="borderCallout2">
            <a:avLst>
              <a:gd name="adj1" fmla="val 2968"/>
              <a:gd name="adj2" fmla="val -2204"/>
              <a:gd name="adj3" fmla="val 2968"/>
              <a:gd name="adj4" fmla="val -6384"/>
              <a:gd name="adj5" fmla="val 15815"/>
              <a:gd name="adj6" fmla="val -20898"/>
            </a:avLst>
          </a:prstGeom>
          <a:solidFill>
            <a:srgbClr val="FFFF99">
              <a:alpha val="50000"/>
            </a:srgbClr>
          </a:solidFill>
          <a:ln w="15875">
            <a:solidFill>
              <a:srgbClr val="9933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定义符合国内或国际标准</a:t>
            </a:r>
            <a:r>
              <a:rPr kumimoji="0" lang="en-US" altLang="zh-CN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规范的接口设计规格。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工作产品及其相关文档源自软件需求，按照应有的顺序被建立起来。  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每个新项目需要按照组织标准软件过程来制定软件项目计划，清楚地描述接口定义和产品集成的流程和方法。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接口设计先行。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根据已制定的软件项目计划来执行各项软件工程活动。</a:t>
            </a:r>
          </a:p>
          <a:p>
            <a:pPr marL="1714500" marR="0" lvl="3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持续集成，做到每日构建集成的软件包，保证接口及时得到验证。</a:t>
            </a:r>
          </a:p>
        </p:txBody>
      </p:sp>
    </p:spTree>
    <p:extLst>
      <p:ext uri="{BB962C8B-B14F-4D97-AF65-F5344CB8AC3E}">
        <p14:creationId xmlns:p14="http://schemas.microsoft.com/office/powerpoint/2010/main" val="29950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768DEE-E098-448A-9E08-9F80C42E5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软件产品工程的任务和约束 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B1575F9-E15F-411A-A525-14FDCF74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119023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74C3C98B-1825-4F8C-83B0-AF04F25A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1557338"/>
            <a:ext cx="1655762" cy="1187450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0F684D2A-208E-44BD-91D3-A9A5DABB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2816225"/>
            <a:ext cx="3671888" cy="1333500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E553D0AC-6C20-40A1-BCD3-8194277C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329113"/>
            <a:ext cx="3276600" cy="755650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45D193CE-A603-46CB-92F0-1A320359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5192713"/>
            <a:ext cx="6013450" cy="865187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7" descr="8-1">
            <a:extLst>
              <a:ext uri="{FF2B5EF4-FFF2-40B4-BE49-F238E27FC236}">
                <a16:creationId xmlns:a16="http://schemas.microsoft.com/office/drawing/2014/main" id="{A0439A86-3E01-4D00-97A1-61740A23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592263"/>
            <a:ext cx="6588125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687ADCC-0C08-40E0-AD63-9D2B91D47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8.3.2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产品集成的管理流程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99AE0A-DC1F-471C-ADB7-D41B8576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773238"/>
            <a:ext cx="7772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制订产品集成的策略和计划。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建立产品集成的过程和准则。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建立产品集成的环境。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审查接口描述的完备性并管理接口的变更。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确认集成用的产品构件已经就绪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完成测试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产品构件的持续集成。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验证或测试组装之后的集成产品。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交付或部署产品。</a:t>
            </a:r>
          </a:p>
        </p:txBody>
      </p:sp>
    </p:spTree>
    <p:extLst>
      <p:ext uri="{BB962C8B-B14F-4D97-AF65-F5344CB8AC3E}">
        <p14:creationId xmlns:p14="http://schemas.microsoft.com/office/powerpoint/2010/main" val="20825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51D452D-E434-4BDD-B505-3AD0987E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制订产品集成的策略和计划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36CD2D-464A-4C49-BCD3-2CA6E7FD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65288"/>
            <a:ext cx="77724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建立并维护产品集成的策略和组织方针。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进一步完善产品集成策略和环境、产品构件接口的兼容性、集成次序和方法、集成验证标准和方法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确定产品集成需要使用的资源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工具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确定产品集成相关角色的责任、权限和人选。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培训计划。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确定产品集成的相关利益者，并确定其介入时机。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建立和维护产品集成过程的描述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制订关于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产品集成计划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的审批规程。</a:t>
            </a:r>
          </a:p>
        </p:txBody>
      </p:sp>
    </p:spTree>
    <p:extLst>
      <p:ext uri="{BB962C8B-B14F-4D97-AF65-F5344CB8AC3E}">
        <p14:creationId xmlns:p14="http://schemas.microsoft.com/office/powerpoint/2010/main" val="13467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2B060F5-9541-4120-B6A7-BFA96F6E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8.3.3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软件产品工程的实践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B5651F2-1BE9-46D6-9B2C-72307E48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881188"/>
            <a:ext cx="777240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按照项目自定义的软件过程开展软件工程活动。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清楚前提条件。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抓住需求。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在软件过程管理中，加强对项目计划活动的质量控制。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选择并运用合适的软件工程方法和工具来构造和维护软件产品。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项目实施过程中保证软件计划、软件活动和产品之间的一致性。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加强同行评审。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有效的度量体系和充分的度量分析工作。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验证。</a:t>
            </a:r>
          </a:p>
        </p:txBody>
      </p:sp>
    </p:spTree>
    <p:extLst>
      <p:ext uri="{BB962C8B-B14F-4D97-AF65-F5344CB8AC3E}">
        <p14:creationId xmlns:p14="http://schemas.microsoft.com/office/powerpoint/2010/main" val="12986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C14405F-B07C-4DDE-948F-F1A477BE9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软件过程的集成管理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A02D62-125C-4308-8530-F8D4F583C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33600"/>
            <a:ext cx="77724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191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191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生产率的极大提高更多来自于消除错误，而不是更有效地工作。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19138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19138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CC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－瓦特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CCC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·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CC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汉弗莱（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CCC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Watt Humphrey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CCC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CC9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</a:t>
            </a:r>
          </a:p>
        </p:txBody>
      </p:sp>
      <p:pic>
        <p:nvPicPr>
          <p:cNvPr id="4" name="Picture 4" descr="MCj01494780000[1]">
            <a:extLst>
              <a:ext uri="{FF2B5EF4-FFF2-40B4-BE49-F238E27FC236}">
                <a16:creationId xmlns:a16="http://schemas.microsoft.com/office/drawing/2014/main" id="{21404F2E-640F-4832-9EF3-ED253443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819525"/>
            <a:ext cx="264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57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E1B6AA2-E4AE-440A-B9BB-7D534A95C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8.4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集成产品开发模式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F3227E-4482-4DEA-A161-02D423D8C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7772400" cy="294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8.4.1 IPD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产生的背景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8.4.2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产品及周期优化方法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8.4.3 IPD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核心思想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8.4.4 IPD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的过程框架模式</a:t>
            </a:r>
          </a:p>
        </p:txBody>
      </p:sp>
    </p:spTree>
    <p:extLst>
      <p:ext uri="{BB962C8B-B14F-4D97-AF65-F5344CB8AC3E}">
        <p14:creationId xmlns:p14="http://schemas.microsoft.com/office/powerpoint/2010/main" val="3279063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A4D2069-EECC-4B89-980C-2690BDB4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8.4.1 IPD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产生的背景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AB7A2B6-EAD5-421C-8746-DA17433E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28775"/>
            <a:ext cx="77724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集成产品开发模式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Integrated Product Development, IPD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）是一套针对集成化产品而研制出来的产品开发过程的管理体系，包括过程管理的思想、模式和方法。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SEI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给出了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IPD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的标准定义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楷体_GB2312" pitchFamily="49" charset="-122"/>
                <a:cs typeface="+mn-cs"/>
              </a:rPr>
              <a:t>——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IPD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是一种面向客户需求、贯穿产品生命周期的活动，能及时进行协同的、产品开发的系统方法。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IPD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的思想来源于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美国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PRTM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Pittiglio Rabin and McGrath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）公司开发的产品及周期优化法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(Product And Cycle-time Excellence, PACE)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，而最先将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IPD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付诸实践的是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IBM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公司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5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FAA632C-FDAB-47FF-9758-AC7B65BC9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8.4.2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产品及周期优化方法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E52CD9-FECA-4522-B987-9D7C62A7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2214176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8-3">
            <a:extLst>
              <a:ext uri="{FF2B5EF4-FFF2-40B4-BE49-F238E27FC236}">
                <a16:creationId xmlns:a16="http://schemas.microsoft.com/office/drawing/2014/main" id="{F345BF87-1455-49DE-8674-7AE0974D3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060575"/>
            <a:ext cx="74898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25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2FF7606-D5CA-4F80-844B-4FF90057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8.4.3 IPD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核心思想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8211A1-AEAF-4896-9303-C8ADEAE0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33488"/>
            <a:ext cx="7772400" cy="47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产品开发是一项投资决策。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基于市场的创新和开发。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跨部门、跨系统的协同。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异步开发模式，也称并行工程。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重用。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结构化的流程。</a:t>
            </a:r>
          </a:p>
        </p:txBody>
      </p:sp>
    </p:spTree>
    <p:extLst>
      <p:ext uri="{BB962C8B-B14F-4D97-AF65-F5344CB8AC3E}">
        <p14:creationId xmlns:p14="http://schemas.microsoft.com/office/powerpoint/2010/main" val="39075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2BDF83B-1E92-4B06-BC80-11C82411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8.4.4 IPD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的过程框架模式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97B2D4-8F46-4991-9374-54E74D12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2018914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Picture 4" descr="8-4">
            <a:extLst>
              <a:ext uri="{FF2B5EF4-FFF2-40B4-BE49-F238E27FC236}">
                <a16:creationId xmlns:a16="http://schemas.microsoft.com/office/drawing/2014/main" id="{CEAA6B3E-3E5E-4FD2-9A41-0479D4BB9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795813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255ECC87-646E-4618-AE45-246F42CE4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941888"/>
            <a:ext cx="2700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IPD</a:t>
            </a:r>
            <a:r>
              <a:rPr lang="zh-CN" altLang="en-US" sz="2400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两个跨部门团队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3CAE591-6CF6-4FFB-BA18-F3E1C5A6CB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4833938"/>
            <a:ext cx="1655762" cy="252412"/>
          </a:xfrm>
          <a:prstGeom prst="line">
            <a:avLst/>
          </a:prstGeom>
          <a:noFill/>
          <a:ln w="19050">
            <a:solidFill>
              <a:srgbClr val="0066FF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8B8D6951-5779-48BE-AF1D-60EAAD19F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2205038"/>
            <a:ext cx="936625" cy="2736850"/>
          </a:xfrm>
          <a:prstGeom prst="line">
            <a:avLst/>
          </a:prstGeom>
          <a:noFill/>
          <a:ln w="19050">
            <a:solidFill>
              <a:srgbClr val="0066FF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318E504-58AF-4E0D-964D-E2E384186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553075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IPD</a:t>
            </a:r>
            <a:r>
              <a:rPr lang="zh-CN" altLang="en-US" sz="2000" b="1">
                <a:solidFill>
                  <a:srgbClr val="33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过程要素</a:t>
            </a:r>
            <a:r>
              <a:rPr lang="en-US" altLang="zh-CN" sz="2000" b="1">
                <a:solidFill>
                  <a:srgbClr val="3300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可以归纳为跨部门团队、结构化流程、一流的子流程、过程性能评估、</a:t>
            </a:r>
            <a:r>
              <a:rPr lang="en-US" altLang="zh-CN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IPD</a:t>
            </a:r>
            <a:r>
              <a:rPr lang="zh-CN" altLang="en-US">
                <a:solidFill>
                  <a:srgbClr val="B2B2B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工具等几个方面  </a:t>
            </a:r>
          </a:p>
        </p:txBody>
      </p:sp>
    </p:spTree>
    <p:extLst>
      <p:ext uri="{BB962C8B-B14F-4D97-AF65-F5344CB8AC3E}">
        <p14:creationId xmlns:p14="http://schemas.microsoft.com/office/powerpoint/2010/main" val="297697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8A5D84-7593-4D72-A64B-9F8A8724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 IPD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方法应用和实践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216757B-E111-4DB5-B2AE-1CC2598C1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312988"/>
            <a:ext cx="77724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8.5.1 IPD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的方法体系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8.5.2 IPD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的方法启动和建立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8.5.3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市场过程管理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8.5.4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流程重整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8.5.5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产品重整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8.5.6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新产品开发</a:t>
            </a:r>
          </a:p>
        </p:txBody>
      </p:sp>
    </p:spTree>
    <p:extLst>
      <p:ext uri="{BB962C8B-B14F-4D97-AF65-F5344CB8AC3E}">
        <p14:creationId xmlns:p14="http://schemas.microsoft.com/office/powerpoint/2010/main" val="31270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4">
            <a:extLst>
              <a:ext uri="{FF2B5EF4-FFF2-40B4-BE49-F238E27FC236}">
                <a16:creationId xmlns:a16="http://schemas.microsoft.com/office/drawing/2014/main" id="{B46FA6A9-5896-47DF-BBFE-D51131CD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824288"/>
            <a:ext cx="828675" cy="757237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0F750-756C-460B-BBE6-71CFAE96B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8.5.1 IPD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的方法体系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0F551A-984C-4BD9-8C49-A61425F7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2095114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338867B-A8EA-4338-9C6E-28814917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881188"/>
            <a:ext cx="2592388" cy="1619250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A8F8E507-9F7B-4417-AF75-50F3FD5F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24288"/>
            <a:ext cx="2160587" cy="1620837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8C2E9B58-9119-4E93-864A-B6A9D381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3789363"/>
            <a:ext cx="2232025" cy="1511300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>
            <a:solidFill>
              <a:srgbClr val="0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Picture 5" descr="8-5">
            <a:extLst>
              <a:ext uri="{FF2B5EF4-FFF2-40B4-BE49-F238E27FC236}">
                <a16:creationId xmlns:a16="http://schemas.microsoft.com/office/drawing/2014/main" id="{172FCD56-2707-4158-9DBB-817F220F4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6985000" cy="34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>
            <a:extLst>
              <a:ext uri="{FF2B5EF4-FFF2-40B4-BE49-F238E27FC236}">
                <a16:creationId xmlns:a16="http://schemas.microsoft.com/office/drawing/2014/main" id="{E704D491-1B7C-4D2D-8004-E6AC7EBE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1663"/>
            <a:ext cx="2159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u="sng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$APPEALS </a:t>
            </a:r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C70E6C3F-0979-40D1-878F-B137A33E1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465513"/>
            <a:ext cx="71438" cy="971550"/>
          </a:xfrm>
          <a:prstGeom prst="line">
            <a:avLst/>
          </a:prstGeom>
          <a:noFill/>
          <a:ln w="19050">
            <a:solidFill>
              <a:srgbClr val="0066FF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97D9E7-E898-4F0A-8C84-6CAF2BB0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8.5.2 IPD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的方法启动和建立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0E41AD-8E2C-44C4-A0CF-AF6F2A27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736725"/>
            <a:ext cx="7772400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调研诊断需求分析及总体方案。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产品战略及规划。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研发组织结构。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研发组织切换。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研发业务流程。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研发流程切换。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薪酬及绩效管理</a:t>
            </a:r>
          </a:p>
          <a:p>
            <a:pPr marL="838200" marR="0" lvl="1" indent="-3810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培训开发体系。</a:t>
            </a:r>
          </a:p>
        </p:txBody>
      </p:sp>
    </p:spTree>
    <p:extLst>
      <p:ext uri="{BB962C8B-B14F-4D97-AF65-F5344CB8AC3E}">
        <p14:creationId xmlns:p14="http://schemas.microsoft.com/office/powerpoint/2010/main" val="31335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B32F14-DC21-4D58-907F-295FFC1E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8.5.3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市场过程管理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8F8C23-B9F3-4E94-A73D-F0BCBE4A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808163"/>
            <a:ext cx="41402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客户需求分析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投资组合分析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衡量指标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29B195-F0D3-4E32-A876-764E0FB9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681413"/>
            <a:ext cx="4572000" cy="2206625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产品价格（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Price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可用性（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Availability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包装（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Packaging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性能（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易用性（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Easy to use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保证程度（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Assurances, A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生命周期成本（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Life cycle of cost, L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社会接受程度（</a:t>
            </a:r>
            <a:r>
              <a:rPr lang="en-US" altLang="zh-CN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Social acceptance, S</a:t>
            </a:r>
            <a:r>
              <a:rPr lang="zh-CN" altLang="en-US" b="1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DF2B1B64-2851-4DF2-9392-C4AABF1CC3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3688" y="2205038"/>
            <a:ext cx="2124075" cy="1439862"/>
          </a:xfrm>
          <a:prstGeom prst="line">
            <a:avLst/>
          </a:prstGeom>
          <a:noFill/>
          <a:ln w="57150" cmpd="thinThick">
            <a:solidFill>
              <a:srgbClr val="0066FF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7969362-8429-4684-8181-342718F3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2636838"/>
            <a:ext cx="2159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u="sng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$APPEALS </a:t>
            </a:r>
          </a:p>
        </p:txBody>
      </p:sp>
    </p:spTree>
    <p:extLst>
      <p:ext uri="{BB962C8B-B14F-4D97-AF65-F5344CB8AC3E}">
        <p14:creationId xmlns:p14="http://schemas.microsoft.com/office/powerpoint/2010/main" val="302860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4F81708-F924-4861-8983-A3D87B52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8.5.4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流程重整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9DB7D38-399C-425C-9E2D-0B279289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312988"/>
            <a:ext cx="77724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、跨部门团队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、结构化流程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、项目和管道管理</a:t>
            </a:r>
          </a:p>
        </p:txBody>
      </p:sp>
    </p:spTree>
    <p:extLst>
      <p:ext uri="{BB962C8B-B14F-4D97-AF65-F5344CB8AC3E}">
        <p14:creationId xmlns:p14="http://schemas.microsoft.com/office/powerpoint/2010/main" val="135929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6E7E21-D5AA-40DF-A707-62972898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本章提纲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31FAD4-B460-4761-A170-C38F406FD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6516687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ct val="60000"/>
              </a:spcBef>
            </a:pP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8.1 </a:t>
            </a:r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集成项目管理</a:t>
            </a:r>
          </a:p>
          <a:p>
            <a:pPr defTabSz="914400">
              <a:spcBef>
                <a:spcPct val="60000"/>
              </a:spcBef>
            </a:pP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8.2 </a:t>
            </a:r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集成项目的合成计划</a:t>
            </a:r>
          </a:p>
          <a:p>
            <a:pPr defTabSz="914400">
              <a:spcBef>
                <a:spcPct val="60000"/>
              </a:spcBef>
            </a:pP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8.3 </a:t>
            </a:r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产品集成的过程管理</a:t>
            </a:r>
          </a:p>
          <a:p>
            <a:pPr defTabSz="914400">
              <a:spcBef>
                <a:spcPct val="60000"/>
              </a:spcBef>
            </a:pP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8.4 </a:t>
            </a:r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集成产品开发模式</a:t>
            </a:r>
          </a:p>
          <a:p>
            <a:pPr defTabSz="914400">
              <a:spcBef>
                <a:spcPct val="60000"/>
              </a:spcBef>
            </a:pPr>
            <a:r>
              <a:rPr lang="en-US" altLang="zh-CN" i="0">
                <a:latin typeface="宋体" panose="02010600030101010101" pitchFamily="2" charset="-122"/>
                <a:cs typeface="Times New Roman" panose="02020603050405020304" pitchFamily="18" charset="0"/>
              </a:rPr>
              <a:t>8.5 IPD</a:t>
            </a:r>
            <a:r>
              <a:rPr lang="zh-CN" altLang="en-US" i="0">
                <a:latin typeface="宋体" panose="02010600030101010101" pitchFamily="2" charset="-122"/>
                <a:cs typeface="Times New Roman" panose="02020603050405020304" pitchFamily="18" charset="0"/>
              </a:rPr>
              <a:t>方法应用和实践</a:t>
            </a:r>
          </a:p>
        </p:txBody>
      </p:sp>
      <p:pic>
        <p:nvPicPr>
          <p:cNvPr id="4" name="Picture 6" descr="j0287005">
            <a:extLst>
              <a:ext uri="{FF2B5EF4-FFF2-40B4-BE49-F238E27FC236}">
                <a16:creationId xmlns:a16="http://schemas.microsoft.com/office/drawing/2014/main" id="{29ABE3DA-82BC-4F36-829E-2818633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49926" y="3690937"/>
            <a:ext cx="16764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19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30A99E-BA9D-4F1E-AEFA-505D43DE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8.5.5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产品重整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0519A5-0243-4EDE-89BC-D0D44744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312988"/>
            <a:ext cx="77724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异步开发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共用基础模块（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CBB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151353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7B8972-0D14-4FB9-836C-EB6226A0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8.5.6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新产品开发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5EB0B0F-ED17-487E-8E87-30EE286C6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808163"/>
            <a:ext cx="7772400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IPD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的有效采用和实施将给组织新产品的开发带来如下好处。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产品投入市场时间缩短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40-60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％。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产品开发浪费减少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50-80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％。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产品开发生产力提高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25-30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％。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新产品收益百分比增加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％。</a:t>
            </a:r>
          </a:p>
        </p:txBody>
      </p:sp>
    </p:spTree>
    <p:extLst>
      <p:ext uri="{BB962C8B-B14F-4D97-AF65-F5344CB8AC3E}">
        <p14:creationId xmlns:p14="http://schemas.microsoft.com/office/powerpoint/2010/main" val="7871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F7A3F3-A7E1-4775-90A2-25978B08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8.1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集成项目管理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9D349E-DFD3-43FF-8AC4-CE999A25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77724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8.1.1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项目过程的集成管理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8.1.2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集成管理流程</a:t>
            </a:r>
          </a:p>
        </p:txBody>
      </p:sp>
    </p:spTree>
    <p:extLst>
      <p:ext uri="{BB962C8B-B14F-4D97-AF65-F5344CB8AC3E}">
        <p14:creationId xmlns:p14="http://schemas.microsoft.com/office/powerpoint/2010/main" val="27754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A9012D9-4C3B-4783-A374-59882136E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8.1.1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项目过程的集成管理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340798C-A1B9-40A1-940F-1F03A37A0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772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根据多个项目的需求对组织标准过程的剪裁，构造完整的、集成的过程规范。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根据相关利益者的要求和计划，实现产品和产品构件的设计目标。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对项目进度进行安排、对资源进行分配和调度。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识别、跟踪和解决问题。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综合运用上述集成的过程规范来管理项目。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协调各相关利益者的关系，并使之积极、主动参与到项目管理中来。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其它必要的项目管理内容，如风险管理、质量管理、配置管理等。</a:t>
            </a:r>
          </a:p>
          <a:p>
            <a:pPr defTabSz="914400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0" i="0" dirty="0">
                <a:latin typeface="楷体_GB2312" pitchFamily="49" charset="-122"/>
                <a:ea typeface="楷体_GB2312" pitchFamily="49" charset="-122"/>
              </a:rPr>
              <a:t>其它必要的技术活动，如需求开发、设计和验证等。 </a:t>
            </a:r>
          </a:p>
        </p:txBody>
      </p:sp>
    </p:spTree>
    <p:extLst>
      <p:ext uri="{BB962C8B-B14F-4D97-AF65-F5344CB8AC3E}">
        <p14:creationId xmlns:p14="http://schemas.microsoft.com/office/powerpoint/2010/main" val="23766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D436AC-763B-4A40-9A12-D9F41A48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8.1.2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集成管理流程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D8E02DB-9E0C-4337-AE1F-4FBCF640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1599814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ED3638DB-AD2D-45A9-8D04-BB57E6CB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1628775"/>
            <a:ext cx="2195513" cy="12954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C49BBCA3-059C-43B2-A4BC-81C2A7D2B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176588"/>
            <a:ext cx="8064500" cy="1223962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B91B3DA7-9A6B-4124-8EC4-0EC0A93B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833938"/>
            <a:ext cx="4249737" cy="1655762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5" descr="8-0">
            <a:extLst>
              <a:ext uri="{FF2B5EF4-FFF2-40B4-BE49-F238E27FC236}">
                <a16:creationId xmlns:a16="http://schemas.microsoft.com/office/drawing/2014/main" id="{3AF52A44-97AE-4AE0-A25C-0D799567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36725"/>
            <a:ext cx="817245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9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793ABCC-B960-40AE-BBC2-B2C4947D4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集成管理的关键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2590D8-9EA4-4C97-AC1D-8D2EA1BF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35" y="1599814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3E5649D-A59D-4B7E-A34B-363FFB23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68525"/>
            <a:ext cx="3095625" cy="1800225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784CC61E-E830-45A5-9D0E-2183EF73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365625"/>
            <a:ext cx="7812088" cy="1584325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FFCC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1B4128B-D434-43A2-A3E5-90F0D9BD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787585"/>
            <a:ext cx="7669212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．项目已定义过程</a:t>
            </a:r>
            <a:endParaRPr kumimoji="0" lang="zh-CN" altLang="en-US" sz="24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顾客</a:t>
            </a: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需求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产品和产品构件</a:t>
            </a: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需求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承诺。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组织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的过程需求和目标。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操作环境。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业务环境。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．集成项目管理的核心和工具</a:t>
            </a:r>
            <a:endParaRPr kumimoji="0" lang="zh-CN" altLang="en-US" sz="24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问题跟踪和报告软件包。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群件系统，如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IBM-Lotus Domino/Notes, 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微软的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Exchanger Server</a:t>
            </a: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基于互联网的实时会议（通讯）平台。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综合决策数据库。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kumimoji="0" lang="zh-CN" altLang="en-US" sz="20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集成产品支持环境。</a:t>
            </a:r>
          </a:p>
        </p:txBody>
      </p:sp>
    </p:spTree>
    <p:extLst>
      <p:ext uri="{BB962C8B-B14F-4D97-AF65-F5344CB8AC3E}">
        <p14:creationId xmlns:p14="http://schemas.microsoft.com/office/powerpoint/2010/main" val="7322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7B849D-2B73-497F-B585-5CCD7D3A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8.2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集成项目的合成计划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73004CA-7681-4AD4-8F24-0AC57EB7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097088"/>
            <a:ext cx="77724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合成项目计划的管理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8.2.3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合成项目计划的实施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8.2.4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组间协调</a:t>
            </a:r>
          </a:p>
        </p:txBody>
      </p:sp>
    </p:spTree>
    <p:extLst>
      <p:ext uri="{BB962C8B-B14F-4D97-AF65-F5344CB8AC3E}">
        <p14:creationId xmlns:p14="http://schemas.microsoft.com/office/powerpoint/2010/main" val="64204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F9797FB-74D1-4D8B-A414-440A164A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i="1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8.2.1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/>
                <a:ea typeface="宋体"/>
                <a:cs typeface="Times New Roman"/>
              </a:rPr>
              <a:t>合成项目计划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5DB729-8C4F-44FF-A188-C854E03F9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665288"/>
            <a:ext cx="7772400" cy="26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defRPr sz="2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723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合成项目计划时，要考虑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本组织、顾客以及最终用户的当前的和预计的需求和目标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，需纳入项目己定义过程、与相关利益者协调、融合评审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审查计划，包括各个阶段的进入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进出的评判准则。</a:t>
            </a:r>
          </a:p>
          <a:p>
            <a:pPr marL="0" marR="0" lvl="0" indent="723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合成项目计划的范围</a:t>
            </a:r>
          </a:p>
          <a:p>
            <a:pPr marL="0" marR="0" lvl="0" indent="723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723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AutoNum type="arabicPeriod" startAt="2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合成计划的具体步骤。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C1B16ED-2281-43B9-BB23-7A9B412532F9}"/>
              </a:ext>
            </a:extLst>
          </p:cNvPr>
          <p:cNvSpPr>
            <a:spLocks/>
          </p:cNvSpPr>
          <p:nvPr/>
        </p:nvSpPr>
        <p:spPr bwMode="auto">
          <a:xfrm>
            <a:off x="5832475" y="3213100"/>
            <a:ext cx="2016125" cy="2736850"/>
          </a:xfrm>
          <a:prstGeom prst="borderCallout2">
            <a:avLst>
              <a:gd name="adj1" fmla="val 4176"/>
              <a:gd name="adj2" fmla="val -3778"/>
              <a:gd name="adj3" fmla="val 4176"/>
              <a:gd name="adj4" fmla="val -14958"/>
              <a:gd name="adj5" fmla="val -9801"/>
              <a:gd name="adj6" fmla="val -53856"/>
            </a:avLst>
          </a:prstGeom>
          <a:solidFill>
            <a:srgbClr val="CCCC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质量保证计划。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配置管理计划。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风险管理策略。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验证策略。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确认策略。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产品集成计划。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文件编制计划。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38993E8-D2E0-42D9-A244-5EF43C4E8EFA}"/>
              </a:ext>
            </a:extLst>
          </p:cNvPr>
          <p:cNvSpPr>
            <a:spLocks/>
          </p:cNvSpPr>
          <p:nvPr/>
        </p:nvSpPr>
        <p:spPr bwMode="auto">
          <a:xfrm>
            <a:off x="5688013" y="2852738"/>
            <a:ext cx="3132137" cy="3421062"/>
          </a:xfrm>
          <a:prstGeom prst="borderCallout2">
            <a:avLst>
              <a:gd name="adj1" fmla="val 3343"/>
              <a:gd name="adj2" fmla="val -2431"/>
              <a:gd name="adj3" fmla="val 3343"/>
              <a:gd name="adj4" fmla="val -7296"/>
              <a:gd name="adj5" fmla="val 32065"/>
              <a:gd name="adj6" fmla="val -24329"/>
            </a:avLst>
          </a:prstGeom>
          <a:solidFill>
            <a:srgbClr val="CCCC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识别和分析产品接口风险和项目界面风险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按优先级安排软件开发进度。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复审和同级审查的计划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浏览项目培训计划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建立客观的准入和准出准则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确保项目计划与相关利益者的计划有适当的兼容性。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确定如何解决介入本项目的相关利益者之间出现矛盾。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完成和签发合成计划。</a:t>
            </a:r>
          </a:p>
        </p:txBody>
      </p:sp>
    </p:spTree>
    <p:extLst>
      <p:ext uri="{BB962C8B-B14F-4D97-AF65-F5344CB8AC3E}">
        <p14:creationId xmlns:p14="http://schemas.microsoft.com/office/powerpoint/2010/main" val="27688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</TotalTime>
  <Words>1792</Words>
  <Application>Microsoft Office PowerPoint</Application>
  <PresentationFormat>全屏显示(4:3)</PresentationFormat>
  <Paragraphs>211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等线 Light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Arrows-Thinkpad</dc:creator>
  <cp:lastModifiedBy>Arrows-Thinkpad</cp:lastModifiedBy>
  <cp:revision>57</cp:revision>
  <dcterms:created xsi:type="dcterms:W3CDTF">2021-04-21T07:06:02Z</dcterms:created>
  <dcterms:modified xsi:type="dcterms:W3CDTF">2021-06-10T03:29:07Z</dcterms:modified>
</cp:coreProperties>
</file>