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700" autoAdjust="0"/>
  </p:normalViewPr>
  <p:slideViewPr>
    <p:cSldViewPr snapToGrid="0">
      <p:cViewPr varScale="1">
        <p:scale>
          <a:sx n="79" d="100"/>
          <a:sy n="79" d="100"/>
        </p:scale>
        <p:origin x="108" y="7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aadb563bfecab1d" providerId="LiveId" clId="{A5A6D1BD-1D7C-471D-99C2-0473210E6816}"/>
    <pc:docChg chg="undo custSel addSld delSld modSld">
      <pc:chgData name="" userId="faadb563bfecab1d" providerId="LiveId" clId="{A5A6D1BD-1D7C-471D-99C2-0473210E6816}" dt="2021-05-06T01:42:14.087" v="349" actId="113"/>
      <pc:docMkLst>
        <pc:docMk/>
      </pc:docMkLst>
      <pc:sldChg chg="addSp delSp modSp add del">
        <pc:chgData name="" userId="faadb563bfecab1d" providerId="LiveId" clId="{A5A6D1BD-1D7C-471D-99C2-0473210E6816}" dt="2021-04-28T06:16:36.809" v="157" actId="114"/>
        <pc:sldMkLst>
          <pc:docMk/>
          <pc:sldMk cId="3330577137" sldId="256"/>
        </pc:sldMkLst>
        <pc:spChg chg="add del">
          <ac:chgData name="" userId="faadb563bfecab1d" providerId="LiveId" clId="{A5A6D1BD-1D7C-471D-99C2-0473210E6816}" dt="2021-04-28T06:16:27.067" v="154"/>
          <ac:spMkLst>
            <pc:docMk/>
            <pc:sldMk cId="3330577137" sldId="256"/>
            <ac:spMk id="6" creationId="{46201049-0007-4ECF-A945-C0A4E3E642DA}"/>
          </ac:spMkLst>
        </pc:spChg>
        <pc:spChg chg="add del">
          <ac:chgData name="" userId="faadb563bfecab1d" providerId="LiveId" clId="{A5A6D1BD-1D7C-471D-99C2-0473210E6816}" dt="2021-04-28T06:16:27.067" v="154"/>
          <ac:spMkLst>
            <pc:docMk/>
            <pc:sldMk cId="3330577137" sldId="256"/>
            <ac:spMk id="7" creationId="{58A1BADA-7B1A-4AA9-BF41-9E53B3C6AB59}"/>
          </ac:spMkLst>
        </pc:spChg>
        <pc:spChg chg="add mod">
          <ac:chgData name="" userId="faadb563bfecab1d" providerId="LiveId" clId="{A5A6D1BD-1D7C-471D-99C2-0473210E6816}" dt="2021-04-28T06:16:36.809" v="157" actId="114"/>
          <ac:spMkLst>
            <pc:docMk/>
            <pc:sldMk cId="3330577137" sldId="256"/>
            <ac:spMk id="8" creationId="{98E76B59-BC3B-42DF-890D-D7CB61EE33AE}"/>
          </ac:spMkLst>
        </pc:spChg>
        <pc:spChg chg="del">
          <ac:chgData name="" userId="faadb563bfecab1d" providerId="LiveId" clId="{A5A6D1BD-1D7C-471D-99C2-0473210E6816}" dt="2021-04-28T06:16:31.955" v="155" actId="478"/>
          <ac:spMkLst>
            <pc:docMk/>
            <pc:sldMk cId="3330577137" sldId="256"/>
            <ac:spMk id="9" creationId="{AA350F4A-4F02-43FB-A7CA-1AD038D86FDD}"/>
          </ac:spMkLst>
        </pc:spChg>
        <pc:spChg chg="del">
          <ac:chgData name="" userId="faadb563bfecab1d" providerId="LiveId" clId="{A5A6D1BD-1D7C-471D-99C2-0473210E6816}" dt="2021-04-28T06:16:31.955" v="155" actId="478"/>
          <ac:spMkLst>
            <pc:docMk/>
            <pc:sldMk cId="3330577137" sldId="256"/>
            <ac:spMk id="10" creationId="{C50F78CB-ACFA-4D63-AAA1-C8ADABDC89C9}"/>
          </ac:spMkLst>
        </pc:spChg>
        <pc:spChg chg="add mod">
          <ac:chgData name="" userId="faadb563bfecab1d" providerId="LiveId" clId="{A5A6D1BD-1D7C-471D-99C2-0473210E6816}" dt="2021-04-28T06:16:36.809" v="157" actId="114"/>
          <ac:spMkLst>
            <pc:docMk/>
            <pc:sldMk cId="3330577137" sldId="256"/>
            <ac:spMk id="13" creationId="{D53BC130-FBF0-4BBC-81A8-19A9C25349E0}"/>
          </ac:spMkLst>
        </pc:spChg>
        <pc:picChg chg="del">
          <ac:chgData name="" userId="faadb563bfecab1d" providerId="LiveId" clId="{A5A6D1BD-1D7C-471D-99C2-0473210E6816}" dt="2021-04-28T06:16:21.088" v="152" actId="478"/>
          <ac:picMkLst>
            <pc:docMk/>
            <pc:sldMk cId="3330577137" sldId="256"/>
            <ac:picMk id="12" creationId="{E478B10B-50A4-4FDD-BE69-B0475075E27E}"/>
          </ac:picMkLst>
        </pc:picChg>
      </pc:sldChg>
      <pc:sldChg chg="addSp modSp add">
        <pc:chgData name="" userId="faadb563bfecab1d" providerId="LiveId" clId="{A5A6D1BD-1D7C-471D-99C2-0473210E6816}" dt="2021-04-28T06:16:58.676" v="163" actId="114"/>
        <pc:sldMkLst>
          <pc:docMk/>
          <pc:sldMk cId="2514767315" sldId="258"/>
        </pc:sldMkLst>
        <pc:spChg chg="add mod">
          <ac:chgData name="" userId="faadb563bfecab1d" providerId="LiveId" clId="{A5A6D1BD-1D7C-471D-99C2-0473210E6816}" dt="2021-04-28T06:16:58.676" v="163" actId="114"/>
          <ac:spMkLst>
            <pc:docMk/>
            <pc:sldMk cId="2514767315" sldId="258"/>
            <ac:spMk id="2" creationId="{BD39ED47-79F7-4873-B084-0E8C3C33281A}"/>
          </ac:spMkLst>
        </pc:spChg>
        <pc:spChg chg="add mod">
          <ac:chgData name="" userId="faadb563bfecab1d" providerId="LiveId" clId="{A5A6D1BD-1D7C-471D-99C2-0473210E6816}" dt="2021-04-28T06:16:58.676" v="163" actId="114"/>
          <ac:spMkLst>
            <pc:docMk/>
            <pc:sldMk cId="2514767315" sldId="258"/>
            <ac:spMk id="3" creationId="{1DB9D5AA-35D6-412F-B2B5-96B06807DC86}"/>
          </ac:spMkLst>
        </pc:spChg>
        <pc:picChg chg="add">
          <ac:chgData name="" userId="faadb563bfecab1d" providerId="LiveId" clId="{A5A6D1BD-1D7C-471D-99C2-0473210E6816}" dt="2021-04-28T06:16:56.623" v="162"/>
          <ac:picMkLst>
            <pc:docMk/>
            <pc:sldMk cId="2514767315" sldId="258"/>
            <ac:picMk id="4" creationId="{3EB3C010-4384-48C4-A424-64704B740657}"/>
          </ac:picMkLst>
        </pc:picChg>
      </pc:sldChg>
      <pc:sldChg chg="addSp modSp add modAnim">
        <pc:chgData name="" userId="faadb563bfecab1d" providerId="LiveId" clId="{A5A6D1BD-1D7C-471D-99C2-0473210E6816}" dt="2021-04-28T06:18:39.364" v="168" actId="114"/>
        <pc:sldMkLst>
          <pc:docMk/>
          <pc:sldMk cId="2568453594" sldId="259"/>
        </pc:sldMkLst>
        <pc:spChg chg="add mod">
          <ac:chgData name="" userId="faadb563bfecab1d" providerId="LiveId" clId="{A5A6D1BD-1D7C-471D-99C2-0473210E6816}" dt="2021-04-28T06:18:39.364" v="168" actId="114"/>
          <ac:spMkLst>
            <pc:docMk/>
            <pc:sldMk cId="2568453594" sldId="259"/>
            <ac:spMk id="2" creationId="{03CA267B-2751-4BCE-BB4C-32DF3945F277}"/>
          </ac:spMkLst>
        </pc:spChg>
        <pc:spChg chg="add mod">
          <ac:chgData name="" userId="faadb563bfecab1d" providerId="LiveId" clId="{A5A6D1BD-1D7C-471D-99C2-0473210E6816}" dt="2021-04-28T06:18:39.364" v="168" actId="114"/>
          <ac:spMkLst>
            <pc:docMk/>
            <pc:sldMk cId="2568453594" sldId="259"/>
            <ac:spMk id="3" creationId="{3A4ABD54-D6A6-4DC9-BA0C-98C089F14F52}"/>
          </ac:spMkLst>
        </pc:spChg>
        <pc:picChg chg="add mod">
          <ac:chgData name="" userId="faadb563bfecab1d" providerId="LiveId" clId="{A5A6D1BD-1D7C-471D-99C2-0473210E6816}" dt="2021-04-28T06:18:39.364" v="168" actId="114"/>
          <ac:picMkLst>
            <pc:docMk/>
            <pc:sldMk cId="2568453594" sldId="259"/>
            <ac:picMk id="4" creationId="{7F8CFC62-CCA2-4E3C-AB72-FD6620BF8CE8}"/>
          </ac:picMkLst>
        </pc:picChg>
      </pc:sldChg>
      <pc:sldChg chg="addSp modSp add modAnim">
        <pc:chgData name="" userId="faadb563bfecab1d" providerId="LiveId" clId="{A5A6D1BD-1D7C-471D-99C2-0473210E6816}" dt="2021-04-28T06:29:20.587" v="182" actId="2710"/>
        <pc:sldMkLst>
          <pc:docMk/>
          <pc:sldMk cId="2049383455" sldId="260"/>
        </pc:sldMkLst>
        <pc:spChg chg="add mod">
          <ac:chgData name="" userId="faadb563bfecab1d" providerId="LiveId" clId="{A5A6D1BD-1D7C-471D-99C2-0473210E6816}" dt="2021-04-28T06:18:54.669" v="172" actId="114"/>
          <ac:spMkLst>
            <pc:docMk/>
            <pc:sldMk cId="2049383455" sldId="260"/>
            <ac:spMk id="2" creationId="{DFBC9538-7693-414C-8669-1ECF899F965A}"/>
          </ac:spMkLst>
        </pc:spChg>
        <pc:spChg chg="add mod">
          <ac:chgData name="" userId="faadb563bfecab1d" providerId="LiveId" clId="{A5A6D1BD-1D7C-471D-99C2-0473210E6816}" dt="2021-04-28T06:18:54.669" v="172" actId="114"/>
          <ac:spMkLst>
            <pc:docMk/>
            <pc:sldMk cId="2049383455" sldId="260"/>
            <ac:spMk id="3" creationId="{3018BD80-F64A-4A23-8C67-728C29C3865B}"/>
          </ac:spMkLst>
        </pc:spChg>
        <pc:spChg chg="add mod">
          <ac:chgData name="" userId="faadb563bfecab1d" providerId="LiveId" clId="{A5A6D1BD-1D7C-471D-99C2-0473210E6816}" dt="2021-04-28T06:29:20.587" v="182" actId="2710"/>
          <ac:spMkLst>
            <pc:docMk/>
            <pc:sldMk cId="2049383455" sldId="260"/>
            <ac:spMk id="4" creationId="{E408231B-48BE-45F2-8021-74AB5EA2C552}"/>
          </ac:spMkLst>
        </pc:spChg>
        <pc:spChg chg="add mod">
          <ac:chgData name="" userId="faadb563bfecab1d" providerId="LiveId" clId="{A5A6D1BD-1D7C-471D-99C2-0473210E6816}" dt="2021-04-28T06:18:54.669" v="172" actId="114"/>
          <ac:spMkLst>
            <pc:docMk/>
            <pc:sldMk cId="2049383455" sldId="260"/>
            <ac:spMk id="5" creationId="{6DB64421-87EA-49AB-91AB-A21196CECEE3}"/>
          </ac:spMkLst>
        </pc:spChg>
      </pc:sldChg>
      <pc:sldChg chg="addSp modSp add modAnim">
        <pc:chgData name="" userId="faadb563bfecab1d" providerId="LiveId" clId="{A5A6D1BD-1D7C-471D-99C2-0473210E6816}" dt="2021-04-28T06:29:27.185" v="195" actId="1035"/>
        <pc:sldMkLst>
          <pc:docMk/>
          <pc:sldMk cId="1742401770" sldId="261"/>
        </pc:sldMkLst>
        <pc:spChg chg="add mod">
          <ac:chgData name="" userId="faadb563bfecab1d" providerId="LiveId" clId="{A5A6D1BD-1D7C-471D-99C2-0473210E6816}" dt="2021-04-28T06:27:24.408" v="178" actId="114"/>
          <ac:spMkLst>
            <pc:docMk/>
            <pc:sldMk cId="1742401770" sldId="261"/>
            <ac:spMk id="2" creationId="{7FA56ED3-A35F-460F-88E7-CA008011C614}"/>
          </ac:spMkLst>
        </pc:spChg>
        <pc:spChg chg="add mod">
          <ac:chgData name="" userId="faadb563bfecab1d" providerId="LiveId" clId="{A5A6D1BD-1D7C-471D-99C2-0473210E6816}" dt="2021-04-28T06:29:27.185" v="195" actId="1035"/>
          <ac:spMkLst>
            <pc:docMk/>
            <pc:sldMk cId="1742401770" sldId="261"/>
            <ac:spMk id="3" creationId="{C014B2AD-11BA-4587-B1DB-99ED6E9ADF5D}"/>
          </ac:spMkLst>
        </pc:spChg>
      </pc:sldChg>
      <pc:sldChg chg="addSp delSp modSp add modAnim">
        <pc:chgData name="" userId="faadb563bfecab1d" providerId="LiveId" clId="{A5A6D1BD-1D7C-471D-99C2-0473210E6816}" dt="2021-04-28T09:03:59.596" v="213" actId="1076"/>
        <pc:sldMkLst>
          <pc:docMk/>
          <pc:sldMk cId="1821886669" sldId="262"/>
        </pc:sldMkLst>
        <pc:spChg chg="add del">
          <ac:chgData name="" userId="faadb563bfecab1d" providerId="LiveId" clId="{A5A6D1BD-1D7C-471D-99C2-0473210E6816}" dt="2021-04-28T09:03:01.926" v="197"/>
          <ac:spMkLst>
            <pc:docMk/>
            <pc:sldMk cId="1821886669" sldId="262"/>
            <ac:spMk id="2" creationId="{32362197-E097-4884-A6ED-0C862470D8F2}"/>
          </ac:spMkLst>
        </pc:spChg>
        <pc:spChg chg="add del">
          <ac:chgData name="" userId="faadb563bfecab1d" providerId="LiveId" clId="{A5A6D1BD-1D7C-471D-99C2-0473210E6816}" dt="2021-04-28T09:03:01.926" v="197"/>
          <ac:spMkLst>
            <pc:docMk/>
            <pc:sldMk cId="1821886669" sldId="262"/>
            <ac:spMk id="3" creationId="{6C9946E7-FE95-4A73-B3F5-5A5D43FC19FA}"/>
          </ac:spMkLst>
        </pc:spChg>
        <pc:spChg chg="add mod">
          <ac:chgData name="" userId="faadb563bfecab1d" providerId="LiveId" clId="{A5A6D1BD-1D7C-471D-99C2-0473210E6816}" dt="2021-04-28T09:03:06.060" v="199" actId="114"/>
          <ac:spMkLst>
            <pc:docMk/>
            <pc:sldMk cId="1821886669" sldId="262"/>
            <ac:spMk id="4" creationId="{4810F343-2434-4654-BA59-CDBBB40F57A0}"/>
          </ac:spMkLst>
        </pc:spChg>
        <pc:spChg chg="add mod">
          <ac:chgData name="" userId="faadb563bfecab1d" providerId="LiveId" clId="{A5A6D1BD-1D7C-471D-99C2-0473210E6816}" dt="2021-04-28T09:03:21.679" v="201" actId="14100"/>
          <ac:spMkLst>
            <pc:docMk/>
            <pc:sldMk cId="1821886669" sldId="262"/>
            <ac:spMk id="5" creationId="{CC474EA1-C575-4D31-9C3D-F03589A7074E}"/>
          </ac:spMkLst>
        </pc:spChg>
        <pc:spChg chg="add del">
          <ac:chgData name="" userId="faadb563bfecab1d" providerId="LiveId" clId="{A5A6D1BD-1D7C-471D-99C2-0473210E6816}" dt="2021-04-28T09:03:23.826" v="203"/>
          <ac:spMkLst>
            <pc:docMk/>
            <pc:sldMk cId="1821886669" sldId="262"/>
            <ac:spMk id="6" creationId="{3D385FE1-6CB4-4043-AF96-EC494AA8A18C}"/>
          </ac:spMkLst>
        </pc:spChg>
        <pc:spChg chg="add del">
          <ac:chgData name="" userId="faadb563bfecab1d" providerId="LiveId" clId="{A5A6D1BD-1D7C-471D-99C2-0473210E6816}" dt="2021-04-28T09:03:27.162" v="205"/>
          <ac:spMkLst>
            <pc:docMk/>
            <pc:sldMk cId="1821886669" sldId="262"/>
            <ac:spMk id="7" creationId="{D49FB996-EB8E-454E-A450-D967210C874A}"/>
          </ac:spMkLst>
        </pc:spChg>
        <pc:spChg chg="add mod">
          <ac:chgData name="" userId="faadb563bfecab1d" providerId="LiveId" clId="{A5A6D1BD-1D7C-471D-99C2-0473210E6816}" dt="2021-04-28T09:03:59.596" v="213" actId="1076"/>
          <ac:spMkLst>
            <pc:docMk/>
            <pc:sldMk cId="1821886669" sldId="262"/>
            <ac:spMk id="8" creationId="{0CFA2B23-84C5-4EB8-A1D8-6B9B62AD28B8}"/>
          </ac:spMkLst>
        </pc:spChg>
      </pc:sldChg>
      <pc:sldChg chg="addSp modSp add modAnim">
        <pc:chgData name="" userId="faadb563bfecab1d" providerId="LiveId" clId="{A5A6D1BD-1D7C-471D-99C2-0473210E6816}" dt="2021-04-28T09:04:29.956" v="217" actId="2710"/>
        <pc:sldMkLst>
          <pc:docMk/>
          <pc:sldMk cId="950510799" sldId="263"/>
        </pc:sldMkLst>
        <pc:spChg chg="add mod">
          <ac:chgData name="" userId="faadb563bfecab1d" providerId="LiveId" clId="{A5A6D1BD-1D7C-471D-99C2-0473210E6816}" dt="2021-04-28T09:04:25.153" v="216" actId="114"/>
          <ac:spMkLst>
            <pc:docMk/>
            <pc:sldMk cId="950510799" sldId="263"/>
            <ac:spMk id="2" creationId="{C79ED0E2-0FE2-474C-8884-09897FFD3DBF}"/>
          </ac:spMkLst>
        </pc:spChg>
        <pc:spChg chg="add mod">
          <ac:chgData name="" userId="faadb563bfecab1d" providerId="LiveId" clId="{A5A6D1BD-1D7C-471D-99C2-0473210E6816}" dt="2021-04-28T09:04:29.956" v="217" actId="2710"/>
          <ac:spMkLst>
            <pc:docMk/>
            <pc:sldMk cId="950510799" sldId="263"/>
            <ac:spMk id="3" creationId="{655C280E-9270-4351-B191-C8264FA3AAF1}"/>
          </ac:spMkLst>
        </pc:spChg>
      </pc:sldChg>
      <pc:sldChg chg="addSp modSp add modAnim">
        <pc:chgData name="" userId="faadb563bfecab1d" providerId="LiveId" clId="{A5A6D1BD-1D7C-471D-99C2-0473210E6816}" dt="2021-04-28T09:06:04.900" v="224" actId="1076"/>
        <pc:sldMkLst>
          <pc:docMk/>
          <pc:sldMk cId="268145537" sldId="264"/>
        </pc:sldMkLst>
        <pc:spChg chg="add mod">
          <ac:chgData name="" userId="faadb563bfecab1d" providerId="LiveId" clId="{A5A6D1BD-1D7C-471D-99C2-0473210E6816}" dt="2021-04-28T09:05:40.882" v="221" actId="114"/>
          <ac:spMkLst>
            <pc:docMk/>
            <pc:sldMk cId="268145537" sldId="264"/>
            <ac:spMk id="2" creationId="{90E8C6F8-DD51-4C84-B6C2-1A736AB5ED5D}"/>
          </ac:spMkLst>
        </pc:spChg>
        <pc:spChg chg="add mod">
          <ac:chgData name="" userId="faadb563bfecab1d" providerId="LiveId" clId="{A5A6D1BD-1D7C-471D-99C2-0473210E6816}" dt="2021-04-28T09:06:04.900" v="224" actId="1076"/>
          <ac:spMkLst>
            <pc:docMk/>
            <pc:sldMk cId="268145537" sldId="264"/>
            <ac:spMk id="3" creationId="{23BC9572-B239-4A8A-AF73-E5D6911E4C9F}"/>
          </ac:spMkLst>
        </pc:spChg>
      </pc:sldChg>
      <pc:sldChg chg="addSp modSp add modAnim">
        <pc:chgData name="" userId="faadb563bfecab1d" providerId="LiveId" clId="{A5A6D1BD-1D7C-471D-99C2-0473210E6816}" dt="2021-04-28T09:07:06.542" v="231" actId="2710"/>
        <pc:sldMkLst>
          <pc:docMk/>
          <pc:sldMk cId="645737399" sldId="265"/>
        </pc:sldMkLst>
        <pc:spChg chg="add mod">
          <ac:chgData name="" userId="faadb563bfecab1d" providerId="LiveId" clId="{A5A6D1BD-1D7C-471D-99C2-0473210E6816}" dt="2021-04-28T09:06:56.903" v="228" actId="114"/>
          <ac:spMkLst>
            <pc:docMk/>
            <pc:sldMk cId="645737399" sldId="265"/>
            <ac:spMk id="2" creationId="{C1D59914-3557-45C8-BF2A-69FFB9321935}"/>
          </ac:spMkLst>
        </pc:spChg>
        <pc:spChg chg="add mod">
          <ac:chgData name="" userId="faadb563bfecab1d" providerId="LiveId" clId="{A5A6D1BD-1D7C-471D-99C2-0473210E6816}" dt="2021-04-28T09:07:06.542" v="231" actId="2710"/>
          <ac:spMkLst>
            <pc:docMk/>
            <pc:sldMk cId="645737399" sldId="265"/>
            <ac:spMk id="3" creationId="{AA72AEFF-36F1-4A94-AA30-3C55B59904D6}"/>
          </ac:spMkLst>
        </pc:spChg>
        <pc:spChg chg="add mod">
          <ac:chgData name="" userId="faadb563bfecab1d" providerId="LiveId" clId="{A5A6D1BD-1D7C-471D-99C2-0473210E6816}" dt="2021-04-28T09:06:56.903" v="228" actId="114"/>
          <ac:spMkLst>
            <pc:docMk/>
            <pc:sldMk cId="645737399" sldId="265"/>
            <ac:spMk id="4" creationId="{3BB5DB48-461D-443F-93B9-3EBFD171F993}"/>
          </ac:spMkLst>
        </pc:spChg>
        <pc:picChg chg="add mod">
          <ac:chgData name="" userId="faadb563bfecab1d" providerId="LiveId" clId="{A5A6D1BD-1D7C-471D-99C2-0473210E6816}" dt="2021-04-28T09:07:01.765" v="230" actId="1076"/>
          <ac:picMkLst>
            <pc:docMk/>
            <pc:sldMk cId="645737399" sldId="265"/>
            <ac:picMk id="5" creationId="{812B4434-8647-4D2B-BA90-B11504477503}"/>
          </ac:picMkLst>
        </pc:picChg>
      </pc:sldChg>
      <pc:sldChg chg="addSp delSp modSp add">
        <pc:chgData name="" userId="faadb563bfecab1d" providerId="LiveId" clId="{A5A6D1BD-1D7C-471D-99C2-0473210E6816}" dt="2021-04-28T09:07:55.132" v="244" actId="948"/>
        <pc:sldMkLst>
          <pc:docMk/>
          <pc:sldMk cId="2130141262" sldId="266"/>
        </pc:sldMkLst>
        <pc:spChg chg="add del mod">
          <ac:chgData name="" userId="faadb563bfecab1d" providerId="LiveId" clId="{A5A6D1BD-1D7C-471D-99C2-0473210E6816}" dt="2021-04-28T09:07:35.740" v="241"/>
          <ac:spMkLst>
            <pc:docMk/>
            <pc:sldMk cId="2130141262" sldId="266"/>
            <ac:spMk id="2" creationId="{CA9D2A61-8794-4F03-AEAF-81030E261CDD}"/>
          </ac:spMkLst>
        </pc:spChg>
        <pc:spChg chg="add del mod">
          <ac:chgData name="" userId="faadb563bfecab1d" providerId="LiveId" clId="{A5A6D1BD-1D7C-471D-99C2-0473210E6816}" dt="2021-04-28T09:07:35.740" v="241"/>
          <ac:spMkLst>
            <pc:docMk/>
            <pc:sldMk cId="2130141262" sldId="266"/>
            <ac:spMk id="3" creationId="{2462153C-5988-412C-A96D-B0DA2BCC39A2}"/>
          </ac:spMkLst>
        </pc:spChg>
        <pc:spChg chg="add mod">
          <ac:chgData name="" userId="faadb563bfecab1d" providerId="LiveId" clId="{A5A6D1BD-1D7C-471D-99C2-0473210E6816}" dt="2021-04-28T09:07:55.132" v="244" actId="948"/>
          <ac:spMkLst>
            <pc:docMk/>
            <pc:sldMk cId="2130141262" sldId="266"/>
            <ac:spMk id="4" creationId="{6B9DCAC9-4486-4095-B9B2-8E41B30E43C6}"/>
          </ac:spMkLst>
        </pc:spChg>
        <pc:spChg chg="add mod">
          <ac:chgData name="" userId="faadb563bfecab1d" providerId="LiveId" clId="{A5A6D1BD-1D7C-471D-99C2-0473210E6816}" dt="2021-04-28T09:07:55.132" v="244" actId="948"/>
          <ac:spMkLst>
            <pc:docMk/>
            <pc:sldMk cId="2130141262" sldId="266"/>
            <ac:spMk id="5" creationId="{2170B3AF-3E1A-477A-A159-3F081FFE9FC8}"/>
          </ac:spMkLst>
        </pc:spChg>
      </pc:sldChg>
      <pc:sldChg chg="addSp modSp add">
        <pc:chgData name="" userId="faadb563bfecab1d" providerId="LiveId" clId="{A5A6D1BD-1D7C-471D-99C2-0473210E6816}" dt="2021-04-28T09:08:16.726" v="247" actId="114"/>
        <pc:sldMkLst>
          <pc:docMk/>
          <pc:sldMk cId="3089965328" sldId="267"/>
        </pc:sldMkLst>
        <pc:spChg chg="add mod">
          <ac:chgData name="" userId="faadb563bfecab1d" providerId="LiveId" clId="{A5A6D1BD-1D7C-471D-99C2-0473210E6816}" dt="2021-04-28T09:08:16.726" v="247" actId="114"/>
          <ac:spMkLst>
            <pc:docMk/>
            <pc:sldMk cId="3089965328" sldId="267"/>
            <ac:spMk id="2" creationId="{5E2FF1ED-464B-4377-8E8F-E41541684F13}"/>
          </ac:spMkLst>
        </pc:spChg>
        <pc:spChg chg="add mod">
          <ac:chgData name="" userId="faadb563bfecab1d" providerId="LiveId" clId="{A5A6D1BD-1D7C-471D-99C2-0473210E6816}" dt="2021-04-28T09:08:16.726" v="247" actId="114"/>
          <ac:spMkLst>
            <pc:docMk/>
            <pc:sldMk cId="3089965328" sldId="267"/>
            <ac:spMk id="3" creationId="{BF98CB4C-E472-4E4D-93B3-5BE443753BA7}"/>
          </ac:spMkLst>
        </pc:spChg>
      </pc:sldChg>
      <pc:sldChg chg="addSp modSp add">
        <pc:chgData name="" userId="faadb563bfecab1d" providerId="LiveId" clId="{A5A6D1BD-1D7C-471D-99C2-0473210E6816}" dt="2021-04-28T09:08:51.346" v="258" actId="14100"/>
        <pc:sldMkLst>
          <pc:docMk/>
          <pc:sldMk cId="2177155113" sldId="268"/>
        </pc:sldMkLst>
        <pc:spChg chg="add mod">
          <ac:chgData name="" userId="faadb563bfecab1d" providerId="LiveId" clId="{A5A6D1BD-1D7C-471D-99C2-0473210E6816}" dt="2021-04-28T09:08:37.756" v="251" actId="114"/>
          <ac:spMkLst>
            <pc:docMk/>
            <pc:sldMk cId="2177155113" sldId="268"/>
            <ac:spMk id="2" creationId="{A224250A-BB29-40C5-8BBC-1E5DDF873366}"/>
          </ac:spMkLst>
        </pc:spChg>
        <pc:spChg chg="add mod">
          <ac:chgData name="" userId="faadb563bfecab1d" providerId="LiveId" clId="{A5A6D1BD-1D7C-471D-99C2-0473210E6816}" dt="2021-04-28T09:08:37.756" v="251" actId="114"/>
          <ac:spMkLst>
            <pc:docMk/>
            <pc:sldMk cId="2177155113" sldId="268"/>
            <ac:spMk id="4" creationId="{157A5510-2F28-4CC2-9CF0-D7BA67AECCDA}"/>
          </ac:spMkLst>
        </pc:spChg>
        <pc:spChg chg="add mod">
          <ac:chgData name="" userId="faadb563bfecab1d" providerId="LiveId" clId="{A5A6D1BD-1D7C-471D-99C2-0473210E6816}" dt="2021-04-28T09:08:37.756" v="251" actId="114"/>
          <ac:spMkLst>
            <pc:docMk/>
            <pc:sldMk cId="2177155113" sldId="268"/>
            <ac:spMk id="5" creationId="{80A107E1-14BF-42C5-AE5D-CE76068EA26C}"/>
          </ac:spMkLst>
        </pc:spChg>
        <pc:graphicFrameChg chg="add mod modGraphic">
          <ac:chgData name="" userId="faadb563bfecab1d" providerId="LiveId" clId="{A5A6D1BD-1D7C-471D-99C2-0473210E6816}" dt="2021-04-28T09:08:51.346" v="258" actId="14100"/>
          <ac:graphicFrameMkLst>
            <pc:docMk/>
            <pc:sldMk cId="2177155113" sldId="268"/>
            <ac:graphicFrameMk id="3" creationId="{62E4CB52-1A63-4353-8B11-4BDE699A6826}"/>
          </ac:graphicFrameMkLst>
        </pc:graphicFrameChg>
      </pc:sldChg>
      <pc:sldChg chg="addSp modSp add modAnim">
        <pc:chgData name="" userId="faadb563bfecab1d" providerId="LiveId" clId="{A5A6D1BD-1D7C-471D-99C2-0473210E6816}" dt="2021-04-28T09:09:07.170" v="261" actId="114"/>
        <pc:sldMkLst>
          <pc:docMk/>
          <pc:sldMk cId="3154149273" sldId="269"/>
        </pc:sldMkLst>
        <pc:spChg chg="add mod">
          <ac:chgData name="" userId="faadb563bfecab1d" providerId="LiveId" clId="{A5A6D1BD-1D7C-471D-99C2-0473210E6816}" dt="2021-04-28T09:09:07.170" v="261" actId="114"/>
          <ac:spMkLst>
            <pc:docMk/>
            <pc:sldMk cId="3154149273" sldId="269"/>
            <ac:spMk id="2" creationId="{89AF537D-DAA2-4A08-B9A6-5952B2366026}"/>
          </ac:spMkLst>
        </pc:spChg>
        <pc:spChg chg="add mod">
          <ac:chgData name="" userId="faadb563bfecab1d" providerId="LiveId" clId="{A5A6D1BD-1D7C-471D-99C2-0473210E6816}" dt="2021-04-28T09:09:07.170" v="261" actId="114"/>
          <ac:spMkLst>
            <pc:docMk/>
            <pc:sldMk cId="3154149273" sldId="269"/>
            <ac:spMk id="3" creationId="{AEE991AC-523A-42C1-AE02-6EB627A0C2AC}"/>
          </ac:spMkLst>
        </pc:spChg>
      </pc:sldChg>
      <pc:sldChg chg="addSp modSp add">
        <pc:chgData name="" userId="faadb563bfecab1d" providerId="LiveId" clId="{A5A6D1BD-1D7C-471D-99C2-0473210E6816}" dt="2021-04-28T09:09:18.421" v="264" actId="114"/>
        <pc:sldMkLst>
          <pc:docMk/>
          <pc:sldMk cId="3590254181" sldId="270"/>
        </pc:sldMkLst>
        <pc:spChg chg="add mod">
          <ac:chgData name="" userId="faadb563bfecab1d" providerId="LiveId" clId="{A5A6D1BD-1D7C-471D-99C2-0473210E6816}" dt="2021-04-28T09:09:18.421" v="264" actId="114"/>
          <ac:spMkLst>
            <pc:docMk/>
            <pc:sldMk cId="3590254181" sldId="270"/>
            <ac:spMk id="2" creationId="{0D050EC1-339E-4997-8DF3-0492C3C8EA40}"/>
          </ac:spMkLst>
        </pc:spChg>
        <pc:picChg chg="add">
          <ac:chgData name="" userId="faadb563bfecab1d" providerId="LiveId" clId="{A5A6D1BD-1D7C-471D-99C2-0473210E6816}" dt="2021-04-28T09:09:15.853" v="263"/>
          <ac:picMkLst>
            <pc:docMk/>
            <pc:sldMk cId="3590254181" sldId="270"/>
            <ac:picMk id="3" creationId="{C76C7959-F026-465F-AA88-6A188A84C1B4}"/>
          </ac:picMkLst>
        </pc:picChg>
      </pc:sldChg>
      <pc:sldChg chg="addSp modSp add modAnim">
        <pc:chgData name="" userId="faadb563bfecab1d" providerId="LiveId" clId="{A5A6D1BD-1D7C-471D-99C2-0473210E6816}" dt="2021-05-06T01:42:14.087" v="349" actId="113"/>
        <pc:sldMkLst>
          <pc:docMk/>
          <pc:sldMk cId="2412466993" sldId="271"/>
        </pc:sldMkLst>
        <pc:spChg chg="add mod">
          <ac:chgData name="" userId="faadb563bfecab1d" providerId="LiveId" clId="{A5A6D1BD-1D7C-471D-99C2-0473210E6816}" dt="2021-04-28T16:05:43.479" v="267" actId="114"/>
          <ac:spMkLst>
            <pc:docMk/>
            <pc:sldMk cId="2412466993" sldId="271"/>
            <ac:spMk id="2" creationId="{F4F0C732-B934-436F-9898-ACB85985D945}"/>
          </ac:spMkLst>
        </pc:spChg>
        <pc:spChg chg="add mod">
          <ac:chgData name="" userId="faadb563bfecab1d" providerId="LiveId" clId="{A5A6D1BD-1D7C-471D-99C2-0473210E6816}" dt="2021-05-06T01:42:14.087" v="349" actId="113"/>
          <ac:spMkLst>
            <pc:docMk/>
            <pc:sldMk cId="2412466993" sldId="271"/>
            <ac:spMk id="3" creationId="{A045DEC6-5189-4D76-9010-7CCF676718FD}"/>
          </ac:spMkLst>
        </pc:spChg>
      </pc:sldChg>
      <pc:sldChg chg="addSp modSp add modAnim">
        <pc:chgData name="" userId="faadb563bfecab1d" providerId="LiveId" clId="{A5A6D1BD-1D7C-471D-99C2-0473210E6816}" dt="2021-04-28T16:06:13.942" v="270" actId="114"/>
        <pc:sldMkLst>
          <pc:docMk/>
          <pc:sldMk cId="764594327" sldId="272"/>
        </pc:sldMkLst>
        <pc:spChg chg="add mod">
          <ac:chgData name="" userId="faadb563bfecab1d" providerId="LiveId" clId="{A5A6D1BD-1D7C-471D-99C2-0473210E6816}" dt="2021-04-28T16:06:13.942" v="270" actId="114"/>
          <ac:spMkLst>
            <pc:docMk/>
            <pc:sldMk cId="764594327" sldId="272"/>
            <ac:spMk id="2" creationId="{97C585FF-50EF-4E61-B215-D2C6C85344EA}"/>
          </ac:spMkLst>
        </pc:spChg>
        <pc:spChg chg="add mod">
          <ac:chgData name="" userId="faadb563bfecab1d" providerId="LiveId" clId="{A5A6D1BD-1D7C-471D-99C2-0473210E6816}" dt="2021-04-28T16:06:13.942" v="270" actId="114"/>
          <ac:spMkLst>
            <pc:docMk/>
            <pc:sldMk cId="764594327" sldId="272"/>
            <ac:spMk id="3" creationId="{1008FC28-51E8-47A1-A2BD-CCD92CB28813}"/>
          </ac:spMkLst>
        </pc:spChg>
      </pc:sldChg>
      <pc:sldChg chg="addSp modSp add modAnim">
        <pc:chgData name="" userId="faadb563bfecab1d" providerId="LiveId" clId="{A5A6D1BD-1D7C-471D-99C2-0473210E6816}" dt="2021-05-06T01:40:06.592" v="346" actId="207"/>
        <pc:sldMkLst>
          <pc:docMk/>
          <pc:sldMk cId="912289093" sldId="273"/>
        </pc:sldMkLst>
        <pc:spChg chg="add mod">
          <ac:chgData name="" userId="faadb563bfecab1d" providerId="LiveId" clId="{A5A6D1BD-1D7C-471D-99C2-0473210E6816}" dt="2021-04-28T16:06:40.250" v="274" actId="114"/>
          <ac:spMkLst>
            <pc:docMk/>
            <pc:sldMk cId="912289093" sldId="273"/>
            <ac:spMk id="2" creationId="{D5C38A2E-8188-48BE-ABC3-893CEAA9BD98}"/>
          </ac:spMkLst>
        </pc:spChg>
        <pc:spChg chg="add mod">
          <ac:chgData name="" userId="faadb563bfecab1d" providerId="LiveId" clId="{A5A6D1BD-1D7C-471D-99C2-0473210E6816}" dt="2021-05-06T01:40:06.592" v="346" actId="207"/>
          <ac:spMkLst>
            <pc:docMk/>
            <pc:sldMk cId="912289093" sldId="273"/>
            <ac:spMk id="3" creationId="{790BAC2C-06D0-4983-B7A9-6558D4C6ECB3}"/>
          </ac:spMkLst>
        </pc:spChg>
        <pc:spChg chg="add mod">
          <ac:chgData name="" userId="faadb563bfecab1d" providerId="LiveId" clId="{A5A6D1BD-1D7C-471D-99C2-0473210E6816}" dt="2021-04-28T16:06:40.250" v="274" actId="114"/>
          <ac:spMkLst>
            <pc:docMk/>
            <pc:sldMk cId="912289093" sldId="273"/>
            <ac:spMk id="4" creationId="{8D2F99B7-D696-407F-BA70-4543B3CB8994}"/>
          </ac:spMkLst>
        </pc:spChg>
        <pc:picChg chg="add">
          <ac:chgData name="" userId="faadb563bfecab1d" providerId="LiveId" clId="{A5A6D1BD-1D7C-471D-99C2-0473210E6816}" dt="2021-04-28T16:06:37.807" v="272"/>
          <ac:picMkLst>
            <pc:docMk/>
            <pc:sldMk cId="912289093" sldId="273"/>
            <ac:picMk id="5" creationId="{DDF217E0-BCCE-4327-A354-1D78B36F19C3}"/>
          </ac:picMkLst>
        </pc:picChg>
      </pc:sldChg>
      <pc:sldChg chg="addSp modSp add">
        <pc:chgData name="" userId="faadb563bfecab1d" providerId="LiveId" clId="{A5A6D1BD-1D7C-471D-99C2-0473210E6816}" dt="2021-04-28T16:07:13.249" v="278" actId="948"/>
        <pc:sldMkLst>
          <pc:docMk/>
          <pc:sldMk cId="1067738464" sldId="274"/>
        </pc:sldMkLst>
        <pc:spChg chg="add mod">
          <ac:chgData name="" userId="faadb563bfecab1d" providerId="LiveId" clId="{A5A6D1BD-1D7C-471D-99C2-0473210E6816}" dt="2021-04-28T16:06:54.066" v="277" actId="114"/>
          <ac:spMkLst>
            <pc:docMk/>
            <pc:sldMk cId="1067738464" sldId="274"/>
            <ac:spMk id="2" creationId="{E2C4E7C6-71CD-4501-8A8F-C4C5E7D51ADF}"/>
          </ac:spMkLst>
        </pc:spChg>
        <pc:spChg chg="add mod">
          <ac:chgData name="" userId="faadb563bfecab1d" providerId="LiveId" clId="{A5A6D1BD-1D7C-471D-99C2-0473210E6816}" dt="2021-04-28T16:07:13.249" v="278" actId="948"/>
          <ac:spMkLst>
            <pc:docMk/>
            <pc:sldMk cId="1067738464" sldId="274"/>
            <ac:spMk id="3" creationId="{00A5041E-01D4-4E15-BFCF-8A09AF93F240}"/>
          </ac:spMkLst>
        </pc:spChg>
      </pc:sldChg>
      <pc:sldChg chg="addSp modSp add modAnim">
        <pc:chgData name="" userId="faadb563bfecab1d" providerId="LiveId" clId="{A5A6D1BD-1D7C-471D-99C2-0473210E6816}" dt="2021-04-28T16:07:26.306" v="282" actId="114"/>
        <pc:sldMkLst>
          <pc:docMk/>
          <pc:sldMk cId="1215519943" sldId="275"/>
        </pc:sldMkLst>
        <pc:spChg chg="add mod">
          <ac:chgData name="" userId="faadb563bfecab1d" providerId="LiveId" clId="{A5A6D1BD-1D7C-471D-99C2-0473210E6816}" dt="2021-04-28T16:07:26.306" v="282" actId="114"/>
          <ac:spMkLst>
            <pc:docMk/>
            <pc:sldMk cId="1215519943" sldId="275"/>
            <ac:spMk id="2" creationId="{7DC1F2EB-F43B-43E1-89DC-CCD7D9C30DC4}"/>
          </ac:spMkLst>
        </pc:spChg>
        <pc:spChg chg="add mod">
          <ac:chgData name="" userId="faadb563bfecab1d" providerId="LiveId" clId="{A5A6D1BD-1D7C-471D-99C2-0473210E6816}" dt="2021-04-28T16:07:26.306" v="282" actId="114"/>
          <ac:spMkLst>
            <pc:docMk/>
            <pc:sldMk cId="1215519943" sldId="275"/>
            <ac:spMk id="3" creationId="{2AAB0368-7D7A-4531-91B8-CE2BAD76D2E1}"/>
          </ac:spMkLst>
        </pc:spChg>
        <pc:spChg chg="add mod">
          <ac:chgData name="" userId="faadb563bfecab1d" providerId="LiveId" clId="{A5A6D1BD-1D7C-471D-99C2-0473210E6816}" dt="2021-04-28T16:07:26.306" v="282" actId="114"/>
          <ac:spMkLst>
            <pc:docMk/>
            <pc:sldMk cId="1215519943" sldId="275"/>
            <ac:spMk id="5" creationId="{C7236F29-CF98-4162-81B1-4CE4A9E8E494}"/>
          </ac:spMkLst>
        </pc:spChg>
        <pc:spChg chg="add mod">
          <ac:chgData name="" userId="faadb563bfecab1d" providerId="LiveId" clId="{A5A6D1BD-1D7C-471D-99C2-0473210E6816}" dt="2021-04-28T16:07:26.306" v="282" actId="114"/>
          <ac:spMkLst>
            <pc:docMk/>
            <pc:sldMk cId="1215519943" sldId="275"/>
            <ac:spMk id="6" creationId="{958350A6-9F0A-4FDF-BAAF-FA6D4527D99C}"/>
          </ac:spMkLst>
        </pc:spChg>
        <pc:spChg chg="add mod">
          <ac:chgData name="" userId="faadb563bfecab1d" providerId="LiveId" clId="{A5A6D1BD-1D7C-471D-99C2-0473210E6816}" dt="2021-04-28T16:07:26.306" v="282" actId="114"/>
          <ac:spMkLst>
            <pc:docMk/>
            <pc:sldMk cId="1215519943" sldId="275"/>
            <ac:spMk id="7" creationId="{8D55E9C5-20A3-4A75-A6A8-C604D4D50657}"/>
          </ac:spMkLst>
        </pc:spChg>
        <pc:spChg chg="add mod">
          <ac:chgData name="" userId="faadb563bfecab1d" providerId="LiveId" clId="{A5A6D1BD-1D7C-471D-99C2-0473210E6816}" dt="2021-04-28T16:07:26.306" v="282" actId="114"/>
          <ac:spMkLst>
            <pc:docMk/>
            <pc:sldMk cId="1215519943" sldId="275"/>
            <ac:spMk id="8" creationId="{D7354FC1-6673-429D-BE15-A1AEA1CB1632}"/>
          </ac:spMkLst>
        </pc:spChg>
        <pc:spChg chg="add mod">
          <ac:chgData name="" userId="faadb563bfecab1d" providerId="LiveId" clId="{A5A6D1BD-1D7C-471D-99C2-0473210E6816}" dt="2021-04-28T16:07:26.306" v="282" actId="114"/>
          <ac:spMkLst>
            <pc:docMk/>
            <pc:sldMk cId="1215519943" sldId="275"/>
            <ac:spMk id="9" creationId="{95D01EC1-178B-44D8-AE5B-3ADA8DCE600B}"/>
          </ac:spMkLst>
        </pc:spChg>
        <pc:spChg chg="add mod">
          <ac:chgData name="" userId="faadb563bfecab1d" providerId="LiveId" clId="{A5A6D1BD-1D7C-471D-99C2-0473210E6816}" dt="2021-04-28T16:07:26.306" v="282" actId="114"/>
          <ac:spMkLst>
            <pc:docMk/>
            <pc:sldMk cId="1215519943" sldId="275"/>
            <ac:spMk id="10" creationId="{2B83BC4C-A515-4824-B2D4-D0309207E3BD}"/>
          </ac:spMkLst>
        </pc:spChg>
        <pc:spChg chg="add mod">
          <ac:chgData name="" userId="faadb563bfecab1d" providerId="LiveId" clId="{A5A6D1BD-1D7C-471D-99C2-0473210E6816}" dt="2021-04-28T16:07:26.306" v="282" actId="114"/>
          <ac:spMkLst>
            <pc:docMk/>
            <pc:sldMk cId="1215519943" sldId="275"/>
            <ac:spMk id="11" creationId="{32833D9C-7ABB-49FD-9E86-74F1F1061F39}"/>
          </ac:spMkLst>
        </pc:spChg>
        <pc:spChg chg="add mod">
          <ac:chgData name="" userId="faadb563bfecab1d" providerId="LiveId" clId="{A5A6D1BD-1D7C-471D-99C2-0473210E6816}" dt="2021-04-28T16:07:26.306" v="282" actId="114"/>
          <ac:spMkLst>
            <pc:docMk/>
            <pc:sldMk cId="1215519943" sldId="275"/>
            <ac:spMk id="12" creationId="{41C622E8-E457-4923-BEDE-9580A67A489D}"/>
          </ac:spMkLst>
        </pc:spChg>
        <pc:spChg chg="add mod">
          <ac:chgData name="" userId="faadb563bfecab1d" providerId="LiveId" clId="{A5A6D1BD-1D7C-471D-99C2-0473210E6816}" dt="2021-04-28T16:07:26.306" v="282" actId="114"/>
          <ac:spMkLst>
            <pc:docMk/>
            <pc:sldMk cId="1215519943" sldId="275"/>
            <ac:spMk id="13" creationId="{0C50DCE1-3FE3-41C4-A0F7-5954FFE30D1F}"/>
          </ac:spMkLst>
        </pc:spChg>
        <pc:spChg chg="add mod">
          <ac:chgData name="" userId="faadb563bfecab1d" providerId="LiveId" clId="{A5A6D1BD-1D7C-471D-99C2-0473210E6816}" dt="2021-04-28T16:07:26.306" v="282" actId="114"/>
          <ac:spMkLst>
            <pc:docMk/>
            <pc:sldMk cId="1215519943" sldId="275"/>
            <ac:spMk id="14" creationId="{CCE52952-3254-484B-9149-51032AF0FFD2}"/>
          </ac:spMkLst>
        </pc:spChg>
        <pc:spChg chg="add mod">
          <ac:chgData name="" userId="faadb563bfecab1d" providerId="LiveId" clId="{A5A6D1BD-1D7C-471D-99C2-0473210E6816}" dt="2021-04-28T16:07:26.306" v="282" actId="114"/>
          <ac:spMkLst>
            <pc:docMk/>
            <pc:sldMk cId="1215519943" sldId="275"/>
            <ac:spMk id="15" creationId="{625AE12B-47D7-4AD1-9CFC-2DE632E27968}"/>
          </ac:spMkLst>
        </pc:spChg>
        <pc:spChg chg="add mod">
          <ac:chgData name="" userId="faadb563bfecab1d" providerId="LiveId" clId="{A5A6D1BD-1D7C-471D-99C2-0473210E6816}" dt="2021-04-28T16:07:26.306" v="282" actId="114"/>
          <ac:spMkLst>
            <pc:docMk/>
            <pc:sldMk cId="1215519943" sldId="275"/>
            <ac:spMk id="16" creationId="{F3B82041-95FD-4B65-BDFE-B34D8D421083}"/>
          </ac:spMkLst>
        </pc:spChg>
        <pc:spChg chg="add mod">
          <ac:chgData name="" userId="faadb563bfecab1d" providerId="LiveId" clId="{A5A6D1BD-1D7C-471D-99C2-0473210E6816}" dt="2021-04-28T16:07:26.306" v="282" actId="114"/>
          <ac:spMkLst>
            <pc:docMk/>
            <pc:sldMk cId="1215519943" sldId="275"/>
            <ac:spMk id="17" creationId="{7004374E-5DCE-48FD-9DA9-D652C0C07593}"/>
          </ac:spMkLst>
        </pc:spChg>
        <pc:spChg chg="add mod">
          <ac:chgData name="" userId="faadb563bfecab1d" providerId="LiveId" clId="{A5A6D1BD-1D7C-471D-99C2-0473210E6816}" dt="2021-04-28T16:07:26.306" v="282" actId="114"/>
          <ac:spMkLst>
            <pc:docMk/>
            <pc:sldMk cId="1215519943" sldId="275"/>
            <ac:spMk id="18" creationId="{B5360DA1-8382-4DCE-A0C8-F3CA9BD8BA80}"/>
          </ac:spMkLst>
        </pc:spChg>
        <pc:spChg chg="add mod">
          <ac:chgData name="" userId="faadb563bfecab1d" providerId="LiveId" clId="{A5A6D1BD-1D7C-471D-99C2-0473210E6816}" dt="2021-04-28T16:07:26.306" v="282" actId="114"/>
          <ac:spMkLst>
            <pc:docMk/>
            <pc:sldMk cId="1215519943" sldId="275"/>
            <ac:spMk id="19" creationId="{A8246D61-3643-4748-AF6C-0688DB02A38C}"/>
          </ac:spMkLst>
        </pc:spChg>
        <pc:spChg chg="add mod">
          <ac:chgData name="" userId="faadb563bfecab1d" providerId="LiveId" clId="{A5A6D1BD-1D7C-471D-99C2-0473210E6816}" dt="2021-04-28T16:07:26.306" v="282" actId="114"/>
          <ac:spMkLst>
            <pc:docMk/>
            <pc:sldMk cId="1215519943" sldId="275"/>
            <ac:spMk id="20" creationId="{69D95464-57CA-442A-B383-C31C3586D528}"/>
          </ac:spMkLst>
        </pc:spChg>
        <pc:spChg chg="add mod">
          <ac:chgData name="" userId="faadb563bfecab1d" providerId="LiveId" clId="{A5A6D1BD-1D7C-471D-99C2-0473210E6816}" dt="2021-04-28T16:07:26.306" v="282" actId="114"/>
          <ac:spMkLst>
            <pc:docMk/>
            <pc:sldMk cId="1215519943" sldId="275"/>
            <ac:spMk id="21" creationId="{918E2868-918A-4568-A932-DC68A842FF24}"/>
          </ac:spMkLst>
        </pc:spChg>
        <pc:spChg chg="add mod">
          <ac:chgData name="" userId="faadb563bfecab1d" providerId="LiveId" clId="{A5A6D1BD-1D7C-471D-99C2-0473210E6816}" dt="2021-04-28T16:07:26.306" v="282" actId="114"/>
          <ac:spMkLst>
            <pc:docMk/>
            <pc:sldMk cId="1215519943" sldId="275"/>
            <ac:spMk id="22" creationId="{D0E8D4B4-5480-4B41-A0E8-4F071A6F4F01}"/>
          </ac:spMkLst>
        </pc:spChg>
        <pc:spChg chg="add mod">
          <ac:chgData name="" userId="faadb563bfecab1d" providerId="LiveId" clId="{A5A6D1BD-1D7C-471D-99C2-0473210E6816}" dt="2021-04-28T16:07:26.306" v="282" actId="114"/>
          <ac:spMkLst>
            <pc:docMk/>
            <pc:sldMk cId="1215519943" sldId="275"/>
            <ac:spMk id="23" creationId="{59F93AB0-88B8-4D12-AE7F-0A2BCE12ABA5}"/>
          </ac:spMkLst>
        </pc:spChg>
        <pc:spChg chg="add mod">
          <ac:chgData name="" userId="faadb563bfecab1d" providerId="LiveId" clId="{A5A6D1BD-1D7C-471D-99C2-0473210E6816}" dt="2021-04-28T16:07:26.306" v="282" actId="114"/>
          <ac:spMkLst>
            <pc:docMk/>
            <pc:sldMk cId="1215519943" sldId="275"/>
            <ac:spMk id="24" creationId="{27037D3C-A9F3-4371-BF99-F3708A542E3F}"/>
          </ac:spMkLst>
        </pc:spChg>
        <pc:picChg chg="add mod">
          <ac:chgData name="" userId="faadb563bfecab1d" providerId="LiveId" clId="{A5A6D1BD-1D7C-471D-99C2-0473210E6816}" dt="2021-04-28T16:07:26.306" v="282" actId="114"/>
          <ac:picMkLst>
            <pc:docMk/>
            <pc:sldMk cId="1215519943" sldId="275"/>
            <ac:picMk id="4" creationId="{9B4431EA-9883-4AAF-8801-13661AEF1E35}"/>
          </ac:picMkLst>
        </pc:picChg>
      </pc:sldChg>
      <pc:sldChg chg="addSp modSp add">
        <pc:chgData name="" userId="faadb563bfecab1d" providerId="LiveId" clId="{A5A6D1BD-1D7C-471D-99C2-0473210E6816}" dt="2021-04-28T16:08:38.514" v="299" actId="1076"/>
        <pc:sldMkLst>
          <pc:docMk/>
          <pc:sldMk cId="1786390618" sldId="276"/>
        </pc:sldMkLst>
        <pc:spChg chg="add mod">
          <ac:chgData name="" userId="faadb563bfecab1d" providerId="LiveId" clId="{A5A6D1BD-1D7C-471D-99C2-0473210E6816}" dt="2021-04-28T16:08:15.811" v="293" actId="1076"/>
          <ac:spMkLst>
            <pc:docMk/>
            <pc:sldMk cId="1786390618" sldId="276"/>
            <ac:spMk id="2" creationId="{46D3E43D-4024-4089-9BD9-FE6C139ED605}"/>
          </ac:spMkLst>
        </pc:spChg>
        <pc:spChg chg="add mod">
          <ac:chgData name="" userId="faadb563bfecab1d" providerId="LiveId" clId="{A5A6D1BD-1D7C-471D-99C2-0473210E6816}" dt="2021-04-28T16:08:38.514" v="299" actId="1076"/>
          <ac:spMkLst>
            <pc:docMk/>
            <pc:sldMk cId="1786390618" sldId="276"/>
            <ac:spMk id="4" creationId="{7BD4DB83-A341-42EF-A7FE-84AA4BD54B52}"/>
          </ac:spMkLst>
        </pc:spChg>
        <pc:spChg chg="add mod">
          <ac:chgData name="" userId="faadb563bfecab1d" providerId="LiveId" clId="{A5A6D1BD-1D7C-471D-99C2-0473210E6816}" dt="2021-04-28T16:08:35.010" v="298" actId="1076"/>
          <ac:spMkLst>
            <pc:docMk/>
            <pc:sldMk cId="1786390618" sldId="276"/>
            <ac:spMk id="5" creationId="{8D651874-2279-4630-98A9-75D6D182B556}"/>
          </ac:spMkLst>
        </pc:spChg>
        <pc:graphicFrameChg chg="add mod modGraphic">
          <ac:chgData name="" userId="faadb563bfecab1d" providerId="LiveId" clId="{A5A6D1BD-1D7C-471D-99C2-0473210E6816}" dt="2021-04-28T16:08:32.898" v="297" actId="1076"/>
          <ac:graphicFrameMkLst>
            <pc:docMk/>
            <pc:sldMk cId="1786390618" sldId="276"/>
            <ac:graphicFrameMk id="3" creationId="{7588B842-14E8-4C71-BC5F-6F69CB44E0A3}"/>
          </ac:graphicFrameMkLst>
        </pc:graphicFrameChg>
      </pc:sldChg>
      <pc:sldChg chg="addSp modSp add">
        <pc:chgData name="" userId="faadb563bfecab1d" providerId="LiveId" clId="{A5A6D1BD-1D7C-471D-99C2-0473210E6816}" dt="2021-04-28T16:09:09.913" v="307" actId="114"/>
        <pc:sldMkLst>
          <pc:docMk/>
          <pc:sldMk cId="535754711" sldId="277"/>
        </pc:sldMkLst>
        <pc:spChg chg="add mod">
          <ac:chgData name="" userId="faadb563bfecab1d" providerId="LiveId" clId="{A5A6D1BD-1D7C-471D-99C2-0473210E6816}" dt="2021-04-28T16:09:09.913" v="307" actId="114"/>
          <ac:spMkLst>
            <pc:docMk/>
            <pc:sldMk cId="535754711" sldId="277"/>
            <ac:spMk id="2" creationId="{3515F7B5-607B-4C71-89B1-047661A8EBCF}"/>
          </ac:spMkLst>
        </pc:spChg>
        <pc:spChg chg="add mod">
          <ac:chgData name="" userId="faadb563bfecab1d" providerId="LiveId" clId="{A5A6D1BD-1D7C-471D-99C2-0473210E6816}" dt="2021-04-28T16:09:09.913" v="307" actId="114"/>
          <ac:spMkLst>
            <pc:docMk/>
            <pc:sldMk cId="535754711" sldId="277"/>
            <ac:spMk id="3" creationId="{CE791EA5-5F10-41A1-852A-438DE4135740}"/>
          </ac:spMkLst>
        </pc:spChg>
        <pc:picChg chg="add">
          <ac:chgData name="" userId="faadb563bfecab1d" providerId="LiveId" clId="{A5A6D1BD-1D7C-471D-99C2-0473210E6816}" dt="2021-04-28T16:08:48.463" v="301"/>
          <ac:picMkLst>
            <pc:docMk/>
            <pc:sldMk cId="535754711" sldId="277"/>
            <ac:picMk id="4" creationId="{54401500-EDDF-41FE-801A-68DC1CF594A0}"/>
          </ac:picMkLst>
        </pc:picChg>
      </pc:sldChg>
      <pc:sldChg chg="addSp modSp add">
        <pc:chgData name="" userId="faadb563bfecab1d" providerId="LiveId" clId="{A5A6D1BD-1D7C-471D-99C2-0473210E6816}" dt="2021-04-28T16:09:03.577" v="305" actId="114"/>
        <pc:sldMkLst>
          <pc:docMk/>
          <pc:sldMk cId="3092263435" sldId="278"/>
        </pc:sldMkLst>
        <pc:spChg chg="add mod">
          <ac:chgData name="" userId="faadb563bfecab1d" providerId="LiveId" clId="{A5A6D1BD-1D7C-471D-99C2-0473210E6816}" dt="2021-04-28T16:09:03.577" v="305" actId="114"/>
          <ac:spMkLst>
            <pc:docMk/>
            <pc:sldMk cId="3092263435" sldId="278"/>
            <ac:spMk id="2" creationId="{A3538EB2-B1FE-4801-8028-66FBFB9F3A67}"/>
          </ac:spMkLst>
        </pc:spChg>
        <pc:spChg chg="add mod">
          <ac:chgData name="" userId="faadb563bfecab1d" providerId="LiveId" clId="{A5A6D1BD-1D7C-471D-99C2-0473210E6816}" dt="2021-04-28T16:09:03.577" v="305" actId="114"/>
          <ac:spMkLst>
            <pc:docMk/>
            <pc:sldMk cId="3092263435" sldId="278"/>
            <ac:spMk id="3" creationId="{6299C7B1-3A44-4556-94FD-262A14843765}"/>
          </ac:spMkLst>
        </pc:spChg>
        <pc:picChg chg="add">
          <ac:chgData name="" userId="faadb563bfecab1d" providerId="LiveId" clId="{A5A6D1BD-1D7C-471D-99C2-0473210E6816}" dt="2021-04-28T16:09:00.617" v="303"/>
          <ac:picMkLst>
            <pc:docMk/>
            <pc:sldMk cId="3092263435" sldId="278"/>
            <ac:picMk id="4" creationId="{C41535FF-9684-4455-83BB-C7C178F6E3D1}"/>
          </ac:picMkLst>
        </pc:picChg>
      </pc:sldChg>
      <pc:sldChg chg="addSp modSp add modAnim">
        <pc:chgData name="" userId="faadb563bfecab1d" providerId="LiveId" clId="{A5A6D1BD-1D7C-471D-99C2-0473210E6816}" dt="2021-04-28T16:09:35.071" v="312" actId="2710"/>
        <pc:sldMkLst>
          <pc:docMk/>
          <pc:sldMk cId="4146423937" sldId="279"/>
        </pc:sldMkLst>
        <pc:spChg chg="add mod">
          <ac:chgData name="" userId="faadb563bfecab1d" providerId="LiveId" clId="{A5A6D1BD-1D7C-471D-99C2-0473210E6816}" dt="2021-04-28T16:09:22.330" v="310" actId="114"/>
          <ac:spMkLst>
            <pc:docMk/>
            <pc:sldMk cId="4146423937" sldId="279"/>
            <ac:spMk id="2" creationId="{6FE2CD7A-99BC-426D-AC6B-A49C3FA87D3D}"/>
          </ac:spMkLst>
        </pc:spChg>
        <pc:spChg chg="add mod">
          <ac:chgData name="" userId="faadb563bfecab1d" providerId="LiveId" clId="{A5A6D1BD-1D7C-471D-99C2-0473210E6816}" dt="2021-04-28T16:09:35.071" v="312" actId="2710"/>
          <ac:spMkLst>
            <pc:docMk/>
            <pc:sldMk cId="4146423937" sldId="279"/>
            <ac:spMk id="3" creationId="{34558234-5C39-494F-B334-90231AC4CCA5}"/>
          </ac:spMkLst>
        </pc:spChg>
        <pc:picChg chg="add mod">
          <ac:chgData name="" userId="faadb563bfecab1d" providerId="LiveId" clId="{A5A6D1BD-1D7C-471D-99C2-0473210E6816}" dt="2021-04-28T16:09:22.330" v="310" actId="114"/>
          <ac:picMkLst>
            <pc:docMk/>
            <pc:sldMk cId="4146423937" sldId="279"/>
            <ac:picMk id="4" creationId="{7F2A5342-4CDE-4E51-A5A2-EDF2BA3369C9}"/>
          </ac:picMkLst>
        </pc:picChg>
      </pc:sldChg>
      <pc:sldChg chg="addSp modSp add">
        <pc:chgData name="" userId="faadb563bfecab1d" providerId="LiveId" clId="{A5A6D1BD-1D7C-471D-99C2-0473210E6816}" dt="2021-04-28T16:09:49.642" v="316" actId="114"/>
        <pc:sldMkLst>
          <pc:docMk/>
          <pc:sldMk cId="1960463502" sldId="280"/>
        </pc:sldMkLst>
        <pc:spChg chg="add mod">
          <ac:chgData name="" userId="faadb563bfecab1d" providerId="LiveId" clId="{A5A6D1BD-1D7C-471D-99C2-0473210E6816}" dt="2021-04-28T16:09:49.642" v="316" actId="114"/>
          <ac:spMkLst>
            <pc:docMk/>
            <pc:sldMk cId="1960463502" sldId="280"/>
            <ac:spMk id="2" creationId="{DE3D6738-E4AE-45B4-8F96-62B561A3DAC5}"/>
          </ac:spMkLst>
        </pc:spChg>
        <pc:spChg chg="add mod">
          <ac:chgData name="" userId="faadb563bfecab1d" providerId="LiveId" clId="{A5A6D1BD-1D7C-471D-99C2-0473210E6816}" dt="2021-04-28T16:09:49.642" v="316" actId="114"/>
          <ac:spMkLst>
            <pc:docMk/>
            <pc:sldMk cId="1960463502" sldId="280"/>
            <ac:spMk id="3" creationId="{41827AB3-252E-478C-84C4-23EA5F4011AD}"/>
          </ac:spMkLst>
        </pc:spChg>
        <pc:picChg chg="add">
          <ac:chgData name="" userId="faadb563bfecab1d" providerId="LiveId" clId="{A5A6D1BD-1D7C-471D-99C2-0473210E6816}" dt="2021-04-28T16:09:46.794" v="314"/>
          <ac:picMkLst>
            <pc:docMk/>
            <pc:sldMk cId="1960463502" sldId="280"/>
            <ac:picMk id="4" creationId="{59B23326-CE91-45DE-8AEC-3C4532DB12FF}"/>
          </ac:picMkLst>
        </pc:picChg>
      </pc:sldChg>
      <pc:sldChg chg="addSp modSp add">
        <pc:chgData name="" userId="faadb563bfecab1d" providerId="LiveId" clId="{A5A6D1BD-1D7C-471D-99C2-0473210E6816}" dt="2021-04-28T16:10:05.235" v="320" actId="114"/>
        <pc:sldMkLst>
          <pc:docMk/>
          <pc:sldMk cId="1233716783" sldId="281"/>
        </pc:sldMkLst>
        <pc:spChg chg="add mod">
          <ac:chgData name="" userId="faadb563bfecab1d" providerId="LiveId" clId="{A5A6D1BD-1D7C-471D-99C2-0473210E6816}" dt="2021-04-28T16:10:05.235" v="320" actId="114"/>
          <ac:spMkLst>
            <pc:docMk/>
            <pc:sldMk cId="1233716783" sldId="281"/>
            <ac:spMk id="2" creationId="{2FCCFF71-15FD-45B4-AC13-395864B05F80}"/>
          </ac:spMkLst>
        </pc:spChg>
        <pc:spChg chg="add mod">
          <ac:chgData name="" userId="faadb563bfecab1d" providerId="LiveId" clId="{A5A6D1BD-1D7C-471D-99C2-0473210E6816}" dt="2021-04-28T16:10:05.235" v="320" actId="114"/>
          <ac:spMkLst>
            <pc:docMk/>
            <pc:sldMk cId="1233716783" sldId="281"/>
            <ac:spMk id="3" creationId="{31CE01B4-F5D8-4CF7-BD50-9A4A5FA06987}"/>
          </ac:spMkLst>
        </pc:spChg>
        <pc:spChg chg="add mod">
          <ac:chgData name="" userId="faadb563bfecab1d" providerId="LiveId" clId="{A5A6D1BD-1D7C-471D-99C2-0473210E6816}" dt="2021-04-28T16:10:05.235" v="320" actId="114"/>
          <ac:spMkLst>
            <pc:docMk/>
            <pc:sldMk cId="1233716783" sldId="281"/>
            <ac:spMk id="4" creationId="{E7EA5B22-A41C-4523-8695-6C9F32942900}"/>
          </ac:spMkLst>
        </pc:spChg>
      </pc:sldChg>
      <pc:sldChg chg="addSp modSp add">
        <pc:chgData name="" userId="faadb563bfecab1d" providerId="LiveId" clId="{A5A6D1BD-1D7C-471D-99C2-0473210E6816}" dt="2021-04-28T16:10:16.197" v="324" actId="114"/>
        <pc:sldMkLst>
          <pc:docMk/>
          <pc:sldMk cId="3198226937" sldId="282"/>
        </pc:sldMkLst>
        <pc:spChg chg="add mod">
          <ac:chgData name="" userId="faadb563bfecab1d" providerId="LiveId" clId="{A5A6D1BD-1D7C-471D-99C2-0473210E6816}" dt="2021-04-28T16:10:16.197" v="324" actId="114"/>
          <ac:spMkLst>
            <pc:docMk/>
            <pc:sldMk cId="3198226937" sldId="282"/>
            <ac:spMk id="2" creationId="{C5A3BCD6-E434-48B3-B2FA-CA3582EA1B72}"/>
          </ac:spMkLst>
        </pc:spChg>
        <pc:spChg chg="add mod">
          <ac:chgData name="" userId="faadb563bfecab1d" providerId="LiveId" clId="{A5A6D1BD-1D7C-471D-99C2-0473210E6816}" dt="2021-04-28T16:10:16.197" v="324" actId="114"/>
          <ac:spMkLst>
            <pc:docMk/>
            <pc:sldMk cId="3198226937" sldId="282"/>
            <ac:spMk id="3" creationId="{E40AD817-25D5-44B6-AF18-5A83CFCB0067}"/>
          </ac:spMkLst>
        </pc:spChg>
        <pc:spChg chg="add mod">
          <ac:chgData name="" userId="faadb563bfecab1d" providerId="LiveId" clId="{A5A6D1BD-1D7C-471D-99C2-0473210E6816}" dt="2021-04-28T16:10:16.197" v="324" actId="114"/>
          <ac:spMkLst>
            <pc:docMk/>
            <pc:sldMk cId="3198226937" sldId="282"/>
            <ac:spMk id="4" creationId="{B78A6258-65AE-4F44-A57F-F90EFDD79FD5}"/>
          </ac:spMkLst>
        </pc:spChg>
        <pc:spChg chg="add mod">
          <ac:chgData name="" userId="faadb563bfecab1d" providerId="LiveId" clId="{A5A6D1BD-1D7C-471D-99C2-0473210E6816}" dt="2021-04-28T16:10:16.197" v="324" actId="114"/>
          <ac:spMkLst>
            <pc:docMk/>
            <pc:sldMk cId="3198226937" sldId="282"/>
            <ac:spMk id="5" creationId="{4324DF82-AF2B-41C9-811E-2D56E4036369}"/>
          </ac:spMkLst>
        </pc:spChg>
        <pc:spChg chg="add mod">
          <ac:chgData name="" userId="faadb563bfecab1d" providerId="LiveId" clId="{A5A6D1BD-1D7C-471D-99C2-0473210E6816}" dt="2021-04-28T16:10:16.197" v="324" actId="114"/>
          <ac:spMkLst>
            <pc:docMk/>
            <pc:sldMk cId="3198226937" sldId="282"/>
            <ac:spMk id="6" creationId="{3643E54F-5DDB-4DB7-893E-1C7D5C4A95DE}"/>
          </ac:spMkLst>
        </pc:spChg>
        <pc:spChg chg="add mod">
          <ac:chgData name="" userId="faadb563bfecab1d" providerId="LiveId" clId="{A5A6D1BD-1D7C-471D-99C2-0473210E6816}" dt="2021-04-28T16:10:16.197" v="324" actId="114"/>
          <ac:spMkLst>
            <pc:docMk/>
            <pc:sldMk cId="3198226937" sldId="282"/>
            <ac:spMk id="7" creationId="{7839A193-963E-4AD1-85B8-BCF351B050DC}"/>
          </ac:spMkLst>
        </pc:spChg>
        <pc:picChg chg="add">
          <ac:chgData name="" userId="faadb563bfecab1d" providerId="LiveId" clId="{A5A6D1BD-1D7C-471D-99C2-0473210E6816}" dt="2021-04-28T16:10:13.789" v="322"/>
          <ac:picMkLst>
            <pc:docMk/>
            <pc:sldMk cId="3198226937" sldId="282"/>
            <ac:picMk id="8" creationId="{B0FCE9B7-6DC8-4405-8406-CE3095BBF2CD}"/>
          </ac:picMkLst>
        </pc:picChg>
      </pc:sldChg>
      <pc:sldChg chg="addSp modSp add">
        <pc:chgData name="" userId="faadb563bfecab1d" providerId="LiveId" clId="{A5A6D1BD-1D7C-471D-99C2-0473210E6816}" dt="2021-04-28T16:11:09.877" v="332" actId="1076"/>
        <pc:sldMkLst>
          <pc:docMk/>
          <pc:sldMk cId="1801488772" sldId="283"/>
        </pc:sldMkLst>
        <pc:spChg chg="add mod">
          <ac:chgData name="" userId="faadb563bfecab1d" providerId="LiveId" clId="{A5A6D1BD-1D7C-471D-99C2-0473210E6816}" dt="2021-04-28T16:10:29.972" v="328" actId="114"/>
          <ac:spMkLst>
            <pc:docMk/>
            <pc:sldMk cId="1801488772" sldId="283"/>
            <ac:spMk id="2" creationId="{B892C517-BEA0-4AA5-AF8B-31F011AEF1E5}"/>
          </ac:spMkLst>
        </pc:spChg>
        <pc:spChg chg="add mod">
          <ac:chgData name="" userId="faadb563bfecab1d" providerId="LiveId" clId="{A5A6D1BD-1D7C-471D-99C2-0473210E6816}" dt="2021-04-28T16:11:06.284" v="331" actId="948"/>
          <ac:spMkLst>
            <pc:docMk/>
            <pc:sldMk cId="1801488772" sldId="283"/>
            <ac:spMk id="3" creationId="{5304B92D-57EE-4671-9E67-5231054AA627}"/>
          </ac:spMkLst>
        </pc:spChg>
        <pc:spChg chg="mod">
          <ac:chgData name="" userId="faadb563bfecab1d" providerId="LiveId" clId="{A5A6D1BD-1D7C-471D-99C2-0473210E6816}" dt="2021-04-28T16:10:29.972" v="328" actId="114"/>
          <ac:spMkLst>
            <pc:docMk/>
            <pc:sldMk cId="1801488772" sldId="283"/>
            <ac:spMk id="5" creationId="{7D723A63-1835-46D7-BF93-0132D80C88B2}"/>
          </ac:spMkLst>
        </pc:spChg>
        <pc:spChg chg="mod">
          <ac:chgData name="" userId="faadb563bfecab1d" providerId="LiveId" clId="{A5A6D1BD-1D7C-471D-99C2-0473210E6816}" dt="2021-04-28T16:10:29.972" v="328" actId="114"/>
          <ac:spMkLst>
            <pc:docMk/>
            <pc:sldMk cId="1801488772" sldId="283"/>
            <ac:spMk id="6" creationId="{3E593852-6889-47BE-9203-5E6FA9A298D5}"/>
          </ac:spMkLst>
        </pc:spChg>
        <pc:spChg chg="mod">
          <ac:chgData name="" userId="faadb563bfecab1d" providerId="LiveId" clId="{A5A6D1BD-1D7C-471D-99C2-0473210E6816}" dt="2021-04-28T16:10:29.972" v="328" actId="114"/>
          <ac:spMkLst>
            <pc:docMk/>
            <pc:sldMk cId="1801488772" sldId="283"/>
            <ac:spMk id="7" creationId="{A25132B8-6B39-4B93-ADB6-764F1C8FD3AC}"/>
          </ac:spMkLst>
        </pc:spChg>
        <pc:grpChg chg="add mod">
          <ac:chgData name="" userId="faadb563bfecab1d" providerId="LiveId" clId="{A5A6D1BD-1D7C-471D-99C2-0473210E6816}" dt="2021-04-28T16:11:09.877" v="332" actId="1076"/>
          <ac:grpSpMkLst>
            <pc:docMk/>
            <pc:sldMk cId="1801488772" sldId="283"/>
            <ac:grpSpMk id="4" creationId="{0DDC863C-4F86-4B0E-893D-9D2298F763ED}"/>
          </ac:grpSpMkLst>
        </pc:grpChg>
      </pc:sldChg>
      <pc:sldChg chg="addSp modSp add">
        <pc:chgData name="" userId="faadb563bfecab1d" providerId="LiveId" clId="{A5A6D1BD-1D7C-471D-99C2-0473210E6816}" dt="2021-04-28T16:11:27.080" v="337" actId="14100"/>
        <pc:sldMkLst>
          <pc:docMk/>
          <pc:sldMk cId="3356066453" sldId="284"/>
        </pc:sldMkLst>
        <pc:spChg chg="add mod">
          <ac:chgData name="" userId="faadb563bfecab1d" providerId="LiveId" clId="{A5A6D1BD-1D7C-471D-99C2-0473210E6816}" dt="2021-04-28T16:11:27.080" v="337" actId="14100"/>
          <ac:spMkLst>
            <pc:docMk/>
            <pc:sldMk cId="3356066453" sldId="284"/>
            <ac:spMk id="2" creationId="{94CAE5D4-596B-4B4E-B4DD-0EE197A7FBCD}"/>
          </ac:spMkLst>
        </pc:spChg>
        <pc:spChg chg="add mod">
          <ac:chgData name="" userId="faadb563bfecab1d" providerId="LiveId" clId="{A5A6D1BD-1D7C-471D-99C2-0473210E6816}" dt="2021-04-28T16:11:27.080" v="337" actId="14100"/>
          <ac:spMkLst>
            <pc:docMk/>
            <pc:sldMk cId="3356066453" sldId="284"/>
            <ac:spMk id="3" creationId="{1E029581-518B-4673-BC20-57D76B634936}"/>
          </ac:spMkLst>
        </pc:spChg>
        <pc:spChg chg="add mod">
          <ac:chgData name="" userId="faadb563bfecab1d" providerId="LiveId" clId="{A5A6D1BD-1D7C-471D-99C2-0473210E6816}" dt="2021-04-28T16:11:27.080" v="337" actId="14100"/>
          <ac:spMkLst>
            <pc:docMk/>
            <pc:sldMk cId="3356066453" sldId="284"/>
            <ac:spMk id="4" creationId="{DF75F0CB-FB9F-478D-BF5C-0A353A71BB1A}"/>
          </ac:spMkLst>
        </pc:spChg>
        <pc:spChg chg="add mod">
          <ac:chgData name="" userId="faadb563bfecab1d" providerId="LiveId" clId="{A5A6D1BD-1D7C-471D-99C2-0473210E6816}" dt="2021-04-28T16:11:27.080" v="337" actId="14100"/>
          <ac:spMkLst>
            <pc:docMk/>
            <pc:sldMk cId="3356066453" sldId="284"/>
            <ac:spMk id="5" creationId="{DE766104-E883-435C-8745-127863CEDD06}"/>
          </ac:spMkLst>
        </pc:spChg>
        <pc:spChg chg="add mod">
          <ac:chgData name="" userId="faadb563bfecab1d" providerId="LiveId" clId="{A5A6D1BD-1D7C-471D-99C2-0473210E6816}" dt="2021-04-28T16:11:27.080" v="337" actId="14100"/>
          <ac:spMkLst>
            <pc:docMk/>
            <pc:sldMk cId="3356066453" sldId="284"/>
            <ac:spMk id="6" creationId="{8526D8C3-32B9-4329-ABE2-2B2CA977BE98}"/>
          </ac:spMkLst>
        </pc:spChg>
        <pc:spChg chg="add mod">
          <ac:chgData name="" userId="faadb563bfecab1d" providerId="LiveId" clId="{A5A6D1BD-1D7C-471D-99C2-0473210E6816}" dt="2021-04-28T16:11:27.080" v="337" actId="14100"/>
          <ac:spMkLst>
            <pc:docMk/>
            <pc:sldMk cId="3356066453" sldId="284"/>
            <ac:spMk id="7" creationId="{7620C256-ED9F-4D49-8AB9-2ED0EAE83E30}"/>
          </ac:spMkLst>
        </pc:spChg>
        <pc:spChg chg="add mod">
          <ac:chgData name="" userId="faadb563bfecab1d" providerId="LiveId" clId="{A5A6D1BD-1D7C-471D-99C2-0473210E6816}" dt="2021-04-28T16:11:27.080" v="337" actId="14100"/>
          <ac:spMkLst>
            <pc:docMk/>
            <pc:sldMk cId="3356066453" sldId="284"/>
            <ac:spMk id="8" creationId="{BB014B76-60BF-481B-83DC-B3A56A43A3B4}"/>
          </ac:spMkLst>
        </pc:spChg>
        <pc:spChg chg="add mod">
          <ac:chgData name="" userId="faadb563bfecab1d" providerId="LiveId" clId="{A5A6D1BD-1D7C-471D-99C2-0473210E6816}" dt="2021-04-28T16:11:27.080" v="337" actId="14100"/>
          <ac:spMkLst>
            <pc:docMk/>
            <pc:sldMk cId="3356066453" sldId="284"/>
            <ac:spMk id="9" creationId="{8453A8F3-2DC8-409F-87C2-036BEF6B68DE}"/>
          </ac:spMkLst>
        </pc:spChg>
        <pc:picChg chg="add mod">
          <ac:chgData name="" userId="faadb563bfecab1d" providerId="LiveId" clId="{A5A6D1BD-1D7C-471D-99C2-0473210E6816}" dt="2021-04-28T16:11:27.080" v="337" actId="14100"/>
          <ac:picMkLst>
            <pc:docMk/>
            <pc:sldMk cId="3356066453" sldId="284"/>
            <ac:picMk id="10" creationId="{82E04432-CE1A-4F2E-8780-733090AC3CE5}"/>
          </ac:picMkLst>
        </pc:picChg>
      </pc:sldChg>
      <pc:sldChg chg="addSp modSp add">
        <pc:chgData name="" userId="faadb563bfecab1d" providerId="LiveId" clId="{A5A6D1BD-1D7C-471D-99C2-0473210E6816}" dt="2021-04-28T16:11:47.959" v="341" actId="114"/>
        <pc:sldMkLst>
          <pc:docMk/>
          <pc:sldMk cId="3673961505" sldId="285"/>
        </pc:sldMkLst>
        <pc:spChg chg="add mod">
          <ac:chgData name="" userId="faadb563bfecab1d" providerId="LiveId" clId="{A5A6D1BD-1D7C-471D-99C2-0473210E6816}" dt="2021-04-28T16:11:47.959" v="341" actId="114"/>
          <ac:spMkLst>
            <pc:docMk/>
            <pc:sldMk cId="3673961505" sldId="285"/>
            <ac:spMk id="2" creationId="{942450D3-8F7D-4F50-B919-727CD1407880}"/>
          </ac:spMkLst>
        </pc:spChg>
        <pc:spChg chg="add mod">
          <ac:chgData name="" userId="faadb563bfecab1d" providerId="LiveId" clId="{A5A6D1BD-1D7C-471D-99C2-0473210E6816}" dt="2021-04-28T16:11:47.959" v="341" actId="114"/>
          <ac:spMkLst>
            <pc:docMk/>
            <pc:sldMk cId="3673961505" sldId="285"/>
            <ac:spMk id="3" creationId="{394B2D19-B9A7-47E4-BCC8-B58A49128AA6}"/>
          </ac:spMkLst>
        </pc:spChg>
        <pc:spChg chg="add mod">
          <ac:chgData name="" userId="faadb563bfecab1d" providerId="LiveId" clId="{A5A6D1BD-1D7C-471D-99C2-0473210E6816}" dt="2021-04-28T16:11:47.959" v="341" actId="114"/>
          <ac:spMkLst>
            <pc:docMk/>
            <pc:sldMk cId="3673961505" sldId="285"/>
            <ac:spMk id="5" creationId="{A2DC15FD-C6EA-414B-983A-C1107E72A273}"/>
          </ac:spMkLst>
        </pc:spChg>
        <pc:spChg chg="add mod">
          <ac:chgData name="" userId="faadb563bfecab1d" providerId="LiveId" clId="{A5A6D1BD-1D7C-471D-99C2-0473210E6816}" dt="2021-04-28T16:11:47.959" v="341" actId="114"/>
          <ac:spMkLst>
            <pc:docMk/>
            <pc:sldMk cId="3673961505" sldId="285"/>
            <ac:spMk id="6" creationId="{24EAD73F-E55F-4C9D-AEDD-89A0F309A05D}"/>
          </ac:spMkLst>
        </pc:spChg>
        <pc:spChg chg="add mod">
          <ac:chgData name="" userId="faadb563bfecab1d" providerId="LiveId" clId="{A5A6D1BD-1D7C-471D-99C2-0473210E6816}" dt="2021-04-28T16:11:47.959" v="341" actId="114"/>
          <ac:spMkLst>
            <pc:docMk/>
            <pc:sldMk cId="3673961505" sldId="285"/>
            <ac:spMk id="7" creationId="{9175D4FA-EBCB-434C-A105-EE5DDD78EEA3}"/>
          </ac:spMkLst>
        </pc:spChg>
        <pc:spChg chg="add mod">
          <ac:chgData name="" userId="faadb563bfecab1d" providerId="LiveId" clId="{A5A6D1BD-1D7C-471D-99C2-0473210E6816}" dt="2021-04-28T16:11:47.959" v="341" actId="114"/>
          <ac:spMkLst>
            <pc:docMk/>
            <pc:sldMk cId="3673961505" sldId="285"/>
            <ac:spMk id="8" creationId="{3AB4357B-275B-4A40-999C-413425E9A477}"/>
          </ac:spMkLst>
        </pc:spChg>
        <pc:spChg chg="add mod">
          <ac:chgData name="" userId="faadb563bfecab1d" providerId="LiveId" clId="{A5A6D1BD-1D7C-471D-99C2-0473210E6816}" dt="2021-04-28T16:11:47.959" v="341" actId="114"/>
          <ac:spMkLst>
            <pc:docMk/>
            <pc:sldMk cId="3673961505" sldId="285"/>
            <ac:spMk id="9" creationId="{B4C31C38-9869-405D-9EC6-E5FEA85B3AA2}"/>
          </ac:spMkLst>
        </pc:spChg>
        <pc:spChg chg="add mod">
          <ac:chgData name="" userId="faadb563bfecab1d" providerId="LiveId" clId="{A5A6D1BD-1D7C-471D-99C2-0473210E6816}" dt="2021-04-28T16:11:47.959" v="341" actId="114"/>
          <ac:spMkLst>
            <pc:docMk/>
            <pc:sldMk cId="3673961505" sldId="285"/>
            <ac:spMk id="10" creationId="{194F104E-D44F-410A-8117-0F5EF5BBA3EC}"/>
          </ac:spMkLst>
        </pc:spChg>
        <pc:picChg chg="add">
          <ac:chgData name="" userId="faadb563bfecab1d" providerId="LiveId" clId="{A5A6D1BD-1D7C-471D-99C2-0473210E6816}" dt="2021-04-28T16:11:43.655" v="339"/>
          <ac:picMkLst>
            <pc:docMk/>
            <pc:sldMk cId="3673961505" sldId="285"/>
            <ac:picMk id="4" creationId="{1CBE48DB-79ED-463A-A359-69C991EB1EA8}"/>
          </ac:picMkLst>
        </pc:picChg>
      </pc:sldChg>
      <pc:sldChg chg="addSp modSp add">
        <pc:chgData name="" userId="faadb563bfecab1d" providerId="LiveId" clId="{A5A6D1BD-1D7C-471D-99C2-0473210E6816}" dt="2021-04-28T16:12:00.255" v="345" actId="114"/>
        <pc:sldMkLst>
          <pc:docMk/>
          <pc:sldMk cId="1312282296" sldId="286"/>
        </pc:sldMkLst>
        <pc:spChg chg="add mod">
          <ac:chgData name="" userId="faadb563bfecab1d" providerId="LiveId" clId="{A5A6D1BD-1D7C-471D-99C2-0473210E6816}" dt="2021-04-28T16:12:00.255" v="345" actId="114"/>
          <ac:spMkLst>
            <pc:docMk/>
            <pc:sldMk cId="1312282296" sldId="286"/>
            <ac:spMk id="2" creationId="{50E97D33-D6C9-460D-AED7-99796E730B60}"/>
          </ac:spMkLst>
        </pc:spChg>
        <pc:spChg chg="add mod">
          <ac:chgData name="" userId="faadb563bfecab1d" providerId="LiveId" clId="{A5A6D1BD-1D7C-471D-99C2-0473210E6816}" dt="2021-04-28T16:12:00.255" v="345" actId="114"/>
          <ac:spMkLst>
            <pc:docMk/>
            <pc:sldMk cId="1312282296" sldId="286"/>
            <ac:spMk id="3" creationId="{D8A475F6-426A-4733-AAB0-7BEFA3125D99}"/>
          </ac:spMkLst>
        </pc:spChg>
        <pc:spChg chg="add mod">
          <ac:chgData name="" userId="faadb563bfecab1d" providerId="LiveId" clId="{A5A6D1BD-1D7C-471D-99C2-0473210E6816}" dt="2021-04-28T16:12:00.255" v="345" actId="114"/>
          <ac:spMkLst>
            <pc:docMk/>
            <pc:sldMk cId="1312282296" sldId="286"/>
            <ac:spMk id="4" creationId="{34C746CB-1925-4255-B7CD-5F1131DBAADC}"/>
          </ac:spMkLst>
        </pc:spChg>
        <pc:spChg chg="add mod">
          <ac:chgData name="" userId="faadb563bfecab1d" providerId="LiveId" clId="{A5A6D1BD-1D7C-471D-99C2-0473210E6816}" dt="2021-04-28T16:12:00.255" v="345" actId="114"/>
          <ac:spMkLst>
            <pc:docMk/>
            <pc:sldMk cId="1312282296" sldId="286"/>
            <ac:spMk id="5" creationId="{0D20F583-2DC9-4D61-88B4-1D6C981FFFD1}"/>
          </ac:spMkLst>
        </pc:spChg>
        <pc:spChg chg="add mod">
          <ac:chgData name="" userId="faadb563bfecab1d" providerId="LiveId" clId="{A5A6D1BD-1D7C-471D-99C2-0473210E6816}" dt="2021-04-28T16:12:00.255" v="345" actId="114"/>
          <ac:spMkLst>
            <pc:docMk/>
            <pc:sldMk cId="1312282296" sldId="286"/>
            <ac:spMk id="6" creationId="{4BAC10A5-6F1F-4A3F-860A-0A450D0A74D9}"/>
          </ac:spMkLst>
        </pc:spChg>
        <pc:spChg chg="add mod">
          <ac:chgData name="" userId="faadb563bfecab1d" providerId="LiveId" clId="{A5A6D1BD-1D7C-471D-99C2-0473210E6816}" dt="2021-04-28T16:12:00.255" v="345" actId="114"/>
          <ac:spMkLst>
            <pc:docMk/>
            <pc:sldMk cId="1312282296" sldId="286"/>
            <ac:spMk id="7" creationId="{DB95D6DF-3556-4299-8E2B-F34B00557615}"/>
          </ac:spMkLst>
        </pc:spChg>
        <pc:spChg chg="add mod">
          <ac:chgData name="" userId="faadb563bfecab1d" providerId="LiveId" clId="{A5A6D1BD-1D7C-471D-99C2-0473210E6816}" dt="2021-04-28T16:12:00.255" v="345" actId="114"/>
          <ac:spMkLst>
            <pc:docMk/>
            <pc:sldMk cId="1312282296" sldId="286"/>
            <ac:spMk id="9" creationId="{387CBA3D-17C3-493F-868D-B77D7A7F81C7}"/>
          </ac:spMkLst>
        </pc:spChg>
        <pc:picChg chg="add">
          <ac:chgData name="" userId="faadb563bfecab1d" providerId="LiveId" clId="{A5A6D1BD-1D7C-471D-99C2-0473210E6816}" dt="2021-04-28T16:11:58.263" v="343"/>
          <ac:picMkLst>
            <pc:docMk/>
            <pc:sldMk cId="1312282296" sldId="286"/>
            <ac:picMk id="8" creationId="{DF8ECB22-04D5-4108-B7A0-361820D3712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BC920-5309-4742-A987-6C69EC92D034}" type="datetimeFigureOut">
              <a:rPr lang="zh-CN" altLang="en-US" smtClean="0"/>
              <a:t>2021/5/6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78549-379A-4B0F-B0E8-31A4019A420C}" type="slidenum">
              <a:rPr lang="zh-CN" altLang="en-US" smtClean="0"/>
              <a:t>‹#›</a:t>
            </a:fld>
            <a:endParaRPr lang="zh-CN" altLang="en-US"/>
          </a:p>
        </p:txBody>
      </p:sp>
    </p:spTree>
    <p:extLst>
      <p:ext uri="{BB962C8B-B14F-4D97-AF65-F5344CB8AC3E}">
        <p14:creationId xmlns:p14="http://schemas.microsoft.com/office/powerpoint/2010/main" val="20888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78549-379A-4B0F-B0E8-31A4019A420C}" type="slidenum">
              <a:rPr lang="zh-CN" altLang="en-US" smtClean="0"/>
              <a:t>21</a:t>
            </a:fld>
            <a:endParaRPr lang="zh-CN" altLang="en-US"/>
          </a:p>
        </p:txBody>
      </p:sp>
    </p:spTree>
    <p:extLst>
      <p:ext uri="{BB962C8B-B14F-4D97-AF65-F5344CB8AC3E}">
        <p14:creationId xmlns:p14="http://schemas.microsoft.com/office/powerpoint/2010/main" val="342051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91994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85288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69814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75142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20579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EE8307-0B1D-440A-B77D-E27CDA010FB9}" type="datetimeFigureOut">
              <a:rPr lang="zh-CN" altLang="en-US" smtClean="0"/>
              <a:t>2021/5/6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20412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EE8307-0B1D-440A-B77D-E27CDA010FB9}" type="datetimeFigureOut">
              <a:rPr lang="zh-CN" altLang="en-US" smtClean="0"/>
              <a:t>2021/5/6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41624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EE8307-0B1D-440A-B77D-E27CDA010FB9}" type="datetimeFigureOut">
              <a:rPr lang="zh-CN" altLang="en-US" smtClean="0"/>
              <a:t>2021/5/6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30320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E8307-0B1D-440A-B77D-E27CDA010FB9}" type="datetimeFigureOut">
              <a:rPr lang="zh-CN" altLang="en-US" smtClean="0"/>
              <a:t>2021/5/6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45291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2EE8307-0B1D-440A-B77D-E27CDA010FB9}" type="datetimeFigureOut">
              <a:rPr lang="zh-CN" altLang="en-US" smtClean="0"/>
              <a:t>2021/5/6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417240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2EE8307-0B1D-440A-B77D-E27CDA010FB9}" type="datetimeFigureOut">
              <a:rPr lang="zh-CN" altLang="en-US" smtClean="0"/>
              <a:t>2021/5/6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382806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E8307-0B1D-440A-B77D-E27CDA010FB9}" type="datetimeFigureOut">
              <a:rPr lang="zh-CN" altLang="en-US" smtClean="0"/>
              <a:t>2021/5/6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3631037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9FD20C2F-963D-453C-9CB1-EC89147EF6EF}"/>
              </a:ext>
            </a:extLst>
          </p:cNvPr>
          <p:cNvSpPr txBox="1"/>
          <p:nvPr/>
        </p:nvSpPr>
        <p:spPr>
          <a:xfrm>
            <a:off x="6083808" y="4836205"/>
            <a:ext cx="2040943" cy="830997"/>
          </a:xfrm>
          <a:prstGeom prst="rect">
            <a:avLst/>
          </a:prstGeom>
          <a:noFill/>
        </p:spPr>
        <p:txBody>
          <a:bodyPr wrap="none" rtlCol="0">
            <a:spAutoFit/>
          </a:bodyPr>
          <a:lstStyle/>
          <a:p>
            <a:r>
              <a:rPr lang="zh-CN" altLang="en-US" sz="4800" b="1" dirty="0">
                <a:solidFill>
                  <a:srgbClr val="330033"/>
                </a:solidFill>
                <a:latin typeface="Times New Roman"/>
                <a:ea typeface="宋体"/>
                <a:cs typeface="Times New Roman"/>
              </a:rPr>
              <a:t>周建宇</a:t>
            </a:r>
          </a:p>
        </p:txBody>
      </p:sp>
      <p:sp>
        <p:nvSpPr>
          <p:cNvPr id="8" name="Rectangle 2">
            <a:extLst>
              <a:ext uri="{FF2B5EF4-FFF2-40B4-BE49-F238E27FC236}">
                <a16:creationId xmlns:a16="http://schemas.microsoft.com/office/drawing/2014/main" id="{98E76B59-BC3B-42DF-890D-D7CB61EE33AE}"/>
              </a:ext>
            </a:extLst>
          </p:cNvPr>
          <p:cNvSpPr txBox="1">
            <a:spLocks noChangeArrowheads="1"/>
          </p:cNvSpPr>
          <p:nvPr/>
        </p:nvSpPr>
        <p:spPr bwMode="auto">
          <a:xfrm>
            <a:off x="2057400" y="1143000"/>
            <a:ext cx="66294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fontAlgn="base">
              <a:spcBef>
                <a:spcPct val="0"/>
              </a:spcBef>
              <a:spcAft>
                <a:spcPct val="0"/>
              </a:spcAft>
              <a:defRPr sz="4800" b="1" i="1" kern="1200">
                <a:solidFill>
                  <a:schemeClr val="tx2"/>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a:ln>
                  <a:noFill/>
                </a:ln>
                <a:solidFill>
                  <a:srgbClr val="330033"/>
                </a:solidFill>
                <a:effectLst/>
                <a:uLnTx/>
                <a:uFillTx/>
                <a:latin typeface="Times New Roman"/>
                <a:ea typeface="宋体"/>
                <a:cs typeface="Times New Roman"/>
              </a:rPr>
              <a:t>软件过程管理</a:t>
            </a:r>
          </a:p>
        </p:txBody>
      </p:sp>
      <p:sp>
        <p:nvSpPr>
          <p:cNvPr id="13" name="Rectangle 3">
            <a:extLst>
              <a:ext uri="{FF2B5EF4-FFF2-40B4-BE49-F238E27FC236}">
                <a16:creationId xmlns:a16="http://schemas.microsoft.com/office/drawing/2014/main" id="{D53BC130-FBF0-4BBC-81A8-19A9C25349E0}"/>
              </a:ext>
            </a:extLst>
          </p:cNvPr>
          <p:cNvSpPr txBox="1">
            <a:spLocks noChangeArrowheads="1"/>
          </p:cNvSpPr>
          <p:nvPr/>
        </p:nvSpPr>
        <p:spPr bwMode="auto">
          <a:xfrm>
            <a:off x="1835150" y="2097088"/>
            <a:ext cx="68580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r" rtl="0" fontAlgn="base">
              <a:spcBef>
                <a:spcPct val="20000"/>
              </a:spcBef>
              <a:spcAft>
                <a:spcPct val="0"/>
              </a:spcAft>
              <a:buClr>
                <a:schemeClr val="folHlink"/>
              </a:buClr>
              <a:buSzPct val="90000"/>
              <a:buFont typeface="Wingdings" panose="05000000000000000000" pitchFamily="2" charset="2"/>
              <a:defRPr sz="4000" b="1" i="1" kern="1200">
                <a:solidFill>
                  <a:srgbClr val="3366FF"/>
                </a:solidFill>
                <a:latin typeface="Times New Roman" panose="02020603050405020304" pitchFamily="18" charset="0"/>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4000" b="1" i="0" u="none" strike="noStrike" kern="1200" cap="none" spc="0" normalizeH="0" baseline="0" noProof="0">
                <a:ln>
                  <a:noFill/>
                </a:ln>
                <a:solidFill>
                  <a:srgbClr val="3366FF"/>
                </a:solidFill>
                <a:effectLst/>
                <a:uLnTx/>
                <a:uFillTx/>
                <a:latin typeface="Times New Roman" panose="02020603050405020304" pitchFamily="18" charset="0"/>
                <a:ea typeface="宋体"/>
                <a:cs typeface="+mn-cs"/>
              </a:rPr>
              <a:t>-Ch.2 </a:t>
            </a:r>
            <a:r>
              <a:rPr kumimoji="0" lang="zh-CN" altLang="en-US" sz="4000" b="1" i="0" u="none" strike="noStrike" kern="1200" cap="none" spc="0" normalizeH="0" baseline="0" noProof="0">
                <a:ln>
                  <a:noFill/>
                </a:ln>
                <a:solidFill>
                  <a:srgbClr val="3366FF"/>
                </a:solidFill>
                <a:effectLst/>
                <a:uLnTx/>
                <a:uFillTx/>
                <a:latin typeface="Times New Roman" panose="02020603050405020304" pitchFamily="18" charset="0"/>
                <a:ea typeface="宋体"/>
                <a:cs typeface="+mn-cs"/>
              </a:rPr>
              <a:t>软件过程成熟度 </a:t>
            </a:r>
          </a:p>
        </p:txBody>
      </p:sp>
    </p:spTree>
    <p:extLst>
      <p:ext uri="{BB962C8B-B14F-4D97-AF65-F5344CB8AC3E}">
        <p14:creationId xmlns:p14="http://schemas.microsoft.com/office/powerpoint/2010/main" val="3330577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B9DCAC9-4486-4095-B9B2-8E41B30E43C6}"/>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2.2.2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系统工程能力模型</a:t>
            </a:r>
          </a:p>
        </p:txBody>
      </p:sp>
      <p:sp>
        <p:nvSpPr>
          <p:cNvPr id="5" name="Rectangle 3">
            <a:extLst>
              <a:ext uri="{FF2B5EF4-FFF2-40B4-BE49-F238E27FC236}">
                <a16:creationId xmlns:a16="http://schemas.microsoft.com/office/drawing/2014/main" id="{2170B3AF-3E1A-477A-A159-3F081FFE9FC8}"/>
              </a:ext>
            </a:extLst>
          </p:cNvPr>
          <p:cNvSpPr txBox="1">
            <a:spLocks noChangeArrowheads="1"/>
          </p:cNvSpPr>
          <p:nvPr/>
        </p:nvSpPr>
        <p:spPr bwMode="auto">
          <a:xfrm>
            <a:off x="755650" y="1700213"/>
            <a:ext cx="7848600"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国际系统工程委员会（</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International Council on Systems Engineering</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INCOSE</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）基于各种工程标准为评估系统工程能力建立了对照表。在此期间，该对照表发展为成熟的能力模型，称为系统工程能力评估模型（</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Systems Engineering Capability Assessment Model</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SECAM</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a:t>
            </a:r>
            <a:r>
              <a:rPr kumimoji="0" lang="en-US" altLang="zh-CN" sz="2400" b="1" i="0" u="none" strike="noStrike" kern="1200" cap="none" spc="0" normalizeH="0" baseline="0" noProof="0">
                <a:ln>
                  <a:noFill/>
                </a:ln>
                <a:solidFill>
                  <a:srgbClr val="000000"/>
                </a:solidFill>
                <a:effectLst/>
                <a:uLnTx/>
                <a:uFillTx/>
                <a:latin typeface="Arial"/>
                <a:ea typeface="宋体"/>
                <a:cs typeface="+mn-cs"/>
              </a:rPr>
              <a:t>SECAM</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扩充了连续式模型</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a:t>
            </a:r>
            <a:r>
              <a:rPr kumimoji="0" lang="zh-CN" altLang="en-US" sz="2400" b="1" i="0" u="none" strike="noStrike" kern="1200" cap="none" spc="0" normalizeH="0" baseline="0" noProof="0">
                <a:ln>
                  <a:noFill/>
                </a:ln>
                <a:solidFill>
                  <a:srgbClr val="000000"/>
                </a:solidFill>
                <a:effectLst/>
                <a:uLnTx/>
                <a:uFillTx/>
                <a:latin typeface="Arial"/>
                <a:ea typeface="宋体"/>
                <a:cs typeface="+mn-cs"/>
              </a:rPr>
              <a:t>软件过程改进和能力确定模型</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(Software Process Improvement Capability dEtermination</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a:t>
            </a:r>
            <a:r>
              <a:rPr kumimoji="0" lang="en-US" altLang="zh-CN" sz="2400" b="1" i="0" u="none" strike="noStrike" kern="1200" cap="none" spc="0" normalizeH="0" baseline="0" noProof="0">
                <a:ln>
                  <a:noFill/>
                </a:ln>
                <a:solidFill>
                  <a:srgbClr val="000000"/>
                </a:solidFill>
                <a:effectLst/>
                <a:uLnTx/>
                <a:uFillTx/>
                <a:latin typeface="Arial"/>
                <a:ea typeface="宋体"/>
                <a:cs typeface="+mn-cs"/>
              </a:rPr>
              <a:t>SPICE</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的概念，但是比</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SE-CMM</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更加明确地注重在系统工程实践上，采用</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EIA632</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标准作为过程模型设计参考的基础。 </a:t>
            </a:r>
          </a:p>
        </p:txBody>
      </p:sp>
    </p:spTree>
    <p:extLst>
      <p:ext uri="{BB962C8B-B14F-4D97-AF65-F5344CB8AC3E}">
        <p14:creationId xmlns:p14="http://schemas.microsoft.com/office/powerpoint/2010/main" val="213014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E2FF1ED-464B-4377-8E8F-E41541684F13}"/>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2.2.3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集成化产品开发模型</a:t>
            </a:r>
          </a:p>
        </p:txBody>
      </p:sp>
      <p:sp>
        <p:nvSpPr>
          <p:cNvPr id="3" name="Rectangle 3">
            <a:extLst>
              <a:ext uri="{FF2B5EF4-FFF2-40B4-BE49-F238E27FC236}">
                <a16:creationId xmlns:a16="http://schemas.microsoft.com/office/drawing/2014/main" id="{BF98CB4C-E472-4E4D-93B3-5BE443753BA7}"/>
              </a:ext>
            </a:extLst>
          </p:cNvPr>
          <p:cNvSpPr txBox="1">
            <a:spLocks noChangeArrowheads="1"/>
          </p:cNvSpPr>
          <p:nvPr/>
        </p:nvSpPr>
        <p:spPr bwMode="auto">
          <a:xfrm>
            <a:off x="755650" y="1916113"/>
            <a:ext cx="7848600"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zh-CN" altLang="en-US" sz="2400" b="1" i="0" u="none" strike="noStrike" kern="1200" cap="none" spc="0" normalizeH="0" baseline="0" noProof="0">
                <a:ln>
                  <a:noFill/>
                </a:ln>
                <a:solidFill>
                  <a:srgbClr val="000000"/>
                </a:solidFill>
                <a:effectLst/>
                <a:uLnTx/>
                <a:uFillTx/>
                <a:latin typeface="Arial"/>
                <a:ea typeface="宋体"/>
                <a:cs typeface="+mn-cs"/>
              </a:rPr>
              <a:t>从美国国防工业协会</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(National Defense Industrial Association, NDIA)</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的许多大公司来看，</a:t>
            </a:r>
            <a:r>
              <a:rPr kumimoji="0" lang="en-US" altLang="zh-CN" sz="2400" b="1" i="0" u="none" strike="noStrike" kern="1200" cap="none" spc="0" normalizeH="0" baseline="0" noProof="0">
                <a:ln>
                  <a:noFill/>
                </a:ln>
                <a:solidFill>
                  <a:srgbClr val="0066FF"/>
                </a:solidFill>
                <a:effectLst/>
                <a:uLnTx/>
                <a:uFillTx/>
                <a:latin typeface="Arial"/>
                <a:ea typeface="宋体"/>
                <a:cs typeface="+mn-cs"/>
              </a:rPr>
              <a:t>IPPD</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概念是大型软件开发过程模型的基础，并得到国防部（</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Department of Defense, DOD</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）的鼎力相助 。</a:t>
            </a: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endParaRPr kumimoji="0" lang="zh-CN" altLang="en-US" sz="2400" b="0" i="0"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en-US" altLang="zh-CN" sz="2400" b="1" i="0" u="none" strike="noStrike" kern="1200" cap="none" spc="0" normalizeH="0" baseline="0" noProof="0">
                <a:ln>
                  <a:noFill/>
                </a:ln>
                <a:solidFill>
                  <a:srgbClr val="0066FF"/>
                </a:solidFill>
                <a:effectLst/>
                <a:uLnTx/>
                <a:uFillTx/>
                <a:latin typeface="Arial"/>
                <a:ea typeface="宋体"/>
                <a:cs typeface="+mn-cs"/>
              </a:rPr>
              <a:t>IPPD</a:t>
            </a:r>
            <a:r>
              <a:rPr kumimoji="0" lang="zh-CN" altLang="en-US" sz="2400" b="1" i="0" u="none" strike="noStrike" kern="1200" cap="none" spc="0" normalizeH="0" baseline="0" noProof="0">
                <a:ln>
                  <a:noFill/>
                </a:ln>
                <a:solidFill>
                  <a:srgbClr val="000000"/>
                </a:solidFill>
                <a:effectLst/>
                <a:uLnTx/>
                <a:uFillTx/>
                <a:latin typeface="Arial"/>
                <a:ea typeface="宋体"/>
                <a:cs typeface="+mn-cs"/>
              </a:rPr>
              <a:t>强调在贯穿整个生命周期期间所有技术及业务的相关人员的参与，</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这些人员包括顾客、供应商以及产品和产品相关过程的开发者，涉及的业务如测试与评价、制造、支持、培训、销售、采购、财务、合同以及处置过程。 </a:t>
            </a:r>
          </a:p>
        </p:txBody>
      </p:sp>
    </p:spTree>
    <p:extLst>
      <p:ext uri="{BB962C8B-B14F-4D97-AF65-F5344CB8AC3E}">
        <p14:creationId xmlns:p14="http://schemas.microsoft.com/office/powerpoint/2010/main" val="308996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224250A-BB29-40C5-8BBC-1E5DDF873366}"/>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2.2.4 CMMI</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介绍</a:t>
            </a:r>
          </a:p>
        </p:txBody>
      </p:sp>
      <p:graphicFrame>
        <p:nvGraphicFramePr>
          <p:cNvPr id="3" name="Group 76">
            <a:extLst>
              <a:ext uri="{FF2B5EF4-FFF2-40B4-BE49-F238E27FC236}">
                <a16:creationId xmlns:a16="http://schemas.microsoft.com/office/drawing/2014/main" id="{62E4CB52-1A63-4353-8B11-4BDE699A6826}"/>
              </a:ext>
            </a:extLst>
          </p:cNvPr>
          <p:cNvGraphicFramePr>
            <a:graphicFrameLocks/>
          </p:cNvGraphicFramePr>
          <p:nvPr>
            <p:extLst>
              <p:ext uri="{D42A27DB-BD31-4B8C-83A1-F6EECF244321}">
                <p14:modId xmlns:p14="http://schemas.microsoft.com/office/powerpoint/2010/main" val="295304829"/>
              </p:ext>
            </p:extLst>
          </p:nvPr>
        </p:nvGraphicFramePr>
        <p:xfrm>
          <a:off x="684213" y="1989138"/>
          <a:ext cx="5832476" cy="3168652"/>
        </p:xfrm>
        <a:graphic>
          <a:graphicData uri="http://schemas.openxmlformats.org/drawingml/2006/table">
            <a:tbl>
              <a:tblPr/>
              <a:tblGrid>
                <a:gridCol w="2644232">
                  <a:extLst>
                    <a:ext uri="{9D8B030D-6E8A-4147-A177-3AD203B41FA5}">
                      <a16:colId xmlns:a16="http://schemas.microsoft.com/office/drawing/2014/main" val="3972931732"/>
                    </a:ext>
                  </a:extLst>
                </a:gridCol>
                <a:gridCol w="3188244">
                  <a:extLst>
                    <a:ext uri="{9D8B030D-6E8A-4147-A177-3AD203B41FA5}">
                      <a16:colId xmlns:a16="http://schemas.microsoft.com/office/drawing/2014/main" val="2727157167"/>
                    </a:ext>
                  </a:extLst>
                </a:gridCol>
              </a:tblGrid>
              <a:tr h="792163">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模型学科</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w="28575" cap="flat" cmpd="sng" algn="ctr">
                      <a:solidFill>
                        <a:srgbClr val="3399FF"/>
                      </a:solidFill>
                      <a:prstDash val="solid"/>
                      <a:round/>
                      <a:headEnd type="none" w="med" len="med"/>
                      <a:tailEnd type="none" w="med" len="med"/>
                    </a:lnR>
                    <a:lnT w="28575" cap="flat" cmpd="sng" algn="ctr">
                      <a:solidFill>
                        <a:srgbClr val="008000"/>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源模型</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rgbClr val="3399FF"/>
                      </a:solidFill>
                      <a:prstDash val="solid"/>
                      <a:round/>
                      <a:headEnd type="none" w="med" len="med"/>
                      <a:tailEnd type="none" w="med" len="med"/>
                    </a:lnL>
                    <a:lnR cap="flat">
                      <a:noFill/>
                    </a:lnR>
                    <a:lnT w="28575" cap="flat" cmpd="sng" algn="ctr">
                      <a:solidFill>
                        <a:srgbClr val="008000"/>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1947036"/>
                  </a:ext>
                </a:extLst>
              </a:tr>
              <a:tr h="792163">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w="28575"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SW-CMM</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，草案版本</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rgbClr val="3399FF"/>
                      </a:solidFill>
                      <a:prstDash val="solid"/>
                      <a:round/>
                      <a:headEnd type="none" w="med" len="med"/>
                      <a:tailEnd type="none" w="med" len="med"/>
                    </a:lnL>
                    <a:lnR cap="flat">
                      <a:noFill/>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5119165"/>
                  </a:ext>
                </a:extLst>
              </a:tr>
              <a:tr h="792163">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系统工程</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w="28575"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EIA/IS 731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rgbClr val="3399FF"/>
                      </a:solidFill>
                      <a:prstDash val="solid"/>
                      <a:round/>
                      <a:headEnd type="none" w="med" len="med"/>
                      <a:tailEnd type="none" w="med" len="med"/>
                    </a:lnL>
                    <a:lnR cap="flat">
                      <a:noFill/>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3447403"/>
                  </a:ext>
                </a:extLst>
              </a:tr>
              <a:tr h="792163">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集成化产品与过程开发</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w="28575"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IPD-CMM, </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版本</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0.98</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rgbClr val="3399FF"/>
                      </a:solidFill>
                      <a:prstDash val="solid"/>
                      <a:round/>
                      <a:headEnd type="none" w="med" len="med"/>
                      <a:tailEnd type="none" w="med" len="med"/>
                    </a:lnL>
                    <a:lnR cap="flat">
                      <a:noFill/>
                    </a:lnR>
                    <a:lnT w="12700" cap="flat" cmpd="sng" algn="ctr">
                      <a:solidFill>
                        <a:srgbClr val="3399FF"/>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5988068"/>
                  </a:ext>
                </a:extLst>
              </a:tr>
            </a:tbl>
          </a:graphicData>
        </a:graphic>
      </p:graphicFrame>
      <p:sp>
        <p:nvSpPr>
          <p:cNvPr id="4" name="AutoShape 77">
            <a:extLst>
              <a:ext uri="{FF2B5EF4-FFF2-40B4-BE49-F238E27FC236}">
                <a16:creationId xmlns:a16="http://schemas.microsoft.com/office/drawing/2014/main" id="{157A5510-2F28-4CC2-9CF0-D7BA67AECCDA}"/>
              </a:ext>
            </a:extLst>
          </p:cNvPr>
          <p:cNvSpPr>
            <a:spLocks/>
          </p:cNvSpPr>
          <p:nvPr/>
        </p:nvSpPr>
        <p:spPr bwMode="auto">
          <a:xfrm>
            <a:off x="6588125" y="2781300"/>
            <a:ext cx="647700" cy="2305050"/>
          </a:xfrm>
          <a:prstGeom prst="rightBrace">
            <a:avLst>
              <a:gd name="adj1" fmla="val 29657"/>
              <a:gd name="adj2" fmla="val 51102"/>
            </a:avLst>
          </a:prstGeom>
          <a:noFill/>
          <a:ln w="28575">
            <a:solidFill>
              <a:srgbClr val="3399FF"/>
            </a:solidFill>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 name="Text Box 78">
            <a:extLst>
              <a:ext uri="{FF2B5EF4-FFF2-40B4-BE49-F238E27FC236}">
                <a16:creationId xmlns:a16="http://schemas.microsoft.com/office/drawing/2014/main" id="{80A107E1-14BF-42C5-AE5D-CE76068EA26C}"/>
              </a:ext>
            </a:extLst>
          </p:cNvPr>
          <p:cNvSpPr txBox="1">
            <a:spLocks noChangeArrowheads="1"/>
          </p:cNvSpPr>
          <p:nvPr/>
        </p:nvSpPr>
        <p:spPr bwMode="auto">
          <a:xfrm>
            <a:off x="7308850" y="3646488"/>
            <a:ext cx="1150938" cy="492443"/>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defTabSz="914400" fontAlgn="base">
              <a:spcBef>
                <a:spcPct val="50000"/>
              </a:spcBef>
              <a:spcAft>
                <a:spcPct val="0"/>
              </a:spcAft>
            </a:pPr>
            <a:r>
              <a:rPr lang="en-US" altLang="zh-CN" sz="3200">
                <a:solidFill>
                  <a:srgbClr val="0066FF"/>
                </a:solidFill>
                <a:latin typeface="Arial" panose="020B0604020202020204" pitchFamily="34" charset="0"/>
                <a:ea typeface="宋体" panose="02010600030101010101" pitchFamily="2" charset="-122"/>
              </a:rPr>
              <a:t>CMMI</a:t>
            </a:r>
          </a:p>
        </p:txBody>
      </p:sp>
    </p:spTree>
    <p:extLst>
      <p:ext uri="{BB962C8B-B14F-4D97-AF65-F5344CB8AC3E}">
        <p14:creationId xmlns:p14="http://schemas.microsoft.com/office/powerpoint/2010/main" val="217715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9AF537D-DAA2-4A08-B9A6-5952B2366026}"/>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过程成熟度级别</a:t>
            </a:r>
          </a:p>
        </p:txBody>
      </p:sp>
      <p:sp>
        <p:nvSpPr>
          <p:cNvPr id="3" name="Rectangle 3">
            <a:extLst>
              <a:ext uri="{FF2B5EF4-FFF2-40B4-BE49-F238E27FC236}">
                <a16:creationId xmlns:a16="http://schemas.microsoft.com/office/drawing/2014/main" id="{AEE991AC-523A-42C1-AE02-6EB627A0C2AC}"/>
              </a:ext>
            </a:extLst>
          </p:cNvPr>
          <p:cNvSpPr txBox="1">
            <a:spLocks noChangeArrowheads="1"/>
          </p:cNvSpPr>
          <p:nvPr/>
        </p:nvSpPr>
        <p:spPr bwMode="auto">
          <a:xfrm>
            <a:off x="900113" y="2205038"/>
            <a:ext cx="6335712"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2.3.1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成熟度等级的行为特征</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2.3.2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理解成熟度等级</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2.3.3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成熟度等级的过程特征</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2.3.4 CMMI</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过程域</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2.3.5 CMM</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和</a:t>
            </a:r>
            <a:r>
              <a:rPr kumimoji="0" lang="en-US" altLang="zh-CN" sz="2800" b="1" i="0" u="none" strike="noStrike" kern="1200" cap="none" spc="0" normalizeH="0" baseline="0" noProof="0">
                <a:ln>
                  <a:noFill/>
                </a:ln>
                <a:solidFill>
                  <a:srgbClr val="000000"/>
                </a:solidFill>
                <a:effectLst/>
                <a:uLnTx/>
                <a:uFillTx/>
                <a:latin typeface="Arial"/>
                <a:ea typeface="宋体"/>
                <a:cs typeface="+mn-cs"/>
              </a:rPr>
              <a:t>CMMI</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过程域的比较分析</a:t>
            </a:r>
          </a:p>
        </p:txBody>
      </p:sp>
    </p:spTree>
    <p:extLst>
      <p:ext uri="{BB962C8B-B14F-4D97-AF65-F5344CB8AC3E}">
        <p14:creationId xmlns:p14="http://schemas.microsoft.com/office/powerpoint/2010/main" val="315414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D050EC1-339E-4997-8DF3-0492C3C8EA40}"/>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CMM/CMMI</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成熟度的</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个等级 </a:t>
            </a:r>
          </a:p>
        </p:txBody>
      </p:sp>
      <p:pic>
        <p:nvPicPr>
          <p:cNvPr id="3" name="Picture 4" descr="2-2">
            <a:extLst>
              <a:ext uri="{FF2B5EF4-FFF2-40B4-BE49-F238E27FC236}">
                <a16:creationId xmlns:a16="http://schemas.microsoft.com/office/drawing/2014/main" id="{C76C7959-F026-465F-AA88-6A188A84C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628775"/>
            <a:ext cx="68167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254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4F0C732-B934-436F-9898-ACB85985D945}"/>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2.3.1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成熟度等级的行为特征</a:t>
            </a:r>
          </a:p>
        </p:txBody>
      </p:sp>
      <p:sp>
        <p:nvSpPr>
          <p:cNvPr id="3" name="Rectangle 3">
            <a:extLst>
              <a:ext uri="{FF2B5EF4-FFF2-40B4-BE49-F238E27FC236}">
                <a16:creationId xmlns:a16="http://schemas.microsoft.com/office/drawing/2014/main" id="{A045DEC6-5189-4D76-9010-7CCF676718FD}"/>
              </a:ext>
            </a:extLst>
          </p:cNvPr>
          <p:cNvSpPr txBox="1">
            <a:spLocks noChangeArrowheads="1"/>
          </p:cNvSpPr>
          <p:nvPr/>
        </p:nvSpPr>
        <p:spPr bwMode="auto">
          <a:xfrm>
            <a:off x="900113" y="1628775"/>
            <a:ext cx="76327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ts val="1200"/>
              </a:spcBef>
              <a:spcAft>
                <a:spcPct val="0"/>
              </a:spcAft>
              <a:buClr>
                <a:srgbClr val="B2B2B2"/>
              </a:buClr>
              <a:buSzPct val="90000"/>
              <a:buFont typeface="Wingdings" panose="05000000000000000000" pitchFamily="2" charset="2"/>
              <a:buAutoNum type="arabicPeriod"/>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初始级具</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有明显的不成熟过程的特点 </a:t>
            </a:r>
          </a:p>
          <a:p>
            <a:pPr marL="533400" marR="0" lvl="0" indent="-533400" algn="l" defTabSz="914400" rtl="0" eaLnBrk="1" fontAlgn="base" latinLnBrk="0" hangingPunct="1">
              <a:lnSpc>
                <a:spcPct val="100000"/>
              </a:lnSpc>
              <a:spcBef>
                <a:spcPts val="1200"/>
              </a:spcBef>
              <a:spcAft>
                <a:spcPct val="0"/>
              </a:spcAft>
              <a:buClr>
                <a:srgbClr val="B2B2B2"/>
              </a:buClr>
              <a:buSzPct val="90000"/>
              <a:buFont typeface="Wingdings" panose="05000000000000000000" pitchFamily="2" charset="2"/>
              <a:buAutoNum type="arabicPeriod"/>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可重复级</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受管理级</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建立了管理软件项目的方针和实施这些方针的规程，使软件项目的有效管理过程制度化，有能力去跟踪成本、进度和质量。一个有效过程可特征化为已文档化的、已实施的、可培训的和可测量的软件过程 </a:t>
            </a:r>
          </a:p>
          <a:p>
            <a:pPr marL="533400" marR="0" lvl="0" indent="-533400" algn="l" defTabSz="914400" rtl="0" eaLnBrk="1" fontAlgn="base" latinLnBrk="0" hangingPunct="1">
              <a:lnSpc>
                <a:spcPct val="100000"/>
              </a:lnSpc>
              <a:spcBef>
                <a:spcPts val="1200"/>
              </a:spcBef>
              <a:spcAft>
                <a:spcPct val="0"/>
              </a:spcAft>
              <a:buClr>
                <a:srgbClr val="B2B2B2"/>
              </a:buClr>
              <a:buSzPct val="90000"/>
              <a:buFont typeface="Wingdings" panose="05000000000000000000" pitchFamily="2" charset="2"/>
              <a:buAutoNum type="arabicPeriod"/>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已定义级 </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包含一组协调的、集成的、适度定义的</a:t>
            </a:r>
            <a:r>
              <a:rPr kumimoji="0" lang="zh-CN" altLang="en-US" sz="2400" i="0" u="none" strike="noStrike" kern="1200" cap="none" spc="0" normalizeH="0" baseline="0" noProof="0" dirty="0">
                <a:ln>
                  <a:noFill/>
                </a:ln>
                <a:solidFill>
                  <a:srgbClr val="FF0000"/>
                </a:solidFill>
                <a:effectLst/>
                <a:uLnTx/>
                <a:uFillTx/>
                <a:latin typeface="Arial"/>
                <a:ea typeface="宋体"/>
                <a:cs typeface="+mn-cs"/>
              </a:rPr>
              <a:t>软件工程过程和管理过程，具有良好的文档化、标准化</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，使软件过程具有可视性、一致性、稳定性和可重复性，软件过程被集成为一个有机的整体 </a:t>
            </a:r>
          </a:p>
        </p:txBody>
      </p:sp>
    </p:spTree>
    <p:extLst>
      <p:ext uri="{BB962C8B-B14F-4D97-AF65-F5344CB8AC3E}">
        <p14:creationId xmlns:p14="http://schemas.microsoft.com/office/powerpoint/2010/main" val="241246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7C585FF-50EF-4E61-B215-D2C6C85344E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成熟度等级的行为特征（</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a:t>
            </a:r>
          </a:p>
        </p:txBody>
      </p:sp>
      <p:sp>
        <p:nvSpPr>
          <p:cNvPr id="3" name="Rectangle 3">
            <a:extLst>
              <a:ext uri="{FF2B5EF4-FFF2-40B4-BE49-F238E27FC236}">
                <a16:creationId xmlns:a16="http://schemas.microsoft.com/office/drawing/2014/main" id="{1008FC28-51E8-47A1-A2BD-CCD92CB28813}"/>
              </a:ext>
            </a:extLst>
          </p:cNvPr>
          <p:cNvSpPr txBox="1">
            <a:spLocks noChangeArrowheads="1"/>
          </p:cNvSpPr>
          <p:nvPr/>
        </p:nvSpPr>
        <p:spPr bwMode="auto">
          <a:xfrm>
            <a:off x="900113" y="1628775"/>
            <a:ext cx="76327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AutoNum type="arabicPeriod" startAt="4"/>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已管理级</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的软件过程是量化的管理过程。在上述已定义级的基础上，可以建立有关软件过程和产品质量的、一致的度量体系，采集详细的数据进行分析，从而对软件产品和过程进行有效的定量控制和管理。</a:t>
            </a: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 </a:t>
            </a:r>
            <a:endParaRPr kumimoji="0" lang="zh-CN" altLang="en-US" sz="2400" b="0" i="0" u="none" strike="noStrike" kern="1200" cap="none" spc="0" normalizeH="0" baseline="0" noProof="0" dirty="0">
              <a:ln>
                <a:noFill/>
              </a:ln>
              <a:solidFill>
                <a:srgbClr val="000000"/>
              </a:solidFill>
              <a:effectLst/>
              <a:uLnTx/>
              <a:uFillTx/>
              <a:latin typeface="Arial"/>
              <a:ea typeface="宋体"/>
              <a:cs typeface="+mn-cs"/>
            </a:endParaRPr>
          </a:p>
          <a:p>
            <a:pPr marL="533400" marR="0" lvl="0" indent="-5334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AutoNum type="arabicPeriod" startAt="4"/>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优化级</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不断改善组织的软件过程能力和项目的过程性能，利用来自过程和来自新思想、新技术的先导性试验的定量反馈信息，使持续过程改进成为可能。为了预防缺陷出现，组织有办法识别出弱点并预先针对性地加强过程</a:t>
            </a: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76459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5C38A2E-8188-48BE-ABC3-893CEAA9BD98}"/>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2.3.2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理解成熟度等级</a:t>
            </a:r>
          </a:p>
        </p:txBody>
      </p:sp>
      <p:sp>
        <p:nvSpPr>
          <p:cNvPr id="3" name="Rectangle 3">
            <a:extLst>
              <a:ext uri="{FF2B5EF4-FFF2-40B4-BE49-F238E27FC236}">
                <a16:creationId xmlns:a16="http://schemas.microsoft.com/office/drawing/2014/main" id="{790BAC2C-06D0-4983-B7A9-6558D4C6ECB3}"/>
              </a:ext>
            </a:extLst>
          </p:cNvPr>
          <p:cNvSpPr txBox="1">
            <a:spLocks noChangeArrowheads="1"/>
          </p:cNvSpPr>
          <p:nvPr/>
        </p:nvSpPr>
        <p:spPr bwMode="auto">
          <a:xfrm>
            <a:off x="827088" y="1773238"/>
            <a:ext cx="74898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理解可重复级和已定义级</a:t>
            </a: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      </a:t>
            </a:r>
            <a:r>
              <a:rPr kumimoji="0" lang="zh-CN" altLang="en-US" sz="2400" b="0" i="0" u="none" strike="noStrike" kern="1200" cap="none" spc="0" normalizeH="0" baseline="0" noProof="0" dirty="0">
                <a:ln>
                  <a:noFill/>
                </a:ln>
                <a:solidFill>
                  <a:srgbClr val="330033"/>
                </a:solidFill>
                <a:effectLst/>
                <a:uLnTx/>
                <a:uFillTx/>
                <a:latin typeface="Arial"/>
                <a:ea typeface="宋体"/>
                <a:cs typeface="+mn-cs"/>
              </a:rPr>
              <a:t>注意力逐渐从技术问题转向</a:t>
            </a:r>
            <a:r>
              <a:rPr kumimoji="0" lang="zh-CN" altLang="en-US" sz="2400" b="0" i="0" u="none" strike="noStrike" kern="1200" cap="none" spc="0" normalizeH="0" baseline="0" noProof="0" dirty="0">
                <a:ln>
                  <a:noFill/>
                </a:ln>
                <a:solidFill>
                  <a:srgbClr val="FF0000"/>
                </a:solidFill>
                <a:effectLst/>
                <a:uLnTx/>
                <a:uFillTx/>
                <a:latin typeface="Arial"/>
                <a:ea typeface="宋体"/>
                <a:cs typeface="+mn-cs"/>
              </a:rPr>
              <a:t>组织体系和管理问题  </a:t>
            </a: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endParaRPr kumimoji="0" lang="zh-CN" altLang="en-US" sz="2400" b="0" i="0" u="none" strike="noStrike" kern="1200" cap="none" spc="0" normalizeH="0" baseline="0" noProof="0" dirty="0">
              <a:ln>
                <a:noFill/>
              </a:ln>
              <a:solidFill>
                <a:srgbClr val="330033"/>
              </a:solidFill>
              <a:effectLst/>
              <a:uLnTx/>
              <a:uFillTx/>
              <a:latin typeface="Arial"/>
              <a:ea typeface="宋体"/>
              <a:cs typeface="+mn-cs"/>
            </a:endParaRP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理解定量管理级和优化级 </a:t>
            </a:r>
          </a:p>
        </p:txBody>
      </p:sp>
      <p:sp>
        <p:nvSpPr>
          <p:cNvPr id="4" name="Rectangle 5">
            <a:extLst>
              <a:ext uri="{FF2B5EF4-FFF2-40B4-BE49-F238E27FC236}">
                <a16:creationId xmlns:a16="http://schemas.microsoft.com/office/drawing/2014/main" id="{8D2F99B7-D696-407F-BA70-4543B3CB8994}"/>
              </a:ext>
            </a:extLst>
          </p:cNvPr>
          <p:cNvSpPr>
            <a:spLocks noChangeArrowheads="1"/>
          </p:cNvSpPr>
          <p:nvPr/>
        </p:nvSpPr>
        <p:spPr bwMode="auto">
          <a:xfrm>
            <a:off x="9143935" y="2104639"/>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5" name="Picture 4" descr="12-1-Juran">
            <a:extLst>
              <a:ext uri="{FF2B5EF4-FFF2-40B4-BE49-F238E27FC236}">
                <a16:creationId xmlns:a16="http://schemas.microsoft.com/office/drawing/2014/main" id="{DDF217E0-BCCE-4327-A354-1D78B36F1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573463"/>
            <a:ext cx="5543550" cy="290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28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2C4E7C6-71CD-4501-8A8F-C4C5E7D51AD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2.3.3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成熟度等级的过程特征</a:t>
            </a:r>
          </a:p>
        </p:txBody>
      </p:sp>
      <p:sp>
        <p:nvSpPr>
          <p:cNvPr id="3" name="Rectangle 3">
            <a:extLst>
              <a:ext uri="{FF2B5EF4-FFF2-40B4-BE49-F238E27FC236}">
                <a16:creationId xmlns:a16="http://schemas.microsoft.com/office/drawing/2014/main" id="{00A5041E-01D4-4E15-BFCF-8A09AF93F240}"/>
              </a:ext>
            </a:extLst>
          </p:cNvPr>
          <p:cNvSpPr txBox="1">
            <a:spLocks noChangeArrowheads="1"/>
          </p:cNvSpPr>
          <p:nvPr/>
        </p:nvSpPr>
        <p:spPr bwMode="auto">
          <a:xfrm>
            <a:off x="900113" y="1700213"/>
            <a:ext cx="7343775"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第</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2</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级，</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焦点开始集中在软件过程的管理上，一个受管理的过程则是一个可重复的过程 。从管理角度可以看到一个按计划执行的并且阶段可控的、规范化的软件开发过程 </a:t>
            </a:r>
          </a:p>
          <a:p>
            <a:pPr marL="342900" marR="0" lvl="0" indent="-3429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第</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3</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级，</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通过裁剪组织的标准软件过程来建立自定义的软件过程 </a:t>
            </a:r>
          </a:p>
          <a:p>
            <a:pPr marL="342900" marR="0" lvl="0" indent="-3429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第</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4</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级，</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对软件产品的质量、开发进度和其它开发目标进行有效的评估和预测 </a:t>
            </a:r>
          </a:p>
          <a:p>
            <a:pPr marL="342900" marR="0" lvl="0" indent="-3429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第</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5</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级，</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其焦点是软件过程的持续改进 </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2000" b="1"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400" b="1" i="0" u="none" strike="noStrike" kern="1200" cap="none" spc="0" normalizeH="0" baseline="0" noProof="0" dirty="0">
                <a:ln>
                  <a:noFill/>
                </a:ln>
                <a:solidFill>
                  <a:srgbClr val="0066FF"/>
                </a:solidFill>
                <a:effectLst/>
                <a:uLnTx/>
                <a:uFillTx/>
                <a:latin typeface="Arial"/>
                <a:ea typeface="宋体"/>
                <a:cs typeface="+mn-cs"/>
              </a:rPr>
              <a:t>成熟度各个级别的软件过程特征，如表</a:t>
            </a:r>
            <a:r>
              <a:rPr kumimoji="0" lang="en-US" altLang="zh-CN" sz="2400" b="1" i="0" u="none" strike="noStrike" kern="1200" cap="none" spc="0" normalizeH="0" baseline="0" noProof="0" dirty="0">
                <a:ln>
                  <a:noFill/>
                </a:ln>
                <a:solidFill>
                  <a:srgbClr val="0066FF"/>
                </a:solidFill>
                <a:effectLst/>
                <a:uLnTx/>
                <a:uFillTx/>
                <a:latin typeface="Arial"/>
                <a:ea typeface="宋体"/>
                <a:cs typeface="+mn-cs"/>
              </a:rPr>
              <a:t>2-2</a:t>
            </a:r>
            <a:r>
              <a:rPr kumimoji="0" lang="zh-CN" altLang="en-US" sz="2400" b="1" i="0" u="none" strike="noStrike" kern="1200" cap="none" spc="0" normalizeH="0" baseline="0" noProof="0" dirty="0">
                <a:ln>
                  <a:noFill/>
                </a:ln>
                <a:solidFill>
                  <a:srgbClr val="0066FF"/>
                </a:solidFill>
                <a:effectLst/>
                <a:uLnTx/>
                <a:uFillTx/>
                <a:latin typeface="Arial"/>
                <a:ea typeface="宋体"/>
                <a:cs typeface="+mn-cs"/>
              </a:rPr>
              <a:t>所示。</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1067738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2EB-F43B-43E1-89DC-CCD7D9C30DC4}"/>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2.3.4 CMMI</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过程域</a:t>
            </a:r>
          </a:p>
        </p:txBody>
      </p:sp>
      <p:sp>
        <p:nvSpPr>
          <p:cNvPr id="3" name="Rectangle 6">
            <a:extLst>
              <a:ext uri="{FF2B5EF4-FFF2-40B4-BE49-F238E27FC236}">
                <a16:creationId xmlns:a16="http://schemas.microsoft.com/office/drawing/2014/main" id="{2AAB0368-7D7A-4531-91B8-CE2BAD76D2E1}"/>
              </a:ext>
            </a:extLst>
          </p:cNvPr>
          <p:cNvSpPr>
            <a:spLocks noChangeArrowheads="1"/>
          </p:cNvSpPr>
          <p:nvPr/>
        </p:nvSpPr>
        <p:spPr bwMode="auto">
          <a:xfrm>
            <a:off x="9143935" y="1990339"/>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4" name="Picture 5" descr="2-4">
            <a:extLst>
              <a:ext uri="{FF2B5EF4-FFF2-40B4-BE49-F238E27FC236}">
                <a16:creationId xmlns:a16="http://schemas.microsoft.com/office/drawing/2014/main" id="{9B4431EA-9883-4AAF-8801-13661AEF1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844675"/>
            <a:ext cx="8208962" cy="3589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a:extLst>
              <a:ext uri="{FF2B5EF4-FFF2-40B4-BE49-F238E27FC236}">
                <a16:creationId xmlns:a16="http://schemas.microsoft.com/office/drawing/2014/main" id="{C7236F29-CF98-4162-81B1-4CE4A9E8E494}"/>
              </a:ext>
            </a:extLst>
          </p:cNvPr>
          <p:cNvSpPr>
            <a:spLocks noChangeArrowheads="1"/>
          </p:cNvSpPr>
          <p:nvPr/>
        </p:nvSpPr>
        <p:spPr bwMode="auto">
          <a:xfrm>
            <a:off x="684213" y="3500438"/>
            <a:ext cx="8208962" cy="180975"/>
          </a:xfrm>
          <a:prstGeom prst="rect">
            <a:avLst/>
          </a:prstGeom>
          <a:solidFill>
            <a:srgbClr val="CCFFFF">
              <a:alpha val="50000"/>
            </a:srgbClr>
          </a:solidFill>
          <a:ln w="9525">
            <a:solidFill>
              <a:srgbClr val="FF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 name="Rectangle 9">
            <a:extLst>
              <a:ext uri="{FF2B5EF4-FFF2-40B4-BE49-F238E27FC236}">
                <a16:creationId xmlns:a16="http://schemas.microsoft.com/office/drawing/2014/main" id="{958350A6-9F0A-4FDF-BAAF-FA6D4527D99C}"/>
              </a:ext>
            </a:extLst>
          </p:cNvPr>
          <p:cNvSpPr>
            <a:spLocks noChangeArrowheads="1"/>
          </p:cNvSpPr>
          <p:nvPr/>
        </p:nvSpPr>
        <p:spPr bwMode="auto">
          <a:xfrm>
            <a:off x="1116013" y="2565400"/>
            <a:ext cx="1223962" cy="431800"/>
          </a:xfrm>
          <a:prstGeom prst="rect">
            <a:avLst/>
          </a:prstGeom>
          <a:solidFill>
            <a:srgbClr val="FFFF99">
              <a:alpha val="50000"/>
            </a:srgbClr>
          </a:solidFill>
          <a:ln w="9525">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 name="Rectangle 10">
            <a:extLst>
              <a:ext uri="{FF2B5EF4-FFF2-40B4-BE49-F238E27FC236}">
                <a16:creationId xmlns:a16="http://schemas.microsoft.com/office/drawing/2014/main" id="{8D55E9C5-20A3-4A75-A6A8-C604D4D50657}"/>
              </a:ext>
            </a:extLst>
          </p:cNvPr>
          <p:cNvSpPr>
            <a:spLocks noChangeArrowheads="1"/>
          </p:cNvSpPr>
          <p:nvPr/>
        </p:nvSpPr>
        <p:spPr bwMode="auto">
          <a:xfrm>
            <a:off x="647700" y="3392488"/>
            <a:ext cx="2016125" cy="1584325"/>
          </a:xfrm>
          <a:prstGeom prst="rect">
            <a:avLst/>
          </a:prstGeom>
          <a:solidFill>
            <a:srgbClr val="FFFF99">
              <a:alpha val="50000"/>
            </a:srgbClr>
          </a:solidFill>
          <a:ln w="9525" cap="rnd">
            <a:solidFill>
              <a:srgbClr val="FF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8" name="Rectangle 11">
            <a:extLst>
              <a:ext uri="{FF2B5EF4-FFF2-40B4-BE49-F238E27FC236}">
                <a16:creationId xmlns:a16="http://schemas.microsoft.com/office/drawing/2014/main" id="{D7354FC1-6673-429D-BE15-A1AEA1CB1632}"/>
              </a:ext>
            </a:extLst>
          </p:cNvPr>
          <p:cNvSpPr>
            <a:spLocks noChangeArrowheads="1"/>
          </p:cNvSpPr>
          <p:nvPr/>
        </p:nvSpPr>
        <p:spPr bwMode="auto">
          <a:xfrm>
            <a:off x="3240088" y="2600325"/>
            <a:ext cx="1187450" cy="396875"/>
          </a:xfrm>
          <a:prstGeom prst="rect">
            <a:avLst/>
          </a:prstGeom>
          <a:solidFill>
            <a:srgbClr val="FFFF99">
              <a:alpha val="50000"/>
            </a:srgbClr>
          </a:solidFill>
          <a:ln w="9525">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Rectangle 12">
            <a:extLst>
              <a:ext uri="{FF2B5EF4-FFF2-40B4-BE49-F238E27FC236}">
                <a16:creationId xmlns:a16="http://schemas.microsoft.com/office/drawing/2014/main" id="{95D01EC1-178B-44D8-AE5B-3ADA8DCE600B}"/>
              </a:ext>
            </a:extLst>
          </p:cNvPr>
          <p:cNvSpPr>
            <a:spLocks noChangeArrowheads="1"/>
          </p:cNvSpPr>
          <p:nvPr/>
        </p:nvSpPr>
        <p:spPr bwMode="auto">
          <a:xfrm>
            <a:off x="2700338" y="3141663"/>
            <a:ext cx="2016125" cy="2411412"/>
          </a:xfrm>
          <a:prstGeom prst="rect">
            <a:avLst/>
          </a:prstGeom>
          <a:solidFill>
            <a:srgbClr val="FFFF99">
              <a:alpha val="50000"/>
            </a:srgbClr>
          </a:solidFill>
          <a:ln w="9525" cap="rnd">
            <a:solidFill>
              <a:srgbClr val="FF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 name="Rectangle 13">
            <a:extLst>
              <a:ext uri="{FF2B5EF4-FFF2-40B4-BE49-F238E27FC236}">
                <a16:creationId xmlns:a16="http://schemas.microsoft.com/office/drawing/2014/main" id="{2B83BC4C-A515-4824-B2D4-D0309207E3BD}"/>
              </a:ext>
            </a:extLst>
          </p:cNvPr>
          <p:cNvSpPr>
            <a:spLocks noChangeArrowheads="1"/>
          </p:cNvSpPr>
          <p:nvPr/>
        </p:nvSpPr>
        <p:spPr bwMode="auto">
          <a:xfrm>
            <a:off x="5364163" y="2600325"/>
            <a:ext cx="1116012" cy="360363"/>
          </a:xfrm>
          <a:prstGeom prst="rect">
            <a:avLst/>
          </a:prstGeom>
          <a:solidFill>
            <a:srgbClr val="FFFF99">
              <a:alpha val="50000"/>
            </a:srgbClr>
          </a:solidFill>
          <a:ln w="9525">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Rectangle 14">
            <a:extLst>
              <a:ext uri="{FF2B5EF4-FFF2-40B4-BE49-F238E27FC236}">
                <a16:creationId xmlns:a16="http://schemas.microsoft.com/office/drawing/2014/main" id="{32833D9C-7ABB-49FD-9E86-74F1F1061F39}"/>
              </a:ext>
            </a:extLst>
          </p:cNvPr>
          <p:cNvSpPr>
            <a:spLocks noChangeArrowheads="1"/>
          </p:cNvSpPr>
          <p:nvPr/>
        </p:nvSpPr>
        <p:spPr bwMode="auto">
          <a:xfrm>
            <a:off x="4824413" y="3105150"/>
            <a:ext cx="2339975" cy="2052638"/>
          </a:xfrm>
          <a:prstGeom prst="rect">
            <a:avLst/>
          </a:prstGeom>
          <a:solidFill>
            <a:srgbClr val="FFFF99">
              <a:alpha val="50000"/>
            </a:srgbClr>
          </a:solidFill>
          <a:ln w="9525" cap="rnd">
            <a:solidFill>
              <a:srgbClr val="FF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Rectangle 15">
            <a:extLst>
              <a:ext uri="{FF2B5EF4-FFF2-40B4-BE49-F238E27FC236}">
                <a16:creationId xmlns:a16="http://schemas.microsoft.com/office/drawing/2014/main" id="{41C622E8-E457-4923-BEDE-9580A67A489D}"/>
              </a:ext>
            </a:extLst>
          </p:cNvPr>
          <p:cNvSpPr>
            <a:spLocks noChangeArrowheads="1"/>
          </p:cNvSpPr>
          <p:nvPr/>
        </p:nvSpPr>
        <p:spPr bwMode="auto">
          <a:xfrm>
            <a:off x="7272338" y="2600325"/>
            <a:ext cx="1187450" cy="396875"/>
          </a:xfrm>
          <a:prstGeom prst="rect">
            <a:avLst/>
          </a:prstGeom>
          <a:solidFill>
            <a:srgbClr val="FFFF99">
              <a:alpha val="50000"/>
            </a:srgbClr>
          </a:solidFill>
          <a:ln w="9525">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Rectangle 16">
            <a:extLst>
              <a:ext uri="{FF2B5EF4-FFF2-40B4-BE49-F238E27FC236}">
                <a16:creationId xmlns:a16="http://schemas.microsoft.com/office/drawing/2014/main" id="{0C50DCE1-3FE3-41C4-A0F7-5954FFE30D1F}"/>
              </a:ext>
            </a:extLst>
          </p:cNvPr>
          <p:cNvSpPr>
            <a:spLocks noChangeArrowheads="1"/>
          </p:cNvSpPr>
          <p:nvPr/>
        </p:nvSpPr>
        <p:spPr bwMode="auto">
          <a:xfrm>
            <a:off x="7235825" y="3141663"/>
            <a:ext cx="1728788" cy="2195512"/>
          </a:xfrm>
          <a:prstGeom prst="rect">
            <a:avLst/>
          </a:prstGeom>
          <a:solidFill>
            <a:srgbClr val="FFFF99">
              <a:alpha val="50000"/>
            </a:srgbClr>
          </a:solidFill>
          <a:ln w="9525" cap="rnd">
            <a:solidFill>
              <a:srgbClr val="FF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Rectangle 17">
            <a:extLst>
              <a:ext uri="{FF2B5EF4-FFF2-40B4-BE49-F238E27FC236}">
                <a16:creationId xmlns:a16="http://schemas.microsoft.com/office/drawing/2014/main" id="{CCE52952-3254-484B-9149-51032AF0FFD2}"/>
              </a:ext>
            </a:extLst>
          </p:cNvPr>
          <p:cNvSpPr>
            <a:spLocks noChangeArrowheads="1"/>
          </p:cNvSpPr>
          <p:nvPr/>
        </p:nvSpPr>
        <p:spPr bwMode="auto">
          <a:xfrm>
            <a:off x="647700" y="3357563"/>
            <a:ext cx="323850" cy="1150937"/>
          </a:xfrm>
          <a:prstGeom prst="rect">
            <a:avLst/>
          </a:prstGeom>
          <a:solidFill>
            <a:srgbClr val="CCFFFF">
              <a:alpha val="50000"/>
            </a:srgbClr>
          </a:solidFill>
          <a:ln w="9525">
            <a:solidFill>
              <a:srgbClr val="00CCFF"/>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5" name="Rectangle 18">
            <a:extLst>
              <a:ext uri="{FF2B5EF4-FFF2-40B4-BE49-F238E27FC236}">
                <a16:creationId xmlns:a16="http://schemas.microsoft.com/office/drawing/2014/main" id="{625AE12B-47D7-4AD1-9CFC-2DE632E27968}"/>
              </a:ext>
            </a:extLst>
          </p:cNvPr>
          <p:cNvSpPr>
            <a:spLocks noChangeArrowheads="1"/>
          </p:cNvSpPr>
          <p:nvPr/>
        </p:nvSpPr>
        <p:spPr bwMode="auto">
          <a:xfrm>
            <a:off x="2735263" y="3392488"/>
            <a:ext cx="973137" cy="2089150"/>
          </a:xfrm>
          <a:prstGeom prst="rect">
            <a:avLst/>
          </a:prstGeom>
          <a:solidFill>
            <a:srgbClr val="CCFFFF">
              <a:alpha val="50000"/>
            </a:srgbClr>
          </a:solidFill>
          <a:ln w="9525">
            <a:solidFill>
              <a:srgbClr val="00CCFF"/>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6" name="Rectangle 19">
            <a:extLst>
              <a:ext uri="{FF2B5EF4-FFF2-40B4-BE49-F238E27FC236}">
                <a16:creationId xmlns:a16="http://schemas.microsoft.com/office/drawing/2014/main" id="{F3B82041-95FD-4B65-BDFE-B34D8D421083}"/>
              </a:ext>
            </a:extLst>
          </p:cNvPr>
          <p:cNvSpPr>
            <a:spLocks noChangeArrowheads="1"/>
          </p:cNvSpPr>
          <p:nvPr/>
        </p:nvSpPr>
        <p:spPr bwMode="auto">
          <a:xfrm>
            <a:off x="4859338" y="3357563"/>
            <a:ext cx="1008062" cy="1800225"/>
          </a:xfrm>
          <a:prstGeom prst="rect">
            <a:avLst/>
          </a:prstGeom>
          <a:solidFill>
            <a:srgbClr val="CCFFFF">
              <a:alpha val="50000"/>
            </a:srgbClr>
          </a:solidFill>
          <a:ln w="9525">
            <a:solidFill>
              <a:srgbClr val="00CCFF"/>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7" name="Rectangle 20">
            <a:extLst>
              <a:ext uri="{FF2B5EF4-FFF2-40B4-BE49-F238E27FC236}">
                <a16:creationId xmlns:a16="http://schemas.microsoft.com/office/drawing/2014/main" id="{7004374E-5DCE-48FD-9DA9-D652C0C07593}"/>
              </a:ext>
            </a:extLst>
          </p:cNvPr>
          <p:cNvSpPr>
            <a:spLocks noChangeArrowheads="1"/>
          </p:cNvSpPr>
          <p:nvPr/>
        </p:nvSpPr>
        <p:spPr bwMode="auto">
          <a:xfrm>
            <a:off x="1008063" y="3357563"/>
            <a:ext cx="1655762" cy="1547812"/>
          </a:xfrm>
          <a:prstGeom prst="rect">
            <a:avLst/>
          </a:prstGeom>
          <a:solidFill>
            <a:srgbClr val="CCFFFF">
              <a:alpha val="50000"/>
            </a:srgbClr>
          </a:solidFill>
          <a:ln w="9525">
            <a:solidFill>
              <a:srgbClr val="00CCFF"/>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8" name="Rectangle 21">
            <a:extLst>
              <a:ext uri="{FF2B5EF4-FFF2-40B4-BE49-F238E27FC236}">
                <a16:creationId xmlns:a16="http://schemas.microsoft.com/office/drawing/2014/main" id="{B5360DA1-8382-4DCE-A0C8-F3CA9BD8BA80}"/>
              </a:ext>
            </a:extLst>
          </p:cNvPr>
          <p:cNvSpPr>
            <a:spLocks noChangeArrowheads="1"/>
          </p:cNvSpPr>
          <p:nvPr/>
        </p:nvSpPr>
        <p:spPr bwMode="auto">
          <a:xfrm>
            <a:off x="5832475" y="3357563"/>
            <a:ext cx="971550" cy="1727200"/>
          </a:xfrm>
          <a:prstGeom prst="rect">
            <a:avLst/>
          </a:prstGeom>
          <a:solidFill>
            <a:srgbClr val="CCFFFF">
              <a:alpha val="50000"/>
            </a:srgbClr>
          </a:solidFill>
          <a:ln w="9525">
            <a:solidFill>
              <a:srgbClr val="00CCFF"/>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9" name="Rectangle 22">
            <a:extLst>
              <a:ext uri="{FF2B5EF4-FFF2-40B4-BE49-F238E27FC236}">
                <a16:creationId xmlns:a16="http://schemas.microsoft.com/office/drawing/2014/main" id="{A8246D61-3643-4748-AF6C-0688DB02A38C}"/>
              </a:ext>
            </a:extLst>
          </p:cNvPr>
          <p:cNvSpPr>
            <a:spLocks noChangeArrowheads="1"/>
          </p:cNvSpPr>
          <p:nvPr/>
        </p:nvSpPr>
        <p:spPr bwMode="auto">
          <a:xfrm>
            <a:off x="7235825" y="3429000"/>
            <a:ext cx="1008063" cy="1763713"/>
          </a:xfrm>
          <a:prstGeom prst="rect">
            <a:avLst/>
          </a:prstGeom>
          <a:solidFill>
            <a:srgbClr val="CCFFFF">
              <a:alpha val="50000"/>
            </a:srgbClr>
          </a:solidFill>
          <a:ln w="9525">
            <a:solidFill>
              <a:srgbClr val="00CCFF"/>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0" name="Rectangle 24">
            <a:extLst>
              <a:ext uri="{FF2B5EF4-FFF2-40B4-BE49-F238E27FC236}">
                <a16:creationId xmlns:a16="http://schemas.microsoft.com/office/drawing/2014/main" id="{69D95464-57CA-442A-B383-C31C3586D528}"/>
              </a:ext>
            </a:extLst>
          </p:cNvPr>
          <p:cNvSpPr>
            <a:spLocks noChangeArrowheads="1"/>
          </p:cNvSpPr>
          <p:nvPr/>
        </p:nvSpPr>
        <p:spPr bwMode="auto">
          <a:xfrm>
            <a:off x="3708400" y="3392488"/>
            <a:ext cx="647700" cy="2089150"/>
          </a:xfrm>
          <a:prstGeom prst="rect">
            <a:avLst/>
          </a:prstGeom>
          <a:solidFill>
            <a:srgbClr val="CCFFFF">
              <a:alpha val="50000"/>
            </a:srgbClr>
          </a:solidFill>
          <a:ln w="9525">
            <a:solidFill>
              <a:srgbClr val="00CCFF"/>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1" name="Rectangle 25">
            <a:extLst>
              <a:ext uri="{FF2B5EF4-FFF2-40B4-BE49-F238E27FC236}">
                <a16:creationId xmlns:a16="http://schemas.microsoft.com/office/drawing/2014/main" id="{918E2868-918A-4568-A932-DC68A842FF24}"/>
              </a:ext>
            </a:extLst>
          </p:cNvPr>
          <p:cNvSpPr>
            <a:spLocks noChangeArrowheads="1"/>
          </p:cNvSpPr>
          <p:nvPr/>
        </p:nvSpPr>
        <p:spPr bwMode="auto">
          <a:xfrm>
            <a:off x="6804025" y="3357563"/>
            <a:ext cx="360363" cy="1584325"/>
          </a:xfrm>
          <a:prstGeom prst="rect">
            <a:avLst/>
          </a:prstGeom>
          <a:solidFill>
            <a:srgbClr val="CCFFFF">
              <a:alpha val="50000"/>
            </a:srgbClr>
          </a:solidFill>
          <a:ln w="9525">
            <a:solidFill>
              <a:srgbClr val="00CCFF"/>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2" name="Rectangle 26">
            <a:extLst>
              <a:ext uri="{FF2B5EF4-FFF2-40B4-BE49-F238E27FC236}">
                <a16:creationId xmlns:a16="http://schemas.microsoft.com/office/drawing/2014/main" id="{D0E8D4B4-5480-4B41-A0E8-4F071A6F4F01}"/>
              </a:ext>
            </a:extLst>
          </p:cNvPr>
          <p:cNvSpPr>
            <a:spLocks noChangeArrowheads="1"/>
          </p:cNvSpPr>
          <p:nvPr/>
        </p:nvSpPr>
        <p:spPr bwMode="auto">
          <a:xfrm>
            <a:off x="8243888" y="3429000"/>
            <a:ext cx="360362" cy="1728788"/>
          </a:xfrm>
          <a:prstGeom prst="rect">
            <a:avLst/>
          </a:prstGeom>
          <a:solidFill>
            <a:srgbClr val="CCFFFF">
              <a:alpha val="50000"/>
            </a:srgbClr>
          </a:solidFill>
          <a:ln w="9525">
            <a:solidFill>
              <a:srgbClr val="00CCFF"/>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3" name="Rectangle 27">
            <a:extLst>
              <a:ext uri="{FF2B5EF4-FFF2-40B4-BE49-F238E27FC236}">
                <a16:creationId xmlns:a16="http://schemas.microsoft.com/office/drawing/2014/main" id="{59F93AB0-88B8-4D12-AE7F-0A2BCE12ABA5}"/>
              </a:ext>
            </a:extLst>
          </p:cNvPr>
          <p:cNvSpPr>
            <a:spLocks noChangeArrowheads="1"/>
          </p:cNvSpPr>
          <p:nvPr/>
        </p:nvSpPr>
        <p:spPr bwMode="auto">
          <a:xfrm>
            <a:off x="4356100" y="3392488"/>
            <a:ext cx="360363" cy="2089150"/>
          </a:xfrm>
          <a:prstGeom prst="rect">
            <a:avLst/>
          </a:prstGeom>
          <a:solidFill>
            <a:srgbClr val="CCFFFF">
              <a:alpha val="50000"/>
            </a:srgbClr>
          </a:solidFill>
          <a:ln w="9525">
            <a:solidFill>
              <a:srgbClr val="00CCFF"/>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4" name="Rectangle 28">
            <a:extLst>
              <a:ext uri="{FF2B5EF4-FFF2-40B4-BE49-F238E27FC236}">
                <a16:creationId xmlns:a16="http://schemas.microsoft.com/office/drawing/2014/main" id="{27037D3C-A9F3-4371-BF99-F3708A542E3F}"/>
              </a:ext>
            </a:extLst>
          </p:cNvPr>
          <p:cNvSpPr>
            <a:spLocks noChangeArrowheads="1"/>
          </p:cNvSpPr>
          <p:nvPr/>
        </p:nvSpPr>
        <p:spPr bwMode="auto">
          <a:xfrm>
            <a:off x="8604250" y="3429000"/>
            <a:ext cx="360363" cy="1908175"/>
          </a:xfrm>
          <a:prstGeom prst="rect">
            <a:avLst/>
          </a:prstGeom>
          <a:solidFill>
            <a:srgbClr val="CCFFFF">
              <a:alpha val="50000"/>
            </a:srgbClr>
          </a:solidFill>
          <a:ln w="9525">
            <a:solidFill>
              <a:srgbClr val="00CCFF"/>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1551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par>
                                <p:cTn id="8" presetID="4" presetClass="entr" presetSubtype="3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ou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out)">
                                      <p:cBhvr>
                                        <p:cTn id="15" dur="500"/>
                                        <p:tgtEl>
                                          <p:spTgt spid="9"/>
                                        </p:tgtEl>
                                      </p:cBhvr>
                                    </p:animEffect>
                                  </p:childTnLst>
                                </p:cTn>
                              </p:par>
                              <p:par>
                                <p:cTn id="16" presetID="4" presetClass="entr" presetSubtype="32"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ou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out)">
                                      <p:cBhvr>
                                        <p:cTn id="23" dur="500"/>
                                        <p:tgtEl>
                                          <p:spTgt spid="11"/>
                                        </p:tgtEl>
                                      </p:cBhvr>
                                    </p:animEffect>
                                  </p:childTnLst>
                                </p:cTn>
                              </p:par>
                              <p:par>
                                <p:cTn id="24" presetID="4" presetClass="entr" presetSubtype="32"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ox(ou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ox(out)">
                                      <p:cBhvr>
                                        <p:cTn id="31" dur="500"/>
                                        <p:tgtEl>
                                          <p:spTgt spid="13"/>
                                        </p:tgtEl>
                                      </p:cBhvr>
                                    </p:animEffect>
                                  </p:childTnLst>
                                </p:cTn>
                              </p:par>
                              <p:par>
                                <p:cTn id="32" presetID="4" presetClass="entr" presetSubtype="32"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ou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xit" presetSubtype="16" fill="hold" nodeType="clickEffect">
                                  <p:stCondLst>
                                    <p:cond delay="0"/>
                                  </p:stCondLst>
                                  <p:childTnLst>
                                    <p:animEffect transition="out" filter="diamond(in)">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par>
                                <p:cTn id="40" presetID="8" presetClass="exit" presetSubtype="16" fill="hold" nodeType="withEffect">
                                  <p:stCondLst>
                                    <p:cond delay="0"/>
                                  </p:stCondLst>
                                  <p:childTnLst>
                                    <p:animEffect transition="out" filter="diamond(in)">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par>
                                <p:cTn id="43" presetID="8" presetClass="exit" presetSubtype="16" fill="hold" nodeType="withEffect">
                                  <p:stCondLst>
                                    <p:cond delay="0"/>
                                  </p:stCondLst>
                                  <p:childTnLst>
                                    <p:animEffect transition="out" filter="diamond(in)">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par>
                                <p:cTn id="46" presetID="8" presetClass="exit" presetSubtype="16" fill="hold" nodeType="withEffect">
                                  <p:stCondLst>
                                    <p:cond delay="0"/>
                                  </p:stCondLst>
                                  <p:childTnLst>
                                    <p:animEffect transition="out" filter="diamond(in)">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par>
                                <p:cTn id="49" presetID="23" presetClass="entr" presetSubtype="528"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ppt_w</p:attrName>
                                        </p:attrNameLst>
                                      </p:cBhvr>
                                      <p:tavLst>
                                        <p:tav tm="0">
                                          <p:val>
                                            <p:fltVal val="0"/>
                                          </p:val>
                                        </p:tav>
                                        <p:tav tm="100000">
                                          <p:val>
                                            <p:strVal val="#ppt_w"/>
                                          </p:val>
                                        </p:tav>
                                      </p:tavLst>
                                    </p:anim>
                                    <p:anim calcmode="lin" valueType="num">
                                      <p:cBhvr>
                                        <p:cTn id="52" dur="1000" fill="hold"/>
                                        <p:tgtEl>
                                          <p:spTgt spid="5"/>
                                        </p:tgtEl>
                                        <p:attrNameLst>
                                          <p:attrName>ppt_h</p:attrName>
                                        </p:attrNameLst>
                                      </p:cBhvr>
                                      <p:tavLst>
                                        <p:tav tm="0">
                                          <p:val>
                                            <p:fltVal val="0"/>
                                          </p:val>
                                        </p:tav>
                                        <p:tav tm="100000">
                                          <p:val>
                                            <p:strVal val="#ppt_h"/>
                                          </p:val>
                                        </p:tav>
                                      </p:tavLst>
                                    </p:anim>
                                    <p:anim calcmode="lin" valueType="num">
                                      <p:cBhvr>
                                        <p:cTn id="53" dur="1000" fill="hold"/>
                                        <p:tgtEl>
                                          <p:spTgt spid="5"/>
                                        </p:tgtEl>
                                        <p:attrNameLst>
                                          <p:attrName>ppt_x</p:attrName>
                                        </p:attrNameLst>
                                      </p:cBhvr>
                                      <p:tavLst>
                                        <p:tav tm="0">
                                          <p:val>
                                            <p:fltVal val="0.5"/>
                                          </p:val>
                                        </p:tav>
                                        <p:tav tm="100000">
                                          <p:val>
                                            <p:strVal val="#ppt_x"/>
                                          </p:val>
                                        </p:tav>
                                      </p:tavLst>
                                    </p:anim>
                                    <p:anim calcmode="lin" valueType="num">
                                      <p:cBhvr>
                                        <p:cTn id="54" dur="1000" fill="hold"/>
                                        <p:tgtEl>
                                          <p:spTgt spid="5"/>
                                        </p:tgtEl>
                                        <p:attrNameLst>
                                          <p:attrName>ppt_y</p:attrName>
                                        </p:attrNameLst>
                                      </p:cBhvr>
                                      <p:tavLst>
                                        <p:tav tm="0">
                                          <p:val>
                                            <p:fltVal val="0.5"/>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nodeType="clickEffect">
                                  <p:stCondLst>
                                    <p:cond delay="0"/>
                                  </p:stCondLst>
                                  <p:childTnLst>
                                    <p:anim calcmode="lin" valueType="num">
                                      <p:cBhvr additive="base">
                                        <p:cTn id="58" dur="500"/>
                                        <p:tgtEl>
                                          <p:spTgt spid="5"/>
                                        </p:tgtEl>
                                        <p:attrNameLst>
                                          <p:attrName>ppt_x</p:attrName>
                                        </p:attrNameLst>
                                      </p:cBhvr>
                                      <p:tavLst>
                                        <p:tav tm="0">
                                          <p:val>
                                            <p:strVal val="ppt_x"/>
                                          </p:val>
                                        </p:tav>
                                        <p:tav tm="100000">
                                          <p:val>
                                            <p:strVal val="ppt_x"/>
                                          </p:val>
                                        </p:tav>
                                      </p:tavLst>
                                    </p:anim>
                                    <p:anim calcmode="lin" valueType="num">
                                      <p:cBhvr additive="base">
                                        <p:cTn id="59" dur="500"/>
                                        <p:tgtEl>
                                          <p:spTgt spid="5"/>
                                        </p:tgtEl>
                                        <p:attrNameLst>
                                          <p:attrName>ppt_y</p:attrName>
                                        </p:attrNameLst>
                                      </p:cBhvr>
                                      <p:tavLst>
                                        <p:tav tm="0">
                                          <p:val>
                                            <p:strVal val="ppt_y"/>
                                          </p:val>
                                        </p:tav>
                                        <p:tav tm="100000">
                                          <p:val>
                                            <p:strVal val="1+ppt_h/2"/>
                                          </p:val>
                                        </p:tav>
                                      </p:tavLst>
                                    </p:anim>
                                    <p:set>
                                      <p:cBhvr>
                                        <p:cTn id="60" dur="1" fill="hold">
                                          <p:stCondLst>
                                            <p:cond delay="499"/>
                                          </p:stCondLst>
                                        </p:cTn>
                                        <p:tgtEl>
                                          <p:spTgt spid="5"/>
                                        </p:tgtEl>
                                        <p:attrNameLst>
                                          <p:attrName>style.visibility</p:attrName>
                                        </p:attrNameLst>
                                      </p:cBhvr>
                                      <p:to>
                                        <p:strVal val="hidden"/>
                                      </p:to>
                                    </p:set>
                                  </p:childTnLst>
                                </p:cTn>
                              </p:par>
                              <p:par>
                                <p:cTn id="61" presetID="22" presetClass="entr" presetSubtype="1"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up)">
                                      <p:cBhvr>
                                        <p:cTn id="63" dur="1000"/>
                                        <p:tgtEl>
                                          <p:spTgt spid="14"/>
                                        </p:tgtEl>
                                      </p:cBhvr>
                                    </p:animEffect>
                                  </p:childTnLst>
                                </p:cTn>
                              </p:par>
                              <p:par>
                                <p:cTn id="64" presetID="22" presetClass="entr" presetSubtype="1" fill="hold"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up)">
                                      <p:cBhvr>
                                        <p:cTn id="66" dur="1000"/>
                                        <p:tgtEl>
                                          <p:spTgt spid="15"/>
                                        </p:tgtEl>
                                      </p:cBhvr>
                                    </p:animEffect>
                                  </p:childTnLst>
                                </p:cTn>
                              </p:par>
                              <p:par>
                                <p:cTn id="67" presetID="22" presetClass="entr" presetSubtype="1"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up)">
                                      <p:cBhvr>
                                        <p:cTn id="69" dur="10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xit" presetSubtype="4" fill="hold" nodeType="clickEffect">
                                  <p:stCondLst>
                                    <p:cond delay="0"/>
                                  </p:stCondLst>
                                  <p:childTnLst>
                                    <p:anim calcmode="lin" valueType="num">
                                      <p:cBhvr additive="base">
                                        <p:cTn id="73" dur="500"/>
                                        <p:tgtEl>
                                          <p:spTgt spid="14"/>
                                        </p:tgtEl>
                                        <p:attrNameLst>
                                          <p:attrName>ppt_x</p:attrName>
                                        </p:attrNameLst>
                                      </p:cBhvr>
                                      <p:tavLst>
                                        <p:tav tm="0">
                                          <p:val>
                                            <p:strVal val="ppt_x"/>
                                          </p:val>
                                        </p:tav>
                                        <p:tav tm="100000">
                                          <p:val>
                                            <p:strVal val="ppt_x"/>
                                          </p:val>
                                        </p:tav>
                                      </p:tavLst>
                                    </p:anim>
                                    <p:anim calcmode="lin" valueType="num">
                                      <p:cBhvr additive="base">
                                        <p:cTn id="74" dur="500"/>
                                        <p:tgtEl>
                                          <p:spTgt spid="14"/>
                                        </p:tgtEl>
                                        <p:attrNameLst>
                                          <p:attrName>ppt_y</p:attrName>
                                        </p:attrNameLst>
                                      </p:cBhvr>
                                      <p:tavLst>
                                        <p:tav tm="0">
                                          <p:val>
                                            <p:strVal val="ppt_y"/>
                                          </p:val>
                                        </p:tav>
                                        <p:tav tm="100000">
                                          <p:val>
                                            <p:strVal val="1+ppt_h/2"/>
                                          </p:val>
                                        </p:tav>
                                      </p:tavLst>
                                    </p:anim>
                                    <p:set>
                                      <p:cBhvr>
                                        <p:cTn id="75" dur="1" fill="hold">
                                          <p:stCondLst>
                                            <p:cond delay="499"/>
                                          </p:stCondLst>
                                        </p:cTn>
                                        <p:tgtEl>
                                          <p:spTgt spid="14"/>
                                        </p:tgtEl>
                                        <p:attrNameLst>
                                          <p:attrName>style.visibility</p:attrName>
                                        </p:attrNameLst>
                                      </p:cBhvr>
                                      <p:to>
                                        <p:strVal val="hidden"/>
                                      </p:to>
                                    </p:set>
                                  </p:childTnLst>
                                </p:cTn>
                              </p:par>
                              <p:par>
                                <p:cTn id="76" presetID="2" presetClass="exit" presetSubtype="4" fill="hold" nodeType="withEffect">
                                  <p:stCondLst>
                                    <p:cond delay="0"/>
                                  </p:stCondLst>
                                  <p:childTnLst>
                                    <p:anim calcmode="lin" valueType="num">
                                      <p:cBhvr additive="base">
                                        <p:cTn id="77" dur="500"/>
                                        <p:tgtEl>
                                          <p:spTgt spid="15"/>
                                        </p:tgtEl>
                                        <p:attrNameLst>
                                          <p:attrName>ppt_x</p:attrName>
                                        </p:attrNameLst>
                                      </p:cBhvr>
                                      <p:tavLst>
                                        <p:tav tm="0">
                                          <p:val>
                                            <p:strVal val="ppt_x"/>
                                          </p:val>
                                        </p:tav>
                                        <p:tav tm="100000">
                                          <p:val>
                                            <p:strVal val="ppt_x"/>
                                          </p:val>
                                        </p:tav>
                                      </p:tavLst>
                                    </p:anim>
                                    <p:anim calcmode="lin" valueType="num">
                                      <p:cBhvr additive="base">
                                        <p:cTn id="78" dur="500"/>
                                        <p:tgtEl>
                                          <p:spTgt spid="15"/>
                                        </p:tgtEl>
                                        <p:attrNameLst>
                                          <p:attrName>ppt_y</p:attrName>
                                        </p:attrNameLst>
                                      </p:cBhvr>
                                      <p:tavLst>
                                        <p:tav tm="0">
                                          <p:val>
                                            <p:strVal val="ppt_y"/>
                                          </p:val>
                                        </p:tav>
                                        <p:tav tm="100000">
                                          <p:val>
                                            <p:strVal val="1+ppt_h/2"/>
                                          </p:val>
                                        </p:tav>
                                      </p:tavLst>
                                    </p:anim>
                                    <p:set>
                                      <p:cBhvr>
                                        <p:cTn id="79" dur="1" fill="hold">
                                          <p:stCondLst>
                                            <p:cond delay="499"/>
                                          </p:stCondLst>
                                        </p:cTn>
                                        <p:tgtEl>
                                          <p:spTgt spid="15"/>
                                        </p:tgtEl>
                                        <p:attrNameLst>
                                          <p:attrName>style.visibility</p:attrName>
                                        </p:attrNameLst>
                                      </p:cBhvr>
                                      <p:to>
                                        <p:strVal val="hidden"/>
                                      </p:to>
                                    </p:set>
                                  </p:childTnLst>
                                </p:cTn>
                              </p:par>
                              <p:par>
                                <p:cTn id="80" presetID="2" presetClass="exit" presetSubtype="4" fill="hold" nodeType="withEffect">
                                  <p:stCondLst>
                                    <p:cond delay="0"/>
                                  </p:stCondLst>
                                  <p:childTnLst>
                                    <p:anim calcmode="lin" valueType="num">
                                      <p:cBhvr additive="base">
                                        <p:cTn id="81" dur="500"/>
                                        <p:tgtEl>
                                          <p:spTgt spid="16"/>
                                        </p:tgtEl>
                                        <p:attrNameLst>
                                          <p:attrName>ppt_x</p:attrName>
                                        </p:attrNameLst>
                                      </p:cBhvr>
                                      <p:tavLst>
                                        <p:tav tm="0">
                                          <p:val>
                                            <p:strVal val="ppt_x"/>
                                          </p:val>
                                        </p:tav>
                                        <p:tav tm="100000">
                                          <p:val>
                                            <p:strVal val="ppt_x"/>
                                          </p:val>
                                        </p:tav>
                                      </p:tavLst>
                                    </p:anim>
                                    <p:anim calcmode="lin" valueType="num">
                                      <p:cBhvr additive="base">
                                        <p:cTn id="82" dur="500"/>
                                        <p:tgtEl>
                                          <p:spTgt spid="16"/>
                                        </p:tgtEl>
                                        <p:attrNameLst>
                                          <p:attrName>ppt_y</p:attrName>
                                        </p:attrNameLst>
                                      </p:cBhvr>
                                      <p:tavLst>
                                        <p:tav tm="0">
                                          <p:val>
                                            <p:strVal val="ppt_y"/>
                                          </p:val>
                                        </p:tav>
                                        <p:tav tm="100000">
                                          <p:val>
                                            <p:strVal val="1+ppt_h/2"/>
                                          </p:val>
                                        </p:tav>
                                      </p:tavLst>
                                    </p:anim>
                                    <p:set>
                                      <p:cBhvr>
                                        <p:cTn id="83" dur="1" fill="hold">
                                          <p:stCondLst>
                                            <p:cond delay="499"/>
                                          </p:stCondLst>
                                        </p:cTn>
                                        <p:tgtEl>
                                          <p:spTgt spid="16"/>
                                        </p:tgtEl>
                                        <p:attrNameLst>
                                          <p:attrName>style.visibility</p:attrName>
                                        </p:attrNameLst>
                                      </p:cBhvr>
                                      <p:to>
                                        <p:strVal val="hidden"/>
                                      </p:to>
                                    </p:set>
                                  </p:childTnLst>
                                </p:cTn>
                              </p:par>
                              <p:par>
                                <p:cTn id="84" presetID="22" presetClass="entr" presetSubtype="1"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up)">
                                      <p:cBhvr>
                                        <p:cTn id="86" dur="1000"/>
                                        <p:tgtEl>
                                          <p:spTgt spid="17"/>
                                        </p:tgtEl>
                                      </p:cBhvr>
                                    </p:animEffect>
                                  </p:childTnLst>
                                </p:cTn>
                              </p:par>
                              <p:par>
                                <p:cTn id="87" presetID="22" presetClass="entr" presetSubtype="1" fill="hold"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wipe(up)">
                                      <p:cBhvr>
                                        <p:cTn id="89" dur="1000"/>
                                        <p:tgtEl>
                                          <p:spTgt spid="20"/>
                                        </p:tgtEl>
                                      </p:cBhvr>
                                    </p:animEffect>
                                  </p:childTnLst>
                                </p:cTn>
                              </p:par>
                              <p:par>
                                <p:cTn id="90" presetID="22" presetClass="entr" presetSubtype="1"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up)">
                                      <p:cBhvr>
                                        <p:cTn id="92" dur="1000"/>
                                        <p:tgtEl>
                                          <p:spTgt spid="18"/>
                                        </p:tgtEl>
                                      </p:cBhvr>
                                    </p:animEffect>
                                  </p:childTnLst>
                                </p:cTn>
                              </p:par>
                              <p:par>
                                <p:cTn id="93" presetID="22" presetClass="entr" presetSubtype="1" fill="hold"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wipe(up)">
                                      <p:cBhvr>
                                        <p:cTn id="95" dur="1000"/>
                                        <p:tgtEl>
                                          <p:spTgt spid="19"/>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xit" presetSubtype="4" fill="hold" nodeType="clickEffect">
                                  <p:stCondLst>
                                    <p:cond delay="0"/>
                                  </p:stCondLst>
                                  <p:childTnLst>
                                    <p:anim calcmode="lin" valueType="num">
                                      <p:cBhvr additive="base">
                                        <p:cTn id="99" dur="500"/>
                                        <p:tgtEl>
                                          <p:spTgt spid="17"/>
                                        </p:tgtEl>
                                        <p:attrNameLst>
                                          <p:attrName>ppt_x</p:attrName>
                                        </p:attrNameLst>
                                      </p:cBhvr>
                                      <p:tavLst>
                                        <p:tav tm="0">
                                          <p:val>
                                            <p:strVal val="ppt_x"/>
                                          </p:val>
                                        </p:tav>
                                        <p:tav tm="100000">
                                          <p:val>
                                            <p:strVal val="ppt_x"/>
                                          </p:val>
                                        </p:tav>
                                      </p:tavLst>
                                    </p:anim>
                                    <p:anim calcmode="lin" valueType="num">
                                      <p:cBhvr additive="base">
                                        <p:cTn id="100" dur="500"/>
                                        <p:tgtEl>
                                          <p:spTgt spid="17"/>
                                        </p:tgtEl>
                                        <p:attrNameLst>
                                          <p:attrName>ppt_y</p:attrName>
                                        </p:attrNameLst>
                                      </p:cBhvr>
                                      <p:tavLst>
                                        <p:tav tm="0">
                                          <p:val>
                                            <p:strVal val="ppt_y"/>
                                          </p:val>
                                        </p:tav>
                                        <p:tav tm="100000">
                                          <p:val>
                                            <p:strVal val="1+ppt_h/2"/>
                                          </p:val>
                                        </p:tav>
                                      </p:tavLst>
                                    </p:anim>
                                    <p:set>
                                      <p:cBhvr>
                                        <p:cTn id="101" dur="1" fill="hold">
                                          <p:stCondLst>
                                            <p:cond delay="499"/>
                                          </p:stCondLst>
                                        </p:cTn>
                                        <p:tgtEl>
                                          <p:spTgt spid="17"/>
                                        </p:tgtEl>
                                        <p:attrNameLst>
                                          <p:attrName>style.visibility</p:attrName>
                                        </p:attrNameLst>
                                      </p:cBhvr>
                                      <p:to>
                                        <p:strVal val="hidden"/>
                                      </p:to>
                                    </p:set>
                                  </p:childTnLst>
                                </p:cTn>
                              </p:par>
                              <p:par>
                                <p:cTn id="102" presetID="2" presetClass="exit" presetSubtype="4" fill="hold" nodeType="withEffect">
                                  <p:stCondLst>
                                    <p:cond delay="0"/>
                                  </p:stCondLst>
                                  <p:childTnLst>
                                    <p:anim calcmode="lin" valueType="num">
                                      <p:cBhvr additive="base">
                                        <p:cTn id="103" dur="500"/>
                                        <p:tgtEl>
                                          <p:spTgt spid="20"/>
                                        </p:tgtEl>
                                        <p:attrNameLst>
                                          <p:attrName>ppt_x</p:attrName>
                                        </p:attrNameLst>
                                      </p:cBhvr>
                                      <p:tavLst>
                                        <p:tav tm="0">
                                          <p:val>
                                            <p:strVal val="ppt_x"/>
                                          </p:val>
                                        </p:tav>
                                        <p:tav tm="100000">
                                          <p:val>
                                            <p:strVal val="ppt_x"/>
                                          </p:val>
                                        </p:tav>
                                      </p:tavLst>
                                    </p:anim>
                                    <p:anim calcmode="lin" valueType="num">
                                      <p:cBhvr additive="base">
                                        <p:cTn id="104" dur="500"/>
                                        <p:tgtEl>
                                          <p:spTgt spid="20"/>
                                        </p:tgtEl>
                                        <p:attrNameLst>
                                          <p:attrName>ppt_y</p:attrName>
                                        </p:attrNameLst>
                                      </p:cBhvr>
                                      <p:tavLst>
                                        <p:tav tm="0">
                                          <p:val>
                                            <p:strVal val="ppt_y"/>
                                          </p:val>
                                        </p:tav>
                                        <p:tav tm="100000">
                                          <p:val>
                                            <p:strVal val="1+ppt_h/2"/>
                                          </p:val>
                                        </p:tav>
                                      </p:tavLst>
                                    </p:anim>
                                    <p:set>
                                      <p:cBhvr>
                                        <p:cTn id="105" dur="1" fill="hold">
                                          <p:stCondLst>
                                            <p:cond delay="499"/>
                                          </p:stCondLst>
                                        </p:cTn>
                                        <p:tgtEl>
                                          <p:spTgt spid="20"/>
                                        </p:tgtEl>
                                        <p:attrNameLst>
                                          <p:attrName>style.visibility</p:attrName>
                                        </p:attrNameLst>
                                      </p:cBhvr>
                                      <p:to>
                                        <p:strVal val="hidden"/>
                                      </p:to>
                                    </p:set>
                                  </p:childTnLst>
                                </p:cTn>
                              </p:par>
                              <p:par>
                                <p:cTn id="106" presetID="2" presetClass="exit" presetSubtype="4" fill="hold" nodeType="withEffect">
                                  <p:stCondLst>
                                    <p:cond delay="0"/>
                                  </p:stCondLst>
                                  <p:childTnLst>
                                    <p:anim calcmode="lin" valueType="num">
                                      <p:cBhvr additive="base">
                                        <p:cTn id="107" dur="500"/>
                                        <p:tgtEl>
                                          <p:spTgt spid="18"/>
                                        </p:tgtEl>
                                        <p:attrNameLst>
                                          <p:attrName>ppt_x</p:attrName>
                                        </p:attrNameLst>
                                      </p:cBhvr>
                                      <p:tavLst>
                                        <p:tav tm="0">
                                          <p:val>
                                            <p:strVal val="ppt_x"/>
                                          </p:val>
                                        </p:tav>
                                        <p:tav tm="100000">
                                          <p:val>
                                            <p:strVal val="ppt_x"/>
                                          </p:val>
                                        </p:tav>
                                      </p:tavLst>
                                    </p:anim>
                                    <p:anim calcmode="lin" valueType="num">
                                      <p:cBhvr additive="base">
                                        <p:cTn id="108" dur="500"/>
                                        <p:tgtEl>
                                          <p:spTgt spid="18"/>
                                        </p:tgtEl>
                                        <p:attrNameLst>
                                          <p:attrName>ppt_y</p:attrName>
                                        </p:attrNameLst>
                                      </p:cBhvr>
                                      <p:tavLst>
                                        <p:tav tm="0">
                                          <p:val>
                                            <p:strVal val="ppt_y"/>
                                          </p:val>
                                        </p:tav>
                                        <p:tav tm="100000">
                                          <p:val>
                                            <p:strVal val="1+ppt_h/2"/>
                                          </p:val>
                                        </p:tav>
                                      </p:tavLst>
                                    </p:anim>
                                    <p:set>
                                      <p:cBhvr>
                                        <p:cTn id="109" dur="1" fill="hold">
                                          <p:stCondLst>
                                            <p:cond delay="499"/>
                                          </p:stCondLst>
                                        </p:cTn>
                                        <p:tgtEl>
                                          <p:spTgt spid="18"/>
                                        </p:tgtEl>
                                        <p:attrNameLst>
                                          <p:attrName>style.visibility</p:attrName>
                                        </p:attrNameLst>
                                      </p:cBhvr>
                                      <p:to>
                                        <p:strVal val="hidden"/>
                                      </p:to>
                                    </p:set>
                                  </p:childTnLst>
                                </p:cTn>
                              </p:par>
                              <p:par>
                                <p:cTn id="110" presetID="2" presetClass="exit" presetSubtype="4" fill="hold" nodeType="withEffect">
                                  <p:stCondLst>
                                    <p:cond delay="0"/>
                                  </p:stCondLst>
                                  <p:childTnLst>
                                    <p:anim calcmode="lin" valueType="num">
                                      <p:cBhvr additive="base">
                                        <p:cTn id="111" dur="500"/>
                                        <p:tgtEl>
                                          <p:spTgt spid="19"/>
                                        </p:tgtEl>
                                        <p:attrNameLst>
                                          <p:attrName>ppt_x</p:attrName>
                                        </p:attrNameLst>
                                      </p:cBhvr>
                                      <p:tavLst>
                                        <p:tav tm="0">
                                          <p:val>
                                            <p:strVal val="ppt_x"/>
                                          </p:val>
                                        </p:tav>
                                        <p:tav tm="100000">
                                          <p:val>
                                            <p:strVal val="ppt_x"/>
                                          </p:val>
                                        </p:tav>
                                      </p:tavLst>
                                    </p:anim>
                                    <p:anim calcmode="lin" valueType="num">
                                      <p:cBhvr additive="base">
                                        <p:cTn id="112" dur="500"/>
                                        <p:tgtEl>
                                          <p:spTgt spid="19"/>
                                        </p:tgtEl>
                                        <p:attrNameLst>
                                          <p:attrName>ppt_y</p:attrName>
                                        </p:attrNameLst>
                                      </p:cBhvr>
                                      <p:tavLst>
                                        <p:tav tm="0">
                                          <p:val>
                                            <p:strVal val="ppt_y"/>
                                          </p:val>
                                        </p:tav>
                                        <p:tav tm="100000">
                                          <p:val>
                                            <p:strVal val="1+ppt_h/2"/>
                                          </p:val>
                                        </p:tav>
                                      </p:tavLst>
                                    </p:anim>
                                    <p:set>
                                      <p:cBhvr>
                                        <p:cTn id="113" dur="1" fill="hold">
                                          <p:stCondLst>
                                            <p:cond delay="499"/>
                                          </p:stCondLst>
                                        </p:cTn>
                                        <p:tgtEl>
                                          <p:spTgt spid="19"/>
                                        </p:tgtEl>
                                        <p:attrNameLst>
                                          <p:attrName>style.visibility</p:attrName>
                                        </p:attrNameLst>
                                      </p:cBhvr>
                                      <p:to>
                                        <p:strVal val="hidden"/>
                                      </p:to>
                                    </p:set>
                                  </p:childTnLst>
                                </p:cTn>
                              </p:par>
                              <p:par>
                                <p:cTn id="114" presetID="22" presetClass="entr" presetSubtype="1" fill="hold" nodeType="withEffect">
                                  <p:stCondLst>
                                    <p:cond delay="0"/>
                                  </p:stCondLst>
                                  <p:childTnLst>
                                    <p:set>
                                      <p:cBhvr>
                                        <p:cTn id="115" dur="1" fill="hold">
                                          <p:stCondLst>
                                            <p:cond delay="0"/>
                                          </p:stCondLst>
                                        </p:cTn>
                                        <p:tgtEl>
                                          <p:spTgt spid="21"/>
                                        </p:tgtEl>
                                        <p:attrNameLst>
                                          <p:attrName>style.visibility</p:attrName>
                                        </p:attrNameLst>
                                      </p:cBhvr>
                                      <p:to>
                                        <p:strVal val="visible"/>
                                      </p:to>
                                    </p:set>
                                    <p:animEffect transition="in" filter="wipe(up)">
                                      <p:cBhvr>
                                        <p:cTn id="116" dur="1000"/>
                                        <p:tgtEl>
                                          <p:spTgt spid="21"/>
                                        </p:tgtEl>
                                      </p:cBhvr>
                                    </p:animEffect>
                                  </p:childTnLst>
                                </p:cTn>
                              </p:par>
                              <p:par>
                                <p:cTn id="117" presetID="22" presetClass="entr" presetSubtype="1" fill="hold" nodeType="withEffect">
                                  <p:stCondLst>
                                    <p:cond delay="0"/>
                                  </p:stCondLst>
                                  <p:childTnLst>
                                    <p:set>
                                      <p:cBhvr>
                                        <p:cTn id="118" dur="1" fill="hold">
                                          <p:stCondLst>
                                            <p:cond delay="0"/>
                                          </p:stCondLst>
                                        </p:cTn>
                                        <p:tgtEl>
                                          <p:spTgt spid="22"/>
                                        </p:tgtEl>
                                        <p:attrNameLst>
                                          <p:attrName>style.visibility</p:attrName>
                                        </p:attrNameLst>
                                      </p:cBhvr>
                                      <p:to>
                                        <p:strVal val="visible"/>
                                      </p:to>
                                    </p:set>
                                    <p:animEffect transition="in" filter="wipe(up)">
                                      <p:cBhvr>
                                        <p:cTn id="119" dur="1000"/>
                                        <p:tgtEl>
                                          <p:spTgt spid="22"/>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xit" presetSubtype="4" fill="hold" nodeType="clickEffect">
                                  <p:stCondLst>
                                    <p:cond delay="0"/>
                                  </p:stCondLst>
                                  <p:childTnLst>
                                    <p:anim calcmode="lin" valueType="num">
                                      <p:cBhvr additive="base">
                                        <p:cTn id="123" dur="500"/>
                                        <p:tgtEl>
                                          <p:spTgt spid="22"/>
                                        </p:tgtEl>
                                        <p:attrNameLst>
                                          <p:attrName>ppt_x</p:attrName>
                                        </p:attrNameLst>
                                      </p:cBhvr>
                                      <p:tavLst>
                                        <p:tav tm="0">
                                          <p:val>
                                            <p:strVal val="ppt_x"/>
                                          </p:val>
                                        </p:tav>
                                        <p:tav tm="100000">
                                          <p:val>
                                            <p:strVal val="ppt_x"/>
                                          </p:val>
                                        </p:tav>
                                      </p:tavLst>
                                    </p:anim>
                                    <p:anim calcmode="lin" valueType="num">
                                      <p:cBhvr additive="base">
                                        <p:cTn id="124" dur="500"/>
                                        <p:tgtEl>
                                          <p:spTgt spid="22"/>
                                        </p:tgtEl>
                                        <p:attrNameLst>
                                          <p:attrName>ppt_y</p:attrName>
                                        </p:attrNameLst>
                                      </p:cBhvr>
                                      <p:tavLst>
                                        <p:tav tm="0">
                                          <p:val>
                                            <p:strVal val="ppt_y"/>
                                          </p:val>
                                        </p:tav>
                                        <p:tav tm="100000">
                                          <p:val>
                                            <p:strVal val="1+ppt_h/2"/>
                                          </p:val>
                                        </p:tav>
                                      </p:tavLst>
                                    </p:anim>
                                    <p:set>
                                      <p:cBhvr>
                                        <p:cTn id="125" dur="1" fill="hold">
                                          <p:stCondLst>
                                            <p:cond delay="499"/>
                                          </p:stCondLst>
                                        </p:cTn>
                                        <p:tgtEl>
                                          <p:spTgt spid="22"/>
                                        </p:tgtEl>
                                        <p:attrNameLst>
                                          <p:attrName>style.visibility</p:attrName>
                                        </p:attrNameLst>
                                      </p:cBhvr>
                                      <p:to>
                                        <p:strVal val="hidden"/>
                                      </p:to>
                                    </p:set>
                                  </p:childTnLst>
                                </p:cTn>
                              </p:par>
                              <p:par>
                                <p:cTn id="126" presetID="2" presetClass="exit" presetSubtype="4" fill="hold" nodeType="withEffect">
                                  <p:stCondLst>
                                    <p:cond delay="0"/>
                                  </p:stCondLst>
                                  <p:childTnLst>
                                    <p:anim calcmode="lin" valueType="num">
                                      <p:cBhvr additive="base">
                                        <p:cTn id="127" dur="500"/>
                                        <p:tgtEl>
                                          <p:spTgt spid="21"/>
                                        </p:tgtEl>
                                        <p:attrNameLst>
                                          <p:attrName>ppt_x</p:attrName>
                                        </p:attrNameLst>
                                      </p:cBhvr>
                                      <p:tavLst>
                                        <p:tav tm="0">
                                          <p:val>
                                            <p:strVal val="ppt_x"/>
                                          </p:val>
                                        </p:tav>
                                        <p:tav tm="100000">
                                          <p:val>
                                            <p:strVal val="ppt_x"/>
                                          </p:val>
                                        </p:tav>
                                      </p:tavLst>
                                    </p:anim>
                                    <p:anim calcmode="lin" valueType="num">
                                      <p:cBhvr additive="base">
                                        <p:cTn id="128" dur="500"/>
                                        <p:tgtEl>
                                          <p:spTgt spid="21"/>
                                        </p:tgtEl>
                                        <p:attrNameLst>
                                          <p:attrName>ppt_y</p:attrName>
                                        </p:attrNameLst>
                                      </p:cBhvr>
                                      <p:tavLst>
                                        <p:tav tm="0">
                                          <p:val>
                                            <p:strVal val="ppt_y"/>
                                          </p:val>
                                        </p:tav>
                                        <p:tav tm="100000">
                                          <p:val>
                                            <p:strVal val="1+ppt_h/2"/>
                                          </p:val>
                                        </p:tav>
                                      </p:tavLst>
                                    </p:anim>
                                    <p:set>
                                      <p:cBhvr>
                                        <p:cTn id="129" dur="1" fill="hold">
                                          <p:stCondLst>
                                            <p:cond delay="499"/>
                                          </p:stCondLst>
                                        </p:cTn>
                                        <p:tgtEl>
                                          <p:spTgt spid="21"/>
                                        </p:tgtEl>
                                        <p:attrNameLst>
                                          <p:attrName>style.visibility</p:attrName>
                                        </p:attrNameLst>
                                      </p:cBhvr>
                                      <p:to>
                                        <p:strVal val="hidden"/>
                                      </p:to>
                                    </p:set>
                                  </p:childTnLst>
                                </p:cTn>
                              </p:par>
                              <p:par>
                                <p:cTn id="130" presetID="22" presetClass="entr" presetSubtype="1" fill="hold" nodeType="withEffect">
                                  <p:stCondLst>
                                    <p:cond delay="0"/>
                                  </p:stCondLst>
                                  <p:childTnLst>
                                    <p:set>
                                      <p:cBhvr>
                                        <p:cTn id="131" dur="1" fill="hold">
                                          <p:stCondLst>
                                            <p:cond delay="0"/>
                                          </p:stCondLst>
                                        </p:cTn>
                                        <p:tgtEl>
                                          <p:spTgt spid="23"/>
                                        </p:tgtEl>
                                        <p:attrNameLst>
                                          <p:attrName>style.visibility</p:attrName>
                                        </p:attrNameLst>
                                      </p:cBhvr>
                                      <p:to>
                                        <p:strVal val="visible"/>
                                      </p:to>
                                    </p:set>
                                    <p:animEffect transition="in" filter="wipe(up)">
                                      <p:cBhvr>
                                        <p:cTn id="132" dur="1000"/>
                                        <p:tgtEl>
                                          <p:spTgt spid="23"/>
                                        </p:tgtEl>
                                      </p:cBhvr>
                                    </p:animEffect>
                                  </p:childTnLst>
                                </p:cTn>
                              </p:par>
                              <p:par>
                                <p:cTn id="133" presetID="22" presetClass="entr" presetSubtype="1" fill="hold" nodeType="with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up)">
                                      <p:cBhvr>
                                        <p:cTn id="13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D39ED47-79F7-4873-B084-0E8C3C33281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990033"/>
                </a:solidFill>
                <a:effectLst/>
                <a:uLnTx/>
                <a:uFillTx/>
                <a:latin typeface="Times New Roman"/>
                <a:ea typeface="宋体"/>
                <a:cs typeface="Times New Roman"/>
              </a:rPr>
              <a:t>软件过程成熟度</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 </a:t>
            </a:r>
          </a:p>
        </p:txBody>
      </p:sp>
      <p:sp>
        <p:nvSpPr>
          <p:cNvPr id="3" name="Rectangle 3">
            <a:extLst>
              <a:ext uri="{FF2B5EF4-FFF2-40B4-BE49-F238E27FC236}">
                <a16:creationId xmlns:a16="http://schemas.microsoft.com/office/drawing/2014/main" id="{1DB9D5AA-35D6-412F-B2B5-96B06807DC86}"/>
              </a:ext>
            </a:extLst>
          </p:cNvPr>
          <p:cNvSpPr txBox="1">
            <a:spLocks noChangeArrowheads="1"/>
          </p:cNvSpPr>
          <p:nvPr/>
        </p:nvSpPr>
        <p:spPr bwMode="auto">
          <a:xfrm>
            <a:off x="827088" y="2133600"/>
            <a:ext cx="777240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719138"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1" i="0" u="none" strike="noStrike" kern="1200" cap="none" spc="0" normalizeH="0" baseline="0" noProof="0">
              <a:ln>
                <a:noFill/>
              </a:ln>
              <a:solidFill>
                <a:srgbClr val="000000"/>
              </a:solidFill>
              <a:effectLst/>
              <a:uLnTx/>
              <a:uFillTx/>
              <a:latin typeface="Arial"/>
              <a:ea typeface="宋体"/>
              <a:cs typeface="+mn-cs"/>
            </a:endParaRPr>
          </a:p>
          <a:p>
            <a:pPr marL="0" marR="0" lvl="0" indent="719138"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Arial"/>
                <a:ea typeface="宋体"/>
                <a:cs typeface="+mn-cs"/>
              </a:rPr>
              <a:t>决不要叮嘱别人怎样做事，只需告诉做什么，他们的机智仍会让我们感到惊讶。</a:t>
            </a:r>
          </a:p>
          <a:p>
            <a:pPr marL="0" marR="0" lvl="0" indent="719138"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2800" b="1" i="0" u="none" strike="noStrike" kern="1200" cap="none" spc="0" normalizeH="0" baseline="0" noProof="0">
              <a:ln>
                <a:noFill/>
              </a:ln>
              <a:solidFill>
                <a:srgbClr val="0066FF"/>
              </a:solidFill>
              <a:effectLst/>
              <a:uLnTx/>
              <a:uFillTx/>
              <a:latin typeface="Arial"/>
              <a:ea typeface="宋体"/>
              <a:cs typeface="+mn-cs"/>
            </a:endParaRPr>
          </a:p>
          <a:p>
            <a:pPr marL="0" marR="0" lvl="0" indent="719138" algn="r"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000" b="1" i="0" u="none" strike="noStrike" kern="1200" cap="none" spc="0" normalizeH="0" baseline="0" noProof="0">
                <a:ln>
                  <a:noFill/>
                </a:ln>
                <a:solidFill>
                  <a:srgbClr val="CCCC99"/>
                </a:solidFill>
                <a:effectLst/>
                <a:uLnTx/>
                <a:uFillTx/>
                <a:latin typeface="Arial"/>
                <a:ea typeface="宋体"/>
                <a:cs typeface="+mn-cs"/>
              </a:rPr>
              <a:t>－ 乔治</a:t>
            </a:r>
            <a:r>
              <a:rPr kumimoji="0" lang="en-US" altLang="zh-CN" sz="2000" b="1" i="0" u="none" strike="noStrike" kern="1200" cap="none" spc="0" normalizeH="0" baseline="0" noProof="0">
                <a:ln>
                  <a:noFill/>
                </a:ln>
                <a:solidFill>
                  <a:srgbClr val="CCCC99"/>
                </a:solidFill>
                <a:effectLst/>
                <a:uLnTx/>
                <a:uFillTx/>
                <a:latin typeface="Arial"/>
                <a:ea typeface="宋体"/>
                <a:cs typeface="+mn-cs"/>
              </a:rPr>
              <a:t>·</a:t>
            </a:r>
            <a:r>
              <a:rPr kumimoji="0" lang="zh-CN" altLang="en-US" sz="2000" b="1" i="0" u="none" strike="noStrike" kern="1200" cap="none" spc="0" normalizeH="0" baseline="0" noProof="0">
                <a:ln>
                  <a:noFill/>
                </a:ln>
                <a:solidFill>
                  <a:srgbClr val="CCCC99"/>
                </a:solidFill>
                <a:effectLst/>
                <a:uLnTx/>
                <a:uFillTx/>
                <a:latin typeface="Arial"/>
                <a:ea typeface="宋体"/>
                <a:cs typeface="+mn-cs"/>
              </a:rPr>
              <a:t>帕通（</a:t>
            </a:r>
            <a:r>
              <a:rPr kumimoji="0" lang="en-US" altLang="zh-CN" sz="2000" b="1" i="0" u="none" strike="noStrike" kern="1200" cap="none" spc="0" normalizeH="0" baseline="0" noProof="0">
                <a:ln>
                  <a:noFill/>
                </a:ln>
                <a:solidFill>
                  <a:srgbClr val="CCCC99"/>
                </a:solidFill>
                <a:effectLst/>
                <a:uLnTx/>
                <a:uFillTx/>
                <a:latin typeface="Arial"/>
                <a:ea typeface="宋体"/>
                <a:cs typeface="+mn-cs"/>
              </a:rPr>
              <a:t>George S. Patton</a:t>
            </a:r>
            <a:r>
              <a:rPr kumimoji="0" lang="zh-CN" altLang="en-US" sz="2000" b="1" i="0" u="none" strike="noStrike" kern="1200" cap="none" spc="0" normalizeH="0" baseline="0" noProof="0">
                <a:ln>
                  <a:noFill/>
                </a:ln>
                <a:solidFill>
                  <a:srgbClr val="CCCC99"/>
                </a:solidFill>
                <a:effectLst/>
                <a:uLnTx/>
                <a:uFillTx/>
                <a:latin typeface="Arial"/>
                <a:ea typeface="宋体"/>
                <a:cs typeface="+mn-cs"/>
              </a:rPr>
              <a:t>）</a:t>
            </a:r>
          </a:p>
        </p:txBody>
      </p:sp>
      <p:pic>
        <p:nvPicPr>
          <p:cNvPr id="4" name="Picture 4" descr="MCj01494780000[1]">
            <a:extLst>
              <a:ext uri="{FF2B5EF4-FFF2-40B4-BE49-F238E27FC236}">
                <a16:creationId xmlns:a16="http://schemas.microsoft.com/office/drawing/2014/main" id="{3EB3C010-4384-48C4-A424-64704B740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819525"/>
            <a:ext cx="26416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767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6D3E43D-4024-4089-9BD9-FE6C139ED605}"/>
              </a:ext>
            </a:extLst>
          </p:cNvPr>
          <p:cNvSpPr txBox="1">
            <a:spLocks noChangeArrowheads="1"/>
          </p:cNvSpPr>
          <p:nvPr/>
        </p:nvSpPr>
        <p:spPr bwMode="auto">
          <a:xfrm>
            <a:off x="685800" y="50007"/>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2.3.5 CMM/CMMI</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比较分析</a:t>
            </a:r>
          </a:p>
        </p:txBody>
      </p:sp>
      <p:graphicFrame>
        <p:nvGraphicFramePr>
          <p:cNvPr id="3" name="Group 140">
            <a:extLst>
              <a:ext uri="{FF2B5EF4-FFF2-40B4-BE49-F238E27FC236}">
                <a16:creationId xmlns:a16="http://schemas.microsoft.com/office/drawing/2014/main" id="{7588B842-14E8-4C71-BC5F-6F69CB44E0A3}"/>
              </a:ext>
            </a:extLst>
          </p:cNvPr>
          <p:cNvGraphicFramePr>
            <a:graphicFrameLocks/>
          </p:cNvGraphicFramePr>
          <p:nvPr>
            <p:extLst>
              <p:ext uri="{D42A27DB-BD31-4B8C-83A1-F6EECF244321}">
                <p14:modId xmlns:p14="http://schemas.microsoft.com/office/powerpoint/2010/main" val="3265047667"/>
              </p:ext>
            </p:extLst>
          </p:nvPr>
        </p:nvGraphicFramePr>
        <p:xfrm>
          <a:off x="438912" y="1078705"/>
          <a:ext cx="6300788" cy="5729288"/>
        </p:xfrm>
        <a:graphic>
          <a:graphicData uri="http://schemas.openxmlformats.org/drawingml/2006/table">
            <a:tbl>
              <a:tblPr/>
              <a:tblGrid>
                <a:gridCol w="969963">
                  <a:extLst>
                    <a:ext uri="{9D8B030D-6E8A-4147-A177-3AD203B41FA5}">
                      <a16:colId xmlns:a16="http://schemas.microsoft.com/office/drawing/2014/main" val="4181966413"/>
                    </a:ext>
                  </a:extLst>
                </a:gridCol>
                <a:gridCol w="2667000">
                  <a:extLst>
                    <a:ext uri="{9D8B030D-6E8A-4147-A177-3AD203B41FA5}">
                      <a16:colId xmlns:a16="http://schemas.microsoft.com/office/drawing/2014/main" val="2328734454"/>
                    </a:ext>
                  </a:extLst>
                </a:gridCol>
                <a:gridCol w="2663825">
                  <a:extLst>
                    <a:ext uri="{9D8B030D-6E8A-4147-A177-3AD203B41FA5}">
                      <a16:colId xmlns:a16="http://schemas.microsoft.com/office/drawing/2014/main" val="781700511"/>
                    </a:ext>
                  </a:extLst>
                </a:gridCol>
              </a:tblGrid>
              <a:tr h="152400">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级别</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CMM </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过程域</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CMMI </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过程域</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0160270"/>
                  </a:ext>
                </a:extLst>
              </a:tr>
              <a:tr h="957263">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需求管理</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软件项目规划</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软件项目追踪与监控</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软件子合同管理</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软件质量保证</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软件配置管理</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需求管理</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项目计划</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项目监督和控制</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供应商合同管理</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过程和产品质量管理</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配置管理</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度量和分析</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629430"/>
                  </a:ext>
                </a:extLst>
              </a:tr>
              <a:tr h="1779588">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软件过程要点</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软件过程定义</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培训计划</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软件集成管理</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软件产品工程</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组间协作</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同级评审</a:t>
                      </a:r>
                      <a:endParaRPr kumimoji="0"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组织级过程焦点</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组织级过程定义</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组织级培训</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集成化群组</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集成化项目管理</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组织级集成环境</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需求开发</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技术解决方案</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产品集成</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验证</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确认</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风险管理</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决策分析和解决方案</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150786"/>
                  </a:ext>
                </a:extLst>
              </a:tr>
              <a:tr h="547688">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过程量化管理</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质量管理</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项目定量管理</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组织级过程性能</a:t>
                      </a:r>
                      <a:endParaRPr kumimoji="0"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4541847"/>
                  </a:ext>
                </a:extLst>
              </a:tr>
              <a:tr h="560388">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错误预防</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技术更改管理</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过程更改管理</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因果分析和解决方案</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组织级改革和实施</a:t>
                      </a:r>
                      <a:endParaRPr kumimoji="0"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0765374"/>
                  </a:ext>
                </a:extLst>
              </a:tr>
            </a:tbl>
          </a:graphicData>
        </a:graphic>
      </p:graphicFrame>
      <p:sp>
        <p:nvSpPr>
          <p:cNvPr id="4" name="Rectangle 141">
            <a:extLst>
              <a:ext uri="{FF2B5EF4-FFF2-40B4-BE49-F238E27FC236}">
                <a16:creationId xmlns:a16="http://schemas.microsoft.com/office/drawing/2014/main" id="{7BD4DB83-A341-42EF-A7FE-84AA4BD54B52}"/>
              </a:ext>
            </a:extLst>
          </p:cNvPr>
          <p:cNvSpPr>
            <a:spLocks noChangeArrowheads="1"/>
          </p:cNvSpPr>
          <p:nvPr/>
        </p:nvSpPr>
        <p:spPr bwMode="auto">
          <a:xfrm>
            <a:off x="7302723" y="3669664"/>
            <a:ext cx="1655763" cy="612775"/>
          </a:xfrm>
          <a:prstGeom prst="rect">
            <a:avLst/>
          </a:prstGeom>
          <a:solidFill>
            <a:srgbClr val="FF9900">
              <a:alpha val="50000"/>
            </a:srgbClr>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914400" fontAlgn="base">
              <a:spcBef>
                <a:spcPct val="0"/>
              </a:spcBef>
              <a:spcAft>
                <a:spcPct val="0"/>
              </a:spcAft>
            </a:pPr>
            <a:r>
              <a:rPr lang="zh-CN" altLang="en-US" sz="2800" b="1">
                <a:solidFill>
                  <a:srgbClr val="FF0000"/>
                </a:solidFill>
                <a:latin typeface="Arial" panose="020B0604020202020204" pitchFamily="34" charset="0"/>
                <a:ea typeface="宋体" panose="02010600030101010101" pitchFamily="2" charset="-122"/>
              </a:rPr>
              <a:t>详见表</a:t>
            </a:r>
            <a:r>
              <a:rPr lang="en-US" altLang="zh-CN" sz="2800" b="1">
                <a:solidFill>
                  <a:srgbClr val="FF0000"/>
                </a:solidFill>
                <a:latin typeface="Arial" panose="020B0604020202020204" pitchFamily="34" charset="0"/>
                <a:ea typeface="宋体" panose="02010600030101010101" pitchFamily="2" charset="-122"/>
              </a:rPr>
              <a:t>2-3</a:t>
            </a:r>
          </a:p>
        </p:txBody>
      </p:sp>
      <p:sp>
        <p:nvSpPr>
          <p:cNvPr id="5" name="AutoShape 142">
            <a:extLst>
              <a:ext uri="{FF2B5EF4-FFF2-40B4-BE49-F238E27FC236}">
                <a16:creationId xmlns:a16="http://schemas.microsoft.com/office/drawing/2014/main" id="{8D651874-2279-4630-98A9-75D6D182B556}"/>
              </a:ext>
            </a:extLst>
          </p:cNvPr>
          <p:cNvSpPr>
            <a:spLocks/>
          </p:cNvSpPr>
          <p:nvPr/>
        </p:nvSpPr>
        <p:spPr bwMode="auto">
          <a:xfrm>
            <a:off x="6807185" y="1552575"/>
            <a:ext cx="252412" cy="4895850"/>
          </a:xfrm>
          <a:prstGeom prst="rightBrace">
            <a:avLst>
              <a:gd name="adj1" fmla="val 161636"/>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86390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515F7B5-607B-4C71-89B1-047661A8EBC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2.4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软件过程的可视性</a:t>
            </a:r>
          </a:p>
        </p:txBody>
      </p:sp>
      <p:sp>
        <p:nvSpPr>
          <p:cNvPr id="3" name="Rectangle 7">
            <a:extLst>
              <a:ext uri="{FF2B5EF4-FFF2-40B4-BE49-F238E27FC236}">
                <a16:creationId xmlns:a16="http://schemas.microsoft.com/office/drawing/2014/main" id="{CE791EA5-5F10-41A1-852A-438DE4135740}"/>
              </a:ext>
            </a:extLst>
          </p:cNvPr>
          <p:cNvSpPr>
            <a:spLocks noChangeArrowheads="1"/>
          </p:cNvSpPr>
          <p:nvPr/>
        </p:nvSpPr>
        <p:spPr bwMode="auto">
          <a:xfrm>
            <a:off x="9143935" y="1452176"/>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4" name="Picture 6" descr="2-4-2">
            <a:extLst>
              <a:ext uri="{FF2B5EF4-FFF2-40B4-BE49-F238E27FC236}">
                <a16:creationId xmlns:a16="http://schemas.microsoft.com/office/drawing/2014/main" id="{54401500-EDDF-41FE-801A-68DC1CF59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557338"/>
            <a:ext cx="7705725" cy="514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754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3538EB2-B1FE-4801-8028-66FBFB9F3A67}"/>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2.5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过程能力和效能预测</a:t>
            </a:r>
          </a:p>
        </p:txBody>
      </p:sp>
      <p:sp>
        <p:nvSpPr>
          <p:cNvPr id="3" name="Rectangle 7">
            <a:extLst>
              <a:ext uri="{FF2B5EF4-FFF2-40B4-BE49-F238E27FC236}">
                <a16:creationId xmlns:a16="http://schemas.microsoft.com/office/drawing/2014/main" id="{6299C7B1-3A44-4556-94FD-262A14843765}"/>
              </a:ext>
            </a:extLst>
          </p:cNvPr>
          <p:cNvSpPr>
            <a:spLocks noChangeArrowheads="1"/>
          </p:cNvSpPr>
          <p:nvPr/>
        </p:nvSpPr>
        <p:spPr bwMode="auto">
          <a:xfrm>
            <a:off x="9143935" y="1480751"/>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4" name="Picture 6" descr="2-6-2">
            <a:extLst>
              <a:ext uri="{FF2B5EF4-FFF2-40B4-BE49-F238E27FC236}">
                <a16:creationId xmlns:a16="http://schemas.microsoft.com/office/drawing/2014/main" id="{C41535FF-9684-4455-83BB-C7C178F6E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1412875"/>
            <a:ext cx="6805612" cy="539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263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FE2CD7A-99BC-426D-AC6B-A49C3FA87D3D}"/>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2.6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软件过程框架</a:t>
            </a:r>
          </a:p>
        </p:txBody>
      </p:sp>
      <p:sp>
        <p:nvSpPr>
          <p:cNvPr id="3" name="Rectangle 3">
            <a:extLst>
              <a:ext uri="{FF2B5EF4-FFF2-40B4-BE49-F238E27FC236}">
                <a16:creationId xmlns:a16="http://schemas.microsoft.com/office/drawing/2014/main" id="{34558234-5C39-494F-B334-90231AC4CCA5}"/>
              </a:ext>
            </a:extLst>
          </p:cNvPr>
          <p:cNvSpPr txBox="1">
            <a:spLocks noChangeArrowheads="1"/>
          </p:cNvSpPr>
          <p:nvPr/>
        </p:nvSpPr>
        <p:spPr bwMode="auto">
          <a:xfrm>
            <a:off x="914400" y="1773238"/>
            <a:ext cx="7345363"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2.6.1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软件过程环境和过程框架</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2.6.2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软件过程文化</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2.6.3 PSP/TSP</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和</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CMM</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组成的软件过程框架</a:t>
            </a:r>
          </a:p>
        </p:txBody>
      </p:sp>
      <p:pic>
        <p:nvPicPr>
          <p:cNvPr id="4" name="Picture 4" descr="J0199036">
            <a:extLst>
              <a:ext uri="{FF2B5EF4-FFF2-40B4-BE49-F238E27FC236}">
                <a16:creationId xmlns:a16="http://schemas.microsoft.com/office/drawing/2014/main" id="{7F2A5342-4CDE-4E51-A5A2-EDF2BA336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3860800"/>
            <a:ext cx="2246313"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642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E3D6738-E4AE-45B4-8F96-62B561A3DAC5}"/>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2.6.1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软件过程环境和过程框架</a:t>
            </a:r>
          </a:p>
        </p:txBody>
      </p:sp>
      <p:sp>
        <p:nvSpPr>
          <p:cNvPr id="3" name="Rectangle 7">
            <a:extLst>
              <a:ext uri="{FF2B5EF4-FFF2-40B4-BE49-F238E27FC236}">
                <a16:creationId xmlns:a16="http://schemas.microsoft.com/office/drawing/2014/main" id="{41827AB3-252E-478C-84C4-23EA5F4011AD}"/>
              </a:ext>
            </a:extLst>
          </p:cNvPr>
          <p:cNvSpPr>
            <a:spLocks noChangeArrowheads="1"/>
          </p:cNvSpPr>
          <p:nvPr/>
        </p:nvSpPr>
        <p:spPr bwMode="auto">
          <a:xfrm>
            <a:off x="9143935" y="1957001"/>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4" name="Picture 6" descr="2-6-1">
            <a:extLst>
              <a:ext uri="{FF2B5EF4-FFF2-40B4-BE49-F238E27FC236}">
                <a16:creationId xmlns:a16="http://schemas.microsoft.com/office/drawing/2014/main" id="{59B23326-CE91-45DE-8AEC-3C4532DB1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44675"/>
            <a:ext cx="6264275"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463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FCCFF71-15FD-45B4-AC13-395864B05F80}"/>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软件过程环境的内容</a:t>
            </a:r>
          </a:p>
        </p:txBody>
      </p:sp>
      <p:sp>
        <p:nvSpPr>
          <p:cNvPr id="3" name="Rectangle 3">
            <a:extLst>
              <a:ext uri="{FF2B5EF4-FFF2-40B4-BE49-F238E27FC236}">
                <a16:creationId xmlns:a16="http://schemas.microsoft.com/office/drawing/2014/main" id="{31CE01B4-F5D8-4CF7-BD50-9A4A5FA06987}"/>
              </a:ext>
            </a:extLst>
          </p:cNvPr>
          <p:cNvSpPr>
            <a:spLocks noChangeArrowheads="1"/>
          </p:cNvSpPr>
          <p:nvPr/>
        </p:nvSpPr>
        <p:spPr bwMode="auto">
          <a:xfrm>
            <a:off x="9143935" y="1957001"/>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 name="Rectangle 5">
            <a:extLst>
              <a:ext uri="{FF2B5EF4-FFF2-40B4-BE49-F238E27FC236}">
                <a16:creationId xmlns:a16="http://schemas.microsoft.com/office/drawing/2014/main" id="{E7EA5B22-A41C-4523-8695-6C9F32942900}"/>
              </a:ext>
            </a:extLst>
          </p:cNvPr>
          <p:cNvSpPr>
            <a:spLocks noChangeArrowheads="1"/>
          </p:cNvSpPr>
          <p:nvPr/>
        </p:nvSpPr>
        <p:spPr bwMode="auto">
          <a:xfrm>
            <a:off x="1295400" y="1989138"/>
            <a:ext cx="4429125" cy="2992437"/>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342900" indent="-342900" algn="l">
              <a:tabLst>
                <a:tab pos="609600" algn="l"/>
              </a:tabLst>
              <a:defRPr>
                <a:solidFill>
                  <a:schemeClr val="tx1"/>
                </a:solidFill>
                <a:latin typeface="Arial" panose="020B0604020202020204" pitchFamily="34" charset="0"/>
                <a:ea typeface="宋体" panose="02010600030101010101" pitchFamily="2" charset="-122"/>
              </a:defRPr>
            </a:lvl1pPr>
            <a:lvl2pPr marL="800100" indent="-342900" algn="l">
              <a:tabLst>
                <a:tab pos="609600" algn="l"/>
              </a:tabLst>
              <a:defRPr>
                <a:solidFill>
                  <a:schemeClr val="tx1"/>
                </a:solidFill>
                <a:latin typeface="Arial" panose="020B0604020202020204" pitchFamily="34" charset="0"/>
                <a:ea typeface="宋体" panose="02010600030101010101" pitchFamily="2" charset="-122"/>
              </a:defRPr>
            </a:lvl2pPr>
            <a:lvl3pPr marL="1257300" indent="-342900" algn="l">
              <a:tabLst>
                <a:tab pos="609600" algn="l"/>
              </a:tabLst>
              <a:defRPr>
                <a:solidFill>
                  <a:schemeClr val="tx1"/>
                </a:solidFill>
                <a:latin typeface="Arial" panose="020B0604020202020204" pitchFamily="34" charset="0"/>
                <a:ea typeface="宋体" panose="02010600030101010101" pitchFamily="2" charset="-122"/>
              </a:defRPr>
            </a:lvl3pPr>
            <a:lvl4pPr marL="1714500" indent="-342900" algn="l">
              <a:tabLst>
                <a:tab pos="609600" algn="l"/>
              </a:tabLst>
              <a:defRPr>
                <a:solidFill>
                  <a:schemeClr val="tx1"/>
                </a:solidFill>
                <a:latin typeface="Arial" panose="020B0604020202020204" pitchFamily="34" charset="0"/>
                <a:ea typeface="宋体" panose="02010600030101010101" pitchFamily="2" charset="-122"/>
              </a:defRPr>
            </a:lvl4pPr>
            <a:lvl5pPr marL="2171700" indent="-342900" algn="l">
              <a:tabLst>
                <a:tab pos="609600" algn="l"/>
              </a:tabLst>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tabLst>
                <a:tab pos="609600" algn="l"/>
              </a:tabLs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tabLst>
                <a:tab pos="609600" algn="l"/>
              </a:tabLs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tabLst>
                <a:tab pos="609600" algn="l"/>
              </a:tabLs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tabLst>
                <a:tab pos="6096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eaLnBrk="1" fontAlgn="base" latinLnBrk="0" hangingPunct="1">
              <a:lnSpc>
                <a:spcPct val="100000"/>
              </a:lnSpc>
              <a:spcBef>
                <a:spcPct val="50000"/>
              </a:spcBef>
              <a:spcAft>
                <a:spcPct val="0"/>
              </a:spcAft>
              <a:buClrTx/>
              <a:buSzTx/>
              <a:buFontTx/>
              <a:buChar char="•"/>
              <a:tabLst>
                <a:tab pos="609600" algn="l"/>
              </a:tabLst>
              <a:defRPr/>
            </a:pPr>
            <a:r>
              <a:rPr kumimoji="0" lang="zh-CN" altLang="en-US" sz="2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不同的过程对象。</a:t>
            </a:r>
          </a:p>
          <a:p>
            <a:pPr marL="342900" marR="0" lvl="0" indent="-342900" algn="l" defTabSz="914400" eaLnBrk="1" fontAlgn="base" latinLnBrk="0" hangingPunct="1">
              <a:lnSpc>
                <a:spcPct val="100000"/>
              </a:lnSpc>
              <a:spcBef>
                <a:spcPct val="50000"/>
              </a:spcBef>
              <a:spcAft>
                <a:spcPct val="0"/>
              </a:spcAft>
              <a:buClrTx/>
              <a:buSzTx/>
              <a:buFontTx/>
              <a:buChar char="•"/>
              <a:tabLst>
                <a:tab pos="609600" algn="l"/>
              </a:tabLst>
              <a:defRPr/>
            </a:pPr>
            <a:r>
              <a:rPr kumimoji="0" lang="zh-CN" altLang="en-US" sz="2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不同的过程层次。</a:t>
            </a:r>
          </a:p>
          <a:p>
            <a:pPr marL="342900" marR="0" lvl="0" indent="-342900" algn="l" defTabSz="914400" eaLnBrk="1" fontAlgn="base" latinLnBrk="0" hangingPunct="1">
              <a:lnSpc>
                <a:spcPct val="100000"/>
              </a:lnSpc>
              <a:spcBef>
                <a:spcPct val="50000"/>
              </a:spcBef>
              <a:spcAft>
                <a:spcPct val="0"/>
              </a:spcAft>
              <a:buClrTx/>
              <a:buSzTx/>
              <a:buFontTx/>
              <a:buChar char="•"/>
              <a:tabLst>
                <a:tab pos="609600" algn="l"/>
              </a:tabLst>
              <a:defRPr/>
            </a:pPr>
            <a:r>
              <a:rPr kumimoji="0" lang="zh-CN" altLang="en-US" sz="2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过程资源的差异。</a:t>
            </a:r>
          </a:p>
          <a:p>
            <a:pPr marL="342900" marR="0" lvl="0" indent="-342900" algn="l" defTabSz="914400" eaLnBrk="1" fontAlgn="base" latinLnBrk="0" hangingPunct="1">
              <a:lnSpc>
                <a:spcPct val="100000"/>
              </a:lnSpc>
              <a:spcBef>
                <a:spcPct val="50000"/>
              </a:spcBef>
              <a:spcAft>
                <a:spcPct val="0"/>
              </a:spcAft>
              <a:buClrTx/>
              <a:buSzTx/>
              <a:buFontTx/>
              <a:buChar char="•"/>
              <a:tabLst>
                <a:tab pos="609600" algn="l"/>
              </a:tabLst>
              <a:defRPr/>
            </a:pPr>
            <a:r>
              <a:rPr kumimoji="0" lang="zh-CN" altLang="en-US" sz="2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过程文化的差异。</a:t>
            </a:r>
          </a:p>
          <a:p>
            <a:pPr marL="342900" marR="0" lvl="0" indent="-342900" algn="l" defTabSz="914400" eaLnBrk="1" fontAlgn="base" latinLnBrk="0" hangingPunct="1">
              <a:lnSpc>
                <a:spcPct val="100000"/>
              </a:lnSpc>
              <a:spcBef>
                <a:spcPct val="50000"/>
              </a:spcBef>
              <a:spcAft>
                <a:spcPct val="0"/>
              </a:spcAft>
              <a:buClrTx/>
              <a:buSzTx/>
              <a:buFontTx/>
              <a:buChar char="•"/>
              <a:tabLst>
                <a:tab pos="609600" algn="l"/>
              </a:tabLst>
              <a:defRPr/>
            </a:pPr>
            <a:r>
              <a:rPr kumimoji="0" lang="zh-CN" altLang="en-US" sz="2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开发类型不同。</a:t>
            </a:r>
          </a:p>
        </p:txBody>
      </p:sp>
    </p:spTree>
    <p:extLst>
      <p:ext uri="{BB962C8B-B14F-4D97-AF65-F5344CB8AC3E}">
        <p14:creationId xmlns:p14="http://schemas.microsoft.com/office/powerpoint/2010/main" val="1233716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0">
            <a:extLst>
              <a:ext uri="{FF2B5EF4-FFF2-40B4-BE49-F238E27FC236}">
                <a16:creationId xmlns:a16="http://schemas.microsoft.com/office/drawing/2014/main" id="{C5A3BCD6-E434-48B3-B2FA-CA3582EA1B72}"/>
              </a:ext>
            </a:extLst>
          </p:cNvPr>
          <p:cNvSpPr>
            <a:spLocks noChangeArrowheads="1"/>
          </p:cNvSpPr>
          <p:nvPr/>
        </p:nvSpPr>
        <p:spPr bwMode="auto">
          <a:xfrm>
            <a:off x="611188" y="2097088"/>
            <a:ext cx="8281987" cy="3600450"/>
          </a:xfrm>
          <a:prstGeom prst="roundRect">
            <a:avLst>
              <a:gd name="adj" fmla="val 16667"/>
            </a:avLst>
          </a:prstGeom>
          <a:solidFill>
            <a:srgbClr val="FFFFFF">
              <a:alpha val="50000"/>
            </a:srgbClr>
          </a:solidFill>
          <a:ln w="9525">
            <a:solidFill>
              <a:srgbClr val="CCCC99"/>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 name="Oval 9">
            <a:extLst>
              <a:ext uri="{FF2B5EF4-FFF2-40B4-BE49-F238E27FC236}">
                <a16:creationId xmlns:a16="http://schemas.microsoft.com/office/drawing/2014/main" id="{E40AD817-25D5-44B6-AF18-5A83CFCB0067}"/>
              </a:ext>
            </a:extLst>
          </p:cNvPr>
          <p:cNvSpPr>
            <a:spLocks noChangeArrowheads="1"/>
          </p:cNvSpPr>
          <p:nvPr/>
        </p:nvSpPr>
        <p:spPr bwMode="auto">
          <a:xfrm>
            <a:off x="5040313" y="3284538"/>
            <a:ext cx="1079500" cy="973137"/>
          </a:xfrm>
          <a:prstGeom prst="ellipse">
            <a:avLst/>
          </a:prstGeom>
          <a:solidFill>
            <a:srgbClr val="FFFF00">
              <a:alpha val="50000"/>
            </a:srgbClr>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 name="AutoShape 7">
            <a:extLst>
              <a:ext uri="{FF2B5EF4-FFF2-40B4-BE49-F238E27FC236}">
                <a16:creationId xmlns:a16="http://schemas.microsoft.com/office/drawing/2014/main" id="{B78A6258-65AE-4F44-A57F-F90EFDD79FD5}"/>
              </a:ext>
            </a:extLst>
          </p:cNvPr>
          <p:cNvSpPr>
            <a:spLocks noChangeArrowheads="1"/>
          </p:cNvSpPr>
          <p:nvPr/>
        </p:nvSpPr>
        <p:spPr bwMode="auto">
          <a:xfrm>
            <a:off x="7092950" y="3141663"/>
            <a:ext cx="1619250" cy="1223962"/>
          </a:xfrm>
          <a:prstGeom prst="roundRect">
            <a:avLst>
              <a:gd name="adj" fmla="val 16667"/>
            </a:avLst>
          </a:prstGeom>
          <a:solidFill>
            <a:srgbClr val="FFFF99">
              <a:alpha val="50000"/>
            </a:srgbClr>
          </a:solidFill>
          <a:ln w="19050">
            <a:solidFill>
              <a:srgbClr val="008000"/>
            </a:solidFill>
            <a:prstDash val="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 name="Rectangle 2">
            <a:extLst>
              <a:ext uri="{FF2B5EF4-FFF2-40B4-BE49-F238E27FC236}">
                <a16:creationId xmlns:a16="http://schemas.microsoft.com/office/drawing/2014/main" id="{4324DF82-AF2B-41C9-811E-2D56E4036369}"/>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软件过程框架</a:t>
            </a:r>
          </a:p>
        </p:txBody>
      </p:sp>
      <p:sp>
        <p:nvSpPr>
          <p:cNvPr id="6" name="Rectangle 5">
            <a:extLst>
              <a:ext uri="{FF2B5EF4-FFF2-40B4-BE49-F238E27FC236}">
                <a16:creationId xmlns:a16="http://schemas.microsoft.com/office/drawing/2014/main" id="{3643E54F-5DDB-4DB7-893E-1C7D5C4A95DE}"/>
              </a:ext>
            </a:extLst>
          </p:cNvPr>
          <p:cNvSpPr>
            <a:spLocks noChangeArrowheads="1"/>
          </p:cNvSpPr>
          <p:nvPr/>
        </p:nvSpPr>
        <p:spPr bwMode="auto">
          <a:xfrm>
            <a:off x="9143935" y="2147501"/>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7" name="AutoShape 8">
            <a:extLst>
              <a:ext uri="{FF2B5EF4-FFF2-40B4-BE49-F238E27FC236}">
                <a16:creationId xmlns:a16="http://schemas.microsoft.com/office/drawing/2014/main" id="{7839A193-963E-4AD1-85B8-BCF351B050DC}"/>
              </a:ext>
            </a:extLst>
          </p:cNvPr>
          <p:cNvSpPr>
            <a:spLocks noChangeArrowheads="1"/>
          </p:cNvSpPr>
          <p:nvPr/>
        </p:nvSpPr>
        <p:spPr bwMode="auto">
          <a:xfrm>
            <a:off x="863600" y="2349500"/>
            <a:ext cx="1366838" cy="611188"/>
          </a:xfrm>
          <a:prstGeom prst="roundRect">
            <a:avLst>
              <a:gd name="adj" fmla="val 16667"/>
            </a:avLst>
          </a:prstGeom>
          <a:solidFill>
            <a:srgbClr val="FFCC99">
              <a:alpha val="50000"/>
            </a:srgbClr>
          </a:solidFill>
          <a:ln w="19050">
            <a:solidFill>
              <a:srgbClr val="990033"/>
            </a:solidFill>
            <a:prstDash val="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pic>
        <p:nvPicPr>
          <p:cNvPr id="8" name="Picture 4" descr="2-6">
            <a:extLst>
              <a:ext uri="{FF2B5EF4-FFF2-40B4-BE49-F238E27FC236}">
                <a16:creationId xmlns:a16="http://schemas.microsoft.com/office/drawing/2014/main" id="{B0FCE9B7-6DC8-4405-8406-CE3095BBF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2312988"/>
            <a:ext cx="7777163" cy="322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26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92C517-BEA0-4AA5-AF8B-31F011AEF1E5}"/>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2.6.2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软件过程文化</a:t>
            </a:r>
          </a:p>
        </p:txBody>
      </p:sp>
      <p:sp>
        <p:nvSpPr>
          <p:cNvPr id="3" name="Rectangle 3">
            <a:extLst>
              <a:ext uri="{FF2B5EF4-FFF2-40B4-BE49-F238E27FC236}">
                <a16:creationId xmlns:a16="http://schemas.microsoft.com/office/drawing/2014/main" id="{5304B92D-57EE-4671-9E67-5231054AA627}"/>
              </a:ext>
            </a:extLst>
          </p:cNvPr>
          <p:cNvSpPr txBox="1">
            <a:spLocks noChangeArrowheads="1"/>
          </p:cNvSpPr>
          <p:nvPr/>
        </p:nvSpPr>
        <p:spPr bwMode="auto">
          <a:xfrm>
            <a:off x="719138" y="1592263"/>
            <a:ext cx="7921625" cy="291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80000"/>
              </a:lnSpc>
              <a:spcBef>
                <a:spcPts val="1800"/>
              </a:spcBef>
              <a:spcAft>
                <a:spcPct val="0"/>
              </a:spcAft>
              <a:buClr>
                <a:srgbClr val="B2B2B2"/>
              </a:buClr>
              <a:buSzPct val="90000"/>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过程文化的类型</a:t>
            </a:r>
          </a:p>
          <a:p>
            <a:pPr marL="533400" marR="0" lvl="0" indent="-533400" algn="l" defTabSz="914400" rtl="0" eaLnBrk="1" fontAlgn="base" latinLnBrk="0" hangingPunct="1">
              <a:lnSpc>
                <a:spcPct val="80000"/>
              </a:lnSpc>
              <a:spcBef>
                <a:spcPts val="1800"/>
              </a:spcBef>
              <a:spcAft>
                <a:spcPct val="0"/>
              </a:spcAft>
              <a:buClr>
                <a:srgbClr val="B2B2B2"/>
              </a:buClr>
              <a:buSzPct val="90000"/>
              <a:buFont typeface="Wingdings" panose="05000000000000000000" pitchFamily="2" charset="2"/>
              <a:buAutoNum type="arabicPeriod"/>
              <a:tabLst/>
              <a:defRPr/>
            </a:pP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过程至上，奉过程为教条，</a:t>
            </a:r>
            <a:r>
              <a:rPr kumimoji="0" lang="zh-CN" altLang="en-US" sz="2000" b="0" i="0" u="none" strike="noStrike" kern="1200" cap="none" spc="0" normalizeH="0" baseline="0" noProof="0" dirty="0">
                <a:ln>
                  <a:noFill/>
                </a:ln>
                <a:solidFill>
                  <a:srgbClr val="0070C0"/>
                </a:solidFill>
                <a:effectLst/>
                <a:uLnTx/>
                <a:uFillTx/>
                <a:latin typeface="Arial"/>
                <a:ea typeface="宋体"/>
                <a:cs typeface="+mn-cs"/>
              </a:rPr>
              <a:t>一切围绕着过程，组织、质量和效率都服从于过程，过程的执行严格，过程结果可靠、稳定，认为生产的“东西”是过程的一个节点，只是全局的一部分。但效率较低，缺乏灵活性、创造性。</a:t>
            </a:r>
          </a:p>
          <a:p>
            <a:pPr marL="533400" marR="0" lvl="0" indent="-533400" algn="l" defTabSz="914400" rtl="0" eaLnBrk="1" fontAlgn="base" latinLnBrk="0" hangingPunct="1">
              <a:lnSpc>
                <a:spcPct val="80000"/>
              </a:lnSpc>
              <a:spcBef>
                <a:spcPts val="1800"/>
              </a:spcBef>
              <a:spcAft>
                <a:spcPct val="0"/>
              </a:spcAft>
              <a:buClr>
                <a:srgbClr val="B2B2B2"/>
              </a:buClr>
              <a:buSzPct val="90000"/>
              <a:buFont typeface="Wingdings" panose="05000000000000000000" pitchFamily="2" charset="2"/>
              <a:buAutoNum type="arabicPeriod"/>
              <a:tabLst/>
              <a:defRPr/>
            </a:pP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以过程为焦点，关注过程，强调过程的重要性</a:t>
            </a:r>
            <a:r>
              <a:rPr kumimoji="0" lang="zh-CN" altLang="en-US" sz="2400" b="1" i="0" u="none" strike="noStrike" kern="1200" cap="none" spc="0" normalizeH="0" baseline="0" noProof="0" dirty="0">
                <a:ln>
                  <a:noFill/>
                </a:ln>
                <a:solidFill>
                  <a:srgbClr val="0070C0"/>
                </a:solidFill>
                <a:effectLst/>
                <a:uLnTx/>
                <a:uFillTx/>
                <a:latin typeface="Arial"/>
                <a:ea typeface="宋体"/>
                <a:cs typeface="+mn-cs"/>
              </a:rPr>
              <a:t>，</a:t>
            </a:r>
            <a:r>
              <a:rPr kumimoji="0" lang="zh-CN" altLang="en-US" sz="2000" b="0" i="0" u="none" strike="noStrike" kern="1200" cap="none" spc="0" normalizeH="0" baseline="0" noProof="0" dirty="0">
                <a:ln>
                  <a:noFill/>
                </a:ln>
                <a:solidFill>
                  <a:srgbClr val="0070C0"/>
                </a:solidFill>
                <a:effectLst/>
                <a:uLnTx/>
                <a:uFillTx/>
                <a:latin typeface="Arial"/>
                <a:ea typeface="宋体"/>
                <a:cs typeface="+mn-cs"/>
              </a:rPr>
              <a:t>但不拘于过程，让过程服从于质量和效率、服从于组织的业务目标</a:t>
            </a:r>
            <a:r>
              <a:rPr kumimoji="0" lang="en-US" altLang="zh-CN" sz="2000" b="0" i="0" u="none" strike="noStrike" kern="1200" cap="none" spc="0" normalizeH="0" baseline="0" noProof="0" dirty="0">
                <a:ln>
                  <a:noFill/>
                </a:ln>
                <a:solidFill>
                  <a:srgbClr val="0070C0"/>
                </a:solidFill>
                <a:effectLst/>
                <a:uLnTx/>
                <a:uFillTx/>
                <a:latin typeface="Arial"/>
                <a:ea typeface="宋体"/>
                <a:cs typeface="+mn-cs"/>
              </a:rPr>
              <a:t>……</a:t>
            </a:r>
          </a:p>
          <a:p>
            <a:pPr marL="533400" marR="0" lvl="0" indent="-533400" algn="l" defTabSz="914400" rtl="0" eaLnBrk="1" fontAlgn="base" latinLnBrk="0" hangingPunct="1">
              <a:lnSpc>
                <a:spcPct val="80000"/>
              </a:lnSpc>
              <a:spcBef>
                <a:spcPts val="1800"/>
              </a:spcBef>
              <a:spcAft>
                <a:spcPct val="0"/>
              </a:spcAft>
              <a:buClr>
                <a:srgbClr val="B2B2B2"/>
              </a:buClr>
              <a:buSzPct val="90000"/>
              <a:buFont typeface="Wingdings" panose="05000000000000000000" pitchFamily="2" charset="2"/>
              <a:buAutoNum type="arabicPeriod"/>
              <a:tabLst/>
              <a:defRPr/>
            </a:pP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过程只能起辅助作用，人决定一切</a:t>
            </a:r>
            <a:r>
              <a:rPr kumimoji="0" lang="en-US" altLang="zh-CN" sz="2400" b="1" i="0" u="none" strike="noStrike" kern="1200" cap="none" spc="0" normalizeH="0" baseline="0" noProof="0" dirty="0">
                <a:ln>
                  <a:noFill/>
                </a:ln>
                <a:solidFill>
                  <a:srgbClr val="000000"/>
                </a:solidFill>
                <a:effectLst/>
                <a:uLnTx/>
                <a:uFillTx/>
                <a:latin typeface="Arial"/>
                <a:ea typeface="宋体"/>
                <a:cs typeface="+mn-cs"/>
              </a:rPr>
              <a:t>, </a:t>
            </a: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过程可能流于形式</a:t>
            </a:r>
            <a:r>
              <a:rPr kumimoji="0" lang="en-US" altLang="zh-CN" sz="2400" b="1" i="0" u="none" strike="noStrike" kern="1200" cap="none" spc="0" normalizeH="0" baseline="0" noProof="0" dirty="0">
                <a:ln>
                  <a:noFill/>
                </a:ln>
                <a:solidFill>
                  <a:srgbClr val="000000"/>
                </a:solidFill>
                <a:effectLst/>
                <a:uLnTx/>
                <a:uFillTx/>
                <a:latin typeface="Arial"/>
                <a:ea typeface="宋体"/>
                <a:cs typeface="+mn-cs"/>
              </a:rPr>
              <a:t>…..</a:t>
            </a:r>
          </a:p>
        </p:txBody>
      </p:sp>
      <p:grpSp>
        <p:nvGrpSpPr>
          <p:cNvPr id="4" name="Group 9">
            <a:extLst>
              <a:ext uri="{FF2B5EF4-FFF2-40B4-BE49-F238E27FC236}">
                <a16:creationId xmlns:a16="http://schemas.microsoft.com/office/drawing/2014/main" id="{0DDC863C-4F86-4B0E-893D-9D2298F763ED}"/>
              </a:ext>
            </a:extLst>
          </p:cNvPr>
          <p:cNvGrpSpPr>
            <a:grpSpLocks/>
          </p:cNvGrpSpPr>
          <p:nvPr/>
        </p:nvGrpSpPr>
        <p:grpSpPr bwMode="auto">
          <a:xfrm>
            <a:off x="1606931" y="4673599"/>
            <a:ext cx="5724525" cy="1906588"/>
            <a:chOff x="1066" y="2659"/>
            <a:chExt cx="3810" cy="1292"/>
          </a:xfrm>
        </p:grpSpPr>
        <p:sp>
          <p:nvSpPr>
            <p:cNvPr id="5" name="AutoShape 5">
              <a:extLst>
                <a:ext uri="{FF2B5EF4-FFF2-40B4-BE49-F238E27FC236}">
                  <a16:creationId xmlns:a16="http://schemas.microsoft.com/office/drawing/2014/main" id="{7D723A63-1835-46D7-BF93-0132D80C88B2}"/>
                </a:ext>
              </a:extLst>
            </p:cNvPr>
            <p:cNvSpPr>
              <a:spLocks noChangeArrowheads="1"/>
            </p:cNvSpPr>
            <p:nvPr/>
          </p:nvSpPr>
          <p:spPr bwMode="auto">
            <a:xfrm>
              <a:off x="1066" y="2976"/>
              <a:ext cx="1542" cy="930"/>
            </a:xfrm>
            <a:prstGeom prst="triangle">
              <a:avLst>
                <a:gd name="adj" fmla="val 50000"/>
              </a:avLst>
            </a:prstGeom>
            <a:solidFill>
              <a:srgbClr val="CCFFFF">
                <a:alpha val="50000"/>
              </a:srgbClr>
            </a:soli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914400" fontAlgn="base">
                <a:spcBef>
                  <a:spcPct val="0"/>
                </a:spcBef>
                <a:spcAft>
                  <a:spcPct val="0"/>
                </a:spcAft>
              </a:pPr>
              <a:r>
                <a:rPr lang="zh-CN" altLang="en-US" b="1">
                  <a:solidFill>
                    <a:srgbClr val="990033"/>
                  </a:solidFill>
                  <a:latin typeface="Arial" panose="020B0604020202020204" pitchFamily="34" charset="0"/>
                  <a:ea typeface="宋体" panose="02010600030101010101" pitchFamily="2" charset="-122"/>
                </a:rPr>
                <a:t>过程文化建设</a:t>
              </a:r>
            </a:p>
          </p:txBody>
        </p:sp>
        <p:sp>
          <p:nvSpPr>
            <p:cNvPr id="6" name="AutoShape 7">
              <a:extLst>
                <a:ext uri="{FF2B5EF4-FFF2-40B4-BE49-F238E27FC236}">
                  <a16:creationId xmlns:a16="http://schemas.microsoft.com/office/drawing/2014/main" id="{3E593852-6889-47BE-9203-5E6FA9A298D5}"/>
                </a:ext>
              </a:extLst>
            </p:cNvPr>
            <p:cNvSpPr>
              <a:spLocks noChangeArrowheads="1"/>
            </p:cNvSpPr>
            <p:nvPr/>
          </p:nvSpPr>
          <p:spPr bwMode="auto">
            <a:xfrm>
              <a:off x="3356" y="2976"/>
              <a:ext cx="1520" cy="975"/>
            </a:xfrm>
            <a:prstGeom prst="triangle">
              <a:avLst>
                <a:gd name="adj" fmla="val 50000"/>
              </a:avLst>
            </a:prstGeom>
            <a:solidFill>
              <a:srgbClr val="CCFFFF">
                <a:alpha val="50000"/>
              </a:srgbClr>
            </a:soli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914400" fontAlgn="base">
                <a:spcBef>
                  <a:spcPct val="0"/>
                </a:spcBef>
                <a:spcAft>
                  <a:spcPct val="0"/>
                </a:spcAft>
              </a:pPr>
              <a:r>
                <a:rPr lang="zh-CN" altLang="en-US" b="1">
                  <a:solidFill>
                    <a:srgbClr val="990033"/>
                  </a:solidFill>
                  <a:latin typeface="Arial" panose="020B0604020202020204" pitchFamily="34" charset="0"/>
                  <a:ea typeface="宋体" panose="02010600030101010101" pitchFamily="2" charset="-122"/>
                </a:rPr>
                <a:t>过程文化建设</a:t>
              </a:r>
            </a:p>
          </p:txBody>
        </p:sp>
        <p:sp>
          <p:nvSpPr>
            <p:cNvPr id="7" name="AutoShape 8">
              <a:extLst>
                <a:ext uri="{FF2B5EF4-FFF2-40B4-BE49-F238E27FC236}">
                  <a16:creationId xmlns:a16="http://schemas.microsoft.com/office/drawing/2014/main" id="{A25132B8-6B39-4B93-ADB6-764F1C8FD3AC}"/>
                </a:ext>
              </a:extLst>
            </p:cNvPr>
            <p:cNvSpPr>
              <a:spLocks noChangeArrowheads="1"/>
            </p:cNvSpPr>
            <p:nvPr/>
          </p:nvSpPr>
          <p:spPr bwMode="auto">
            <a:xfrm>
              <a:off x="1837" y="2659"/>
              <a:ext cx="2268" cy="862"/>
            </a:xfrm>
            <a:prstGeom prst="pentagon">
              <a:avLst/>
            </a:prstGeom>
            <a:solidFill>
              <a:srgbClr val="FFFF99">
                <a:alpha val="50000"/>
              </a:srgbClr>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914400" fontAlgn="base">
                <a:spcBef>
                  <a:spcPct val="0"/>
                </a:spcBef>
                <a:spcAft>
                  <a:spcPct val="0"/>
                </a:spcAft>
              </a:pPr>
              <a:r>
                <a:rPr lang="zh-CN" altLang="en-US" b="1">
                  <a:solidFill>
                    <a:srgbClr val="0066FF"/>
                  </a:solidFill>
                  <a:latin typeface="Arial" panose="020B0604020202020204" pitchFamily="34" charset="0"/>
                  <a:ea typeface="宋体" panose="02010600030101010101" pitchFamily="2" charset="-122"/>
                </a:rPr>
                <a:t>敏捷过程文化</a:t>
              </a:r>
            </a:p>
          </p:txBody>
        </p:sp>
      </p:grpSp>
    </p:spTree>
    <p:extLst>
      <p:ext uri="{BB962C8B-B14F-4D97-AF65-F5344CB8AC3E}">
        <p14:creationId xmlns:p14="http://schemas.microsoft.com/office/powerpoint/2010/main" val="1801488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4CAE5D4-596B-4B4E-B4DD-0EE197A7FBCD}"/>
              </a:ext>
            </a:extLst>
          </p:cNvPr>
          <p:cNvSpPr txBox="1">
            <a:spLocks noChangeArrowheads="1"/>
          </p:cNvSpPr>
          <p:nvPr/>
        </p:nvSpPr>
        <p:spPr bwMode="auto">
          <a:xfrm>
            <a:off x="573024" y="277813"/>
            <a:ext cx="811377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a:ln>
                  <a:noFill/>
                </a:ln>
                <a:solidFill>
                  <a:srgbClr val="990033"/>
                </a:solidFill>
                <a:effectLst/>
                <a:uLnTx/>
                <a:uFillTx/>
                <a:latin typeface="Times New Roman"/>
                <a:ea typeface="宋体"/>
                <a:cs typeface="Times New Roman"/>
              </a:rPr>
              <a:t>2.6.3 PSP/TSP</a:t>
            </a:r>
            <a:r>
              <a:rPr kumimoji="0" lang="zh-CN" altLang="en-US" sz="3200" b="1" i="0" u="none" strike="noStrike" kern="1200" cap="none" spc="0" normalizeH="0" baseline="0" noProof="0">
                <a:ln>
                  <a:noFill/>
                </a:ln>
                <a:solidFill>
                  <a:srgbClr val="990033"/>
                </a:solidFill>
                <a:effectLst/>
                <a:uLnTx/>
                <a:uFillTx/>
                <a:latin typeface="Times New Roman"/>
                <a:ea typeface="宋体"/>
                <a:cs typeface="Times New Roman"/>
              </a:rPr>
              <a:t>和</a:t>
            </a:r>
            <a:r>
              <a:rPr kumimoji="0" lang="en-US" altLang="zh-CN" sz="3200" b="1" i="0" u="none" strike="noStrike" kern="1200" cap="none" spc="0" normalizeH="0" baseline="0" noProof="0">
                <a:ln>
                  <a:noFill/>
                </a:ln>
                <a:solidFill>
                  <a:srgbClr val="990033"/>
                </a:solidFill>
                <a:effectLst/>
                <a:uLnTx/>
                <a:uFillTx/>
                <a:latin typeface="Times New Roman"/>
                <a:ea typeface="宋体"/>
                <a:cs typeface="Times New Roman"/>
              </a:rPr>
              <a:t>CMM</a:t>
            </a:r>
            <a:r>
              <a:rPr kumimoji="0" lang="zh-CN" altLang="en-US" sz="3200" b="1" i="0" u="none" strike="noStrike" kern="1200" cap="none" spc="0" normalizeH="0" baseline="0" noProof="0">
                <a:ln>
                  <a:noFill/>
                </a:ln>
                <a:solidFill>
                  <a:srgbClr val="990033"/>
                </a:solidFill>
                <a:effectLst/>
                <a:uLnTx/>
                <a:uFillTx/>
                <a:latin typeface="Times New Roman"/>
                <a:ea typeface="宋体"/>
                <a:cs typeface="Times New Roman"/>
              </a:rPr>
              <a:t>组成的软件过程框架</a:t>
            </a:r>
          </a:p>
        </p:txBody>
      </p:sp>
      <p:sp>
        <p:nvSpPr>
          <p:cNvPr id="3" name="Rectangle 7">
            <a:extLst>
              <a:ext uri="{FF2B5EF4-FFF2-40B4-BE49-F238E27FC236}">
                <a16:creationId xmlns:a16="http://schemas.microsoft.com/office/drawing/2014/main" id="{1E029581-518B-4673-BC20-57D76B634936}"/>
              </a:ext>
            </a:extLst>
          </p:cNvPr>
          <p:cNvSpPr>
            <a:spLocks noChangeArrowheads="1"/>
          </p:cNvSpPr>
          <p:nvPr/>
        </p:nvSpPr>
        <p:spPr bwMode="auto">
          <a:xfrm>
            <a:off x="828993" y="1557338"/>
            <a:ext cx="1690370" cy="2411412"/>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 name="Rectangle 8">
            <a:extLst>
              <a:ext uri="{FF2B5EF4-FFF2-40B4-BE49-F238E27FC236}">
                <a16:creationId xmlns:a16="http://schemas.microsoft.com/office/drawing/2014/main" id="{DF75F0CB-FB9F-478D-BF5C-0A353A71BB1A}"/>
              </a:ext>
            </a:extLst>
          </p:cNvPr>
          <p:cNvSpPr>
            <a:spLocks noChangeArrowheads="1"/>
          </p:cNvSpPr>
          <p:nvPr/>
        </p:nvSpPr>
        <p:spPr bwMode="auto">
          <a:xfrm>
            <a:off x="3034104" y="1557338"/>
            <a:ext cx="2330059" cy="2879725"/>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 name="Rectangle 9">
            <a:extLst>
              <a:ext uri="{FF2B5EF4-FFF2-40B4-BE49-F238E27FC236}">
                <a16:creationId xmlns:a16="http://schemas.microsoft.com/office/drawing/2014/main" id="{DE766104-E883-435C-8745-127863CEDD06}"/>
              </a:ext>
            </a:extLst>
          </p:cNvPr>
          <p:cNvSpPr>
            <a:spLocks noChangeArrowheads="1"/>
          </p:cNvSpPr>
          <p:nvPr/>
        </p:nvSpPr>
        <p:spPr bwMode="auto">
          <a:xfrm>
            <a:off x="6037537" y="1557338"/>
            <a:ext cx="1955526" cy="2700337"/>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 name="Oval 10">
            <a:extLst>
              <a:ext uri="{FF2B5EF4-FFF2-40B4-BE49-F238E27FC236}">
                <a16:creationId xmlns:a16="http://schemas.microsoft.com/office/drawing/2014/main" id="{8526D8C3-32B9-4329-ABE2-2B2CA977BE98}"/>
              </a:ext>
            </a:extLst>
          </p:cNvPr>
          <p:cNvSpPr>
            <a:spLocks noChangeArrowheads="1"/>
          </p:cNvSpPr>
          <p:nvPr/>
        </p:nvSpPr>
        <p:spPr bwMode="auto">
          <a:xfrm>
            <a:off x="563890" y="4941888"/>
            <a:ext cx="1991985" cy="574675"/>
          </a:xfrm>
          <a:prstGeom prst="ellipse">
            <a:avLst/>
          </a:prstGeom>
          <a:solidFill>
            <a:srgbClr val="FF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7" name="Oval 11">
            <a:extLst>
              <a:ext uri="{FF2B5EF4-FFF2-40B4-BE49-F238E27FC236}">
                <a16:creationId xmlns:a16="http://schemas.microsoft.com/office/drawing/2014/main" id="{7620C256-ED9F-4D49-8AB9-2ED0EAE83E30}"/>
              </a:ext>
            </a:extLst>
          </p:cNvPr>
          <p:cNvSpPr>
            <a:spLocks noChangeArrowheads="1"/>
          </p:cNvSpPr>
          <p:nvPr/>
        </p:nvSpPr>
        <p:spPr bwMode="auto">
          <a:xfrm>
            <a:off x="3345149" y="4941888"/>
            <a:ext cx="1766602" cy="574675"/>
          </a:xfrm>
          <a:prstGeom prst="ellipse">
            <a:avLst/>
          </a:prstGeom>
          <a:solidFill>
            <a:srgbClr val="CCFFCC">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 name="Oval 12">
            <a:extLst>
              <a:ext uri="{FF2B5EF4-FFF2-40B4-BE49-F238E27FC236}">
                <a16:creationId xmlns:a16="http://schemas.microsoft.com/office/drawing/2014/main" id="{BB014B76-60BF-481B-83DC-B3A56A43A3B4}"/>
              </a:ext>
            </a:extLst>
          </p:cNvPr>
          <p:cNvSpPr>
            <a:spLocks noChangeArrowheads="1"/>
          </p:cNvSpPr>
          <p:nvPr/>
        </p:nvSpPr>
        <p:spPr bwMode="auto">
          <a:xfrm>
            <a:off x="6226462" y="4905375"/>
            <a:ext cx="1766602" cy="574675"/>
          </a:xfrm>
          <a:prstGeom prst="ellipse">
            <a:avLst/>
          </a:prstGeom>
          <a:solidFill>
            <a:srgbClr val="CCFFCC">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9" name="AutoShape 13">
            <a:extLst>
              <a:ext uri="{FF2B5EF4-FFF2-40B4-BE49-F238E27FC236}">
                <a16:creationId xmlns:a16="http://schemas.microsoft.com/office/drawing/2014/main" id="{8453A8F3-2DC8-409F-87C2-036BEF6B68DE}"/>
              </a:ext>
            </a:extLst>
          </p:cNvPr>
          <p:cNvSpPr>
            <a:spLocks noChangeArrowheads="1"/>
          </p:cNvSpPr>
          <p:nvPr/>
        </p:nvSpPr>
        <p:spPr bwMode="auto">
          <a:xfrm>
            <a:off x="3149934" y="5949950"/>
            <a:ext cx="2142792" cy="466725"/>
          </a:xfrm>
          <a:prstGeom prst="roundRect">
            <a:avLst>
              <a:gd name="adj" fmla="val 16667"/>
            </a:avLst>
          </a:prstGeom>
          <a:solidFill>
            <a:srgbClr val="FF66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10" name="Picture 6" descr="2-13">
            <a:extLst>
              <a:ext uri="{FF2B5EF4-FFF2-40B4-BE49-F238E27FC236}">
                <a16:creationId xmlns:a16="http://schemas.microsoft.com/office/drawing/2014/main" id="{82E04432-CE1A-4F2E-8780-733090AC3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46" y="1557338"/>
            <a:ext cx="7704442"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6066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42450D3-8F7D-4F50-B919-727CD1407880}"/>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a:ln>
                  <a:noFill/>
                </a:ln>
                <a:solidFill>
                  <a:srgbClr val="990033"/>
                </a:solidFill>
                <a:effectLst/>
                <a:uLnTx/>
                <a:uFillTx/>
                <a:latin typeface="Times New Roman"/>
                <a:ea typeface="宋体"/>
                <a:cs typeface="Times New Roman"/>
              </a:rPr>
              <a:t>PSP/TSP/CMM</a:t>
            </a:r>
            <a:r>
              <a:rPr kumimoji="0" lang="zh-CN" altLang="en-US" sz="3200" b="1" i="0" u="none" strike="noStrike" kern="1200" cap="none" spc="0" normalizeH="0" baseline="0" noProof="0">
                <a:ln>
                  <a:noFill/>
                </a:ln>
                <a:solidFill>
                  <a:srgbClr val="990033"/>
                </a:solidFill>
                <a:effectLst/>
                <a:uLnTx/>
                <a:uFillTx/>
                <a:latin typeface="Times New Roman"/>
                <a:ea typeface="宋体"/>
                <a:cs typeface="Times New Roman"/>
              </a:rPr>
              <a:t>之间的关系</a:t>
            </a:r>
          </a:p>
        </p:txBody>
      </p:sp>
      <p:sp>
        <p:nvSpPr>
          <p:cNvPr id="3" name="Rectangle 13">
            <a:extLst>
              <a:ext uri="{FF2B5EF4-FFF2-40B4-BE49-F238E27FC236}">
                <a16:creationId xmlns:a16="http://schemas.microsoft.com/office/drawing/2014/main" id="{394B2D19-B9A7-47E4-BCC8-B58A49128AA6}"/>
              </a:ext>
            </a:extLst>
          </p:cNvPr>
          <p:cNvSpPr>
            <a:spLocks noChangeArrowheads="1"/>
          </p:cNvSpPr>
          <p:nvPr/>
        </p:nvSpPr>
        <p:spPr bwMode="auto">
          <a:xfrm>
            <a:off x="9143935" y="1966526"/>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4" name="Picture 12" descr="2-12">
            <a:extLst>
              <a:ext uri="{FF2B5EF4-FFF2-40B4-BE49-F238E27FC236}">
                <a16:creationId xmlns:a16="http://schemas.microsoft.com/office/drawing/2014/main" id="{1CBE48DB-79ED-463A-A359-69C991EB1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700213"/>
            <a:ext cx="5545137" cy="476408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5">
            <a:extLst>
              <a:ext uri="{FF2B5EF4-FFF2-40B4-BE49-F238E27FC236}">
                <a16:creationId xmlns:a16="http://schemas.microsoft.com/office/drawing/2014/main" id="{A2DC15FD-C6EA-414B-983A-C1107E72A273}"/>
              </a:ext>
            </a:extLst>
          </p:cNvPr>
          <p:cNvSpPr>
            <a:spLocks noChangeArrowheads="1"/>
          </p:cNvSpPr>
          <p:nvPr/>
        </p:nvSpPr>
        <p:spPr bwMode="auto">
          <a:xfrm>
            <a:off x="1511300" y="5553075"/>
            <a:ext cx="1044575"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alpha val="50000"/>
            </a:srgbClr>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 name="AutoShape 16">
            <a:extLst>
              <a:ext uri="{FF2B5EF4-FFF2-40B4-BE49-F238E27FC236}">
                <a16:creationId xmlns:a16="http://schemas.microsoft.com/office/drawing/2014/main" id="{24EAD73F-E55F-4C9D-AEDD-89A0F309A05D}"/>
              </a:ext>
            </a:extLst>
          </p:cNvPr>
          <p:cNvSpPr>
            <a:spLocks noChangeArrowheads="1"/>
          </p:cNvSpPr>
          <p:nvPr/>
        </p:nvSpPr>
        <p:spPr bwMode="auto">
          <a:xfrm>
            <a:off x="1547813" y="4076700"/>
            <a:ext cx="1044575"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alpha val="50000"/>
            </a:srgbClr>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7" name="AutoShape 17">
            <a:extLst>
              <a:ext uri="{FF2B5EF4-FFF2-40B4-BE49-F238E27FC236}">
                <a16:creationId xmlns:a16="http://schemas.microsoft.com/office/drawing/2014/main" id="{9175D4FA-EBCB-434C-A105-EE5DDD78EEA3}"/>
              </a:ext>
            </a:extLst>
          </p:cNvPr>
          <p:cNvSpPr>
            <a:spLocks noChangeArrowheads="1"/>
          </p:cNvSpPr>
          <p:nvPr/>
        </p:nvSpPr>
        <p:spPr bwMode="auto">
          <a:xfrm>
            <a:off x="1547813" y="2636838"/>
            <a:ext cx="1044575"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alpha val="50000"/>
            </a:srgbClr>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 name="Text Box 18">
            <a:extLst>
              <a:ext uri="{FF2B5EF4-FFF2-40B4-BE49-F238E27FC236}">
                <a16:creationId xmlns:a16="http://schemas.microsoft.com/office/drawing/2014/main" id="{3AB4357B-275B-4A40-999C-413425E9A477}"/>
              </a:ext>
            </a:extLst>
          </p:cNvPr>
          <p:cNvSpPr txBox="1">
            <a:spLocks noChangeArrowheads="1"/>
          </p:cNvSpPr>
          <p:nvPr/>
        </p:nvSpPr>
        <p:spPr bwMode="auto">
          <a:xfrm>
            <a:off x="539750" y="5516563"/>
            <a:ext cx="828675" cy="427037"/>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defTabSz="914400" fontAlgn="base">
              <a:spcBef>
                <a:spcPct val="50000"/>
              </a:spcBef>
              <a:spcAft>
                <a:spcPct val="0"/>
              </a:spcAft>
            </a:pPr>
            <a:r>
              <a:rPr lang="en-US" altLang="zh-CN" sz="2800" b="1">
                <a:solidFill>
                  <a:srgbClr val="0066FF"/>
                </a:solidFill>
                <a:latin typeface="Arial" panose="020B0604020202020204" pitchFamily="34" charset="0"/>
                <a:ea typeface="宋体" panose="02010600030101010101" pitchFamily="2" charset="-122"/>
              </a:rPr>
              <a:t>PSP</a:t>
            </a:r>
          </a:p>
        </p:txBody>
      </p:sp>
      <p:sp>
        <p:nvSpPr>
          <p:cNvPr id="9" name="Text Box 19">
            <a:extLst>
              <a:ext uri="{FF2B5EF4-FFF2-40B4-BE49-F238E27FC236}">
                <a16:creationId xmlns:a16="http://schemas.microsoft.com/office/drawing/2014/main" id="{B4C31C38-9869-405D-9EC6-E5FEA85B3AA2}"/>
              </a:ext>
            </a:extLst>
          </p:cNvPr>
          <p:cNvSpPr txBox="1">
            <a:spLocks noChangeArrowheads="1"/>
          </p:cNvSpPr>
          <p:nvPr/>
        </p:nvSpPr>
        <p:spPr bwMode="auto">
          <a:xfrm>
            <a:off x="647700" y="4076700"/>
            <a:ext cx="828675" cy="4270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defTabSz="914400" fontAlgn="base">
              <a:spcBef>
                <a:spcPct val="50000"/>
              </a:spcBef>
              <a:spcAft>
                <a:spcPct val="0"/>
              </a:spcAft>
            </a:pPr>
            <a:r>
              <a:rPr lang="en-US" altLang="zh-CN" sz="2800" b="1">
                <a:solidFill>
                  <a:srgbClr val="0066FF"/>
                </a:solidFill>
                <a:latin typeface="Arial" panose="020B0604020202020204" pitchFamily="34" charset="0"/>
                <a:ea typeface="宋体" panose="02010600030101010101" pitchFamily="2" charset="-122"/>
              </a:rPr>
              <a:t>TSP</a:t>
            </a:r>
          </a:p>
        </p:txBody>
      </p:sp>
      <p:sp>
        <p:nvSpPr>
          <p:cNvPr id="10" name="Text Box 20">
            <a:extLst>
              <a:ext uri="{FF2B5EF4-FFF2-40B4-BE49-F238E27FC236}">
                <a16:creationId xmlns:a16="http://schemas.microsoft.com/office/drawing/2014/main" id="{194F104E-D44F-410A-8117-0F5EF5BBA3EC}"/>
              </a:ext>
            </a:extLst>
          </p:cNvPr>
          <p:cNvSpPr txBox="1">
            <a:spLocks noChangeArrowheads="1"/>
          </p:cNvSpPr>
          <p:nvPr/>
        </p:nvSpPr>
        <p:spPr bwMode="auto">
          <a:xfrm>
            <a:off x="468313" y="2600325"/>
            <a:ext cx="1042987" cy="4270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defTabSz="914400" fontAlgn="base">
              <a:spcBef>
                <a:spcPct val="50000"/>
              </a:spcBef>
              <a:spcAft>
                <a:spcPct val="0"/>
              </a:spcAft>
            </a:pPr>
            <a:r>
              <a:rPr lang="en-US" altLang="zh-CN" sz="2800" b="1">
                <a:solidFill>
                  <a:srgbClr val="0066FF"/>
                </a:solidFill>
                <a:latin typeface="Arial" panose="020B0604020202020204" pitchFamily="34" charset="0"/>
                <a:ea typeface="宋体" panose="02010600030101010101" pitchFamily="2" charset="-122"/>
              </a:rPr>
              <a:t>CMM</a:t>
            </a:r>
          </a:p>
        </p:txBody>
      </p:sp>
    </p:spTree>
    <p:extLst>
      <p:ext uri="{BB962C8B-B14F-4D97-AF65-F5344CB8AC3E}">
        <p14:creationId xmlns:p14="http://schemas.microsoft.com/office/powerpoint/2010/main" val="367396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3CA267B-2751-4BCE-BB4C-32DF3945F277}"/>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i="0" u="none" strike="noStrike" kern="1200" cap="none" spc="0" normalizeH="0" baseline="0" noProof="0">
                <a:ln>
                  <a:noFill/>
                </a:ln>
                <a:solidFill>
                  <a:srgbClr val="990033"/>
                </a:solidFill>
                <a:effectLst/>
                <a:uLnTx/>
                <a:uFillTx/>
                <a:latin typeface="Times New Roman"/>
                <a:ea typeface="宋体"/>
                <a:cs typeface="Times New Roman"/>
              </a:rPr>
              <a:t>本章提纲</a:t>
            </a:r>
          </a:p>
        </p:txBody>
      </p:sp>
      <p:sp>
        <p:nvSpPr>
          <p:cNvPr id="3" name="Rectangle 3">
            <a:extLst>
              <a:ext uri="{FF2B5EF4-FFF2-40B4-BE49-F238E27FC236}">
                <a16:creationId xmlns:a16="http://schemas.microsoft.com/office/drawing/2014/main" id="{3A4ABD54-D6A6-4DC9-BA0C-98C089F14F52}"/>
              </a:ext>
            </a:extLst>
          </p:cNvPr>
          <p:cNvSpPr txBox="1">
            <a:spLocks noChangeArrowheads="1"/>
          </p:cNvSpPr>
          <p:nvPr/>
        </p:nvSpPr>
        <p:spPr bwMode="auto">
          <a:xfrm>
            <a:off x="1042988" y="1989138"/>
            <a:ext cx="5545137"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40000"/>
              </a:spcBef>
              <a:spcAft>
                <a:spcPct val="0"/>
              </a:spcAft>
              <a:buClr>
                <a:srgbClr val="B2B2B2"/>
              </a:buClr>
              <a:buSzPct val="90000"/>
              <a:buFont typeface="Wingdings" panose="05000000000000000000" pitchFamily="2" charset="2"/>
              <a:buNone/>
              <a:tabLst/>
              <a:defRPr/>
            </a:pPr>
            <a:r>
              <a:rPr kumimoji="0" lang="en-US" altLang="zh-CN" sz="2800" i="0" u="none" strike="noStrike" kern="1200" cap="none" spc="0" normalizeH="0" baseline="0" noProof="0" dirty="0">
                <a:ln>
                  <a:noFill/>
                </a:ln>
                <a:solidFill>
                  <a:srgbClr val="000000"/>
                </a:solidFill>
                <a:effectLst/>
                <a:uLnTx/>
                <a:uFillTx/>
                <a:latin typeface="Arial"/>
                <a:ea typeface="宋体"/>
                <a:cs typeface="+mn-cs"/>
              </a:rPr>
              <a:t>2.1 </a:t>
            </a:r>
            <a:r>
              <a:rPr kumimoji="0" lang="zh-CN" altLang="en-US" sz="2800" i="0" u="none" strike="noStrike" kern="1200" cap="none" spc="0" normalizeH="0" baseline="0" noProof="0" dirty="0">
                <a:ln>
                  <a:noFill/>
                </a:ln>
                <a:solidFill>
                  <a:srgbClr val="000000"/>
                </a:solidFill>
                <a:effectLst/>
                <a:uLnTx/>
                <a:uFillTx/>
                <a:latin typeface="Arial"/>
                <a:ea typeface="宋体"/>
                <a:cs typeface="+mn-cs"/>
              </a:rPr>
              <a:t>过程成熟度标准</a:t>
            </a:r>
          </a:p>
          <a:p>
            <a:pPr marL="342900" marR="0" lvl="0" indent="-342900" algn="l" defTabSz="914400" rtl="0" eaLnBrk="1" fontAlgn="base" latinLnBrk="0" hangingPunct="1">
              <a:lnSpc>
                <a:spcPct val="90000"/>
              </a:lnSpc>
              <a:spcBef>
                <a:spcPct val="40000"/>
              </a:spcBef>
              <a:spcAft>
                <a:spcPct val="0"/>
              </a:spcAft>
              <a:buClr>
                <a:srgbClr val="B2B2B2"/>
              </a:buClr>
              <a:buSzPct val="90000"/>
              <a:buFont typeface="Wingdings" panose="05000000000000000000" pitchFamily="2" charset="2"/>
              <a:buNone/>
              <a:tabLst/>
              <a:defRPr/>
            </a:pPr>
            <a:r>
              <a:rPr kumimoji="0" lang="en-US" altLang="zh-CN" sz="2800" i="0" u="none" strike="noStrike" kern="1200" cap="none" spc="0" normalizeH="0" baseline="0" noProof="0" dirty="0">
                <a:ln>
                  <a:noFill/>
                </a:ln>
                <a:solidFill>
                  <a:srgbClr val="000000"/>
                </a:solidFill>
                <a:effectLst/>
                <a:uLnTx/>
                <a:uFillTx/>
                <a:latin typeface="Arial"/>
                <a:ea typeface="宋体"/>
                <a:cs typeface="+mn-cs"/>
              </a:rPr>
              <a:t>2.2 </a:t>
            </a:r>
            <a:r>
              <a:rPr kumimoji="0" lang="zh-CN" altLang="en-US" sz="2800" i="0" u="none" strike="noStrike" kern="1200" cap="none" spc="0" normalizeH="0" baseline="0" noProof="0" dirty="0">
                <a:ln>
                  <a:noFill/>
                </a:ln>
                <a:solidFill>
                  <a:srgbClr val="000000"/>
                </a:solidFill>
                <a:effectLst/>
                <a:uLnTx/>
                <a:uFillTx/>
                <a:latin typeface="Arial"/>
                <a:ea typeface="宋体"/>
                <a:cs typeface="+mn-cs"/>
              </a:rPr>
              <a:t>能力成熟度模型概述</a:t>
            </a:r>
          </a:p>
          <a:p>
            <a:pPr marL="342900" marR="0" lvl="0" indent="-342900" algn="l" defTabSz="914400" rtl="0" eaLnBrk="1" fontAlgn="base" latinLnBrk="0" hangingPunct="1">
              <a:lnSpc>
                <a:spcPct val="90000"/>
              </a:lnSpc>
              <a:spcBef>
                <a:spcPct val="40000"/>
              </a:spcBef>
              <a:spcAft>
                <a:spcPct val="0"/>
              </a:spcAft>
              <a:buClr>
                <a:srgbClr val="B2B2B2"/>
              </a:buClr>
              <a:buSzPct val="90000"/>
              <a:buFont typeface="Wingdings" panose="05000000000000000000" pitchFamily="2" charset="2"/>
              <a:buNone/>
              <a:tabLst/>
              <a:defRPr/>
            </a:pPr>
            <a:r>
              <a:rPr kumimoji="0" lang="en-US" altLang="zh-CN" sz="2800" i="0" u="none" strike="noStrike" kern="1200" cap="none" spc="0" normalizeH="0" baseline="0" noProof="0" dirty="0">
                <a:ln>
                  <a:noFill/>
                </a:ln>
                <a:solidFill>
                  <a:srgbClr val="000000"/>
                </a:solidFill>
                <a:effectLst/>
                <a:uLnTx/>
                <a:uFillTx/>
                <a:latin typeface="Arial"/>
                <a:ea typeface="宋体"/>
                <a:cs typeface="+mn-cs"/>
              </a:rPr>
              <a:t>2.3 </a:t>
            </a:r>
            <a:r>
              <a:rPr kumimoji="0" lang="zh-CN" altLang="en-US" sz="2800" i="0" u="none" strike="noStrike" kern="1200" cap="none" spc="0" normalizeH="0" baseline="0" noProof="0" dirty="0">
                <a:ln>
                  <a:noFill/>
                </a:ln>
                <a:solidFill>
                  <a:srgbClr val="000000"/>
                </a:solidFill>
                <a:effectLst/>
                <a:uLnTx/>
                <a:uFillTx/>
                <a:latin typeface="Arial"/>
                <a:ea typeface="宋体"/>
                <a:cs typeface="+mn-cs"/>
              </a:rPr>
              <a:t>过程成熟度级别</a:t>
            </a:r>
          </a:p>
          <a:p>
            <a:pPr marL="342900" marR="0" lvl="0" indent="-342900" algn="l" defTabSz="914400" rtl="0" eaLnBrk="1" fontAlgn="base" latinLnBrk="0" hangingPunct="1">
              <a:lnSpc>
                <a:spcPct val="90000"/>
              </a:lnSpc>
              <a:spcBef>
                <a:spcPct val="40000"/>
              </a:spcBef>
              <a:spcAft>
                <a:spcPct val="0"/>
              </a:spcAft>
              <a:buClr>
                <a:srgbClr val="B2B2B2"/>
              </a:buClr>
              <a:buSzPct val="90000"/>
              <a:buFont typeface="Wingdings" panose="05000000000000000000" pitchFamily="2" charset="2"/>
              <a:buNone/>
              <a:tabLst/>
              <a:defRPr/>
            </a:pPr>
            <a:r>
              <a:rPr kumimoji="0" lang="en-US" altLang="zh-CN" sz="2800" i="0" u="none" strike="noStrike" kern="1200" cap="none" spc="0" normalizeH="0" baseline="0" noProof="0" dirty="0">
                <a:ln>
                  <a:noFill/>
                </a:ln>
                <a:solidFill>
                  <a:srgbClr val="000000"/>
                </a:solidFill>
                <a:effectLst/>
                <a:uLnTx/>
                <a:uFillTx/>
                <a:latin typeface="Arial"/>
                <a:ea typeface="宋体"/>
                <a:cs typeface="+mn-cs"/>
              </a:rPr>
              <a:t>2.4 </a:t>
            </a:r>
            <a:r>
              <a:rPr kumimoji="0" lang="zh-CN" altLang="en-US" sz="2800" i="0" u="none" strike="noStrike" kern="1200" cap="none" spc="0" normalizeH="0" baseline="0" noProof="0" dirty="0">
                <a:ln>
                  <a:noFill/>
                </a:ln>
                <a:solidFill>
                  <a:srgbClr val="000000"/>
                </a:solidFill>
                <a:effectLst/>
                <a:uLnTx/>
                <a:uFillTx/>
                <a:latin typeface="Arial"/>
                <a:ea typeface="宋体"/>
                <a:cs typeface="+mn-cs"/>
              </a:rPr>
              <a:t>软件过程的可视性</a:t>
            </a:r>
          </a:p>
          <a:p>
            <a:pPr marL="342900" marR="0" lvl="0" indent="-342900" algn="l" defTabSz="914400" rtl="0" eaLnBrk="1" fontAlgn="base" latinLnBrk="0" hangingPunct="1">
              <a:lnSpc>
                <a:spcPct val="90000"/>
              </a:lnSpc>
              <a:spcBef>
                <a:spcPct val="40000"/>
              </a:spcBef>
              <a:spcAft>
                <a:spcPct val="0"/>
              </a:spcAft>
              <a:buClr>
                <a:srgbClr val="B2B2B2"/>
              </a:buClr>
              <a:buSzPct val="90000"/>
              <a:buFont typeface="Wingdings" panose="05000000000000000000" pitchFamily="2" charset="2"/>
              <a:buNone/>
              <a:tabLst/>
              <a:defRPr/>
            </a:pPr>
            <a:r>
              <a:rPr kumimoji="0" lang="en-US" altLang="zh-CN" sz="2800" i="0" u="none" strike="noStrike" kern="1200" cap="none" spc="0" normalizeH="0" baseline="0" noProof="0" dirty="0">
                <a:ln>
                  <a:noFill/>
                </a:ln>
                <a:solidFill>
                  <a:srgbClr val="000000"/>
                </a:solidFill>
                <a:effectLst/>
                <a:uLnTx/>
                <a:uFillTx/>
                <a:latin typeface="Arial"/>
                <a:ea typeface="宋体"/>
                <a:cs typeface="+mn-cs"/>
              </a:rPr>
              <a:t>2.5 </a:t>
            </a:r>
            <a:r>
              <a:rPr kumimoji="0" lang="zh-CN" altLang="en-US" sz="2800" i="0" u="none" strike="noStrike" kern="1200" cap="none" spc="0" normalizeH="0" baseline="0" noProof="0" dirty="0">
                <a:ln>
                  <a:noFill/>
                </a:ln>
                <a:solidFill>
                  <a:srgbClr val="000000"/>
                </a:solidFill>
                <a:effectLst/>
                <a:uLnTx/>
                <a:uFillTx/>
                <a:latin typeface="Arial"/>
                <a:ea typeface="宋体"/>
                <a:cs typeface="+mn-cs"/>
              </a:rPr>
              <a:t>过程能力和效能预测</a:t>
            </a:r>
          </a:p>
          <a:p>
            <a:pPr marL="342900" marR="0" lvl="0" indent="-342900" algn="l" defTabSz="914400" rtl="0" eaLnBrk="1" fontAlgn="base" latinLnBrk="0" hangingPunct="1">
              <a:lnSpc>
                <a:spcPct val="90000"/>
              </a:lnSpc>
              <a:spcBef>
                <a:spcPct val="40000"/>
              </a:spcBef>
              <a:spcAft>
                <a:spcPct val="0"/>
              </a:spcAft>
              <a:buClr>
                <a:srgbClr val="B2B2B2"/>
              </a:buClr>
              <a:buSzPct val="90000"/>
              <a:buFont typeface="Wingdings" panose="05000000000000000000" pitchFamily="2" charset="2"/>
              <a:buNone/>
              <a:tabLst/>
              <a:defRPr/>
            </a:pPr>
            <a:r>
              <a:rPr kumimoji="0" lang="en-US" altLang="zh-CN" sz="2800" i="0" u="none" strike="noStrike" kern="1200" cap="none" spc="0" normalizeH="0" baseline="0" noProof="0" dirty="0">
                <a:ln>
                  <a:noFill/>
                </a:ln>
                <a:solidFill>
                  <a:srgbClr val="000000"/>
                </a:solidFill>
                <a:effectLst/>
                <a:uLnTx/>
                <a:uFillTx/>
                <a:latin typeface="Arial"/>
                <a:ea typeface="宋体"/>
                <a:cs typeface="+mn-cs"/>
              </a:rPr>
              <a:t>2.6 </a:t>
            </a:r>
            <a:r>
              <a:rPr kumimoji="0" lang="zh-CN" altLang="en-US" sz="2800" i="0" u="none" strike="noStrike" kern="1200" cap="none" spc="0" normalizeH="0" baseline="0" noProof="0" dirty="0">
                <a:ln>
                  <a:noFill/>
                </a:ln>
                <a:solidFill>
                  <a:srgbClr val="000000"/>
                </a:solidFill>
                <a:effectLst/>
                <a:uLnTx/>
                <a:uFillTx/>
                <a:latin typeface="Arial"/>
                <a:ea typeface="宋体"/>
                <a:cs typeface="+mn-cs"/>
              </a:rPr>
              <a:t>软件过程框架</a:t>
            </a:r>
          </a:p>
        </p:txBody>
      </p:sp>
      <p:pic>
        <p:nvPicPr>
          <p:cNvPr id="4" name="Picture 5" descr="J0199036">
            <a:extLst>
              <a:ext uri="{FF2B5EF4-FFF2-40B4-BE49-F238E27FC236}">
                <a16:creationId xmlns:a16="http://schemas.microsoft.com/office/drawing/2014/main" id="{7F8CFC62-CCA2-4E3C-AB72-FD6620BF8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3860800"/>
            <a:ext cx="2246313"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845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0E97D33-D6C9-460D-AED7-99796E730B60}"/>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组织的过程目标 </a:t>
            </a:r>
          </a:p>
        </p:txBody>
      </p:sp>
      <p:sp>
        <p:nvSpPr>
          <p:cNvPr id="3" name="Rectangle 3">
            <a:extLst>
              <a:ext uri="{FF2B5EF4-FFF2-40B4-BE49-F238E27FC236}">
                <a16:creationId xmlns:a16="http://schemas.microsoft.com/office/drawing/2014/main" id="{D8A475F6-426A-4733-AAB0-7BEFA3125D99}"/>
              </a:ext>
            </a:extLst>
          </p:cNvPr>
          <p:cNvSpPr>
            <a:spLocks noChangeArrowheads="1"/>
          </p:cNvSpPr>
          <p:nvPr/>
        </p:nvSpPr>
        <p:spPr bwMode="auto">
          <a:xfrm>
            <a:off x="9143935" y="1966526"/>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 name="Rectangle 12">
            <a:extLst>
              <a:ext uri="{FF2B5EF4-FFF2-40B4-BE49-F238E27FC236}">
                <a16:creationId xmlns:a16="http://schemas.microsoft.com/office/drawing/2014/main" id="{34C746CB-1925-4255-B7CD-5F1131DBAADC}"/>
              </a:ext>
            </a:extLst>
          </p:cNvPr>
          <p:cNvSpPr>
            <a:spLocks noChangeArrowheads="1"/>
          </p:cNvSpPr>
          <p:nvPr/>
        </p:nvSpPr>
        <p:spPr bwMode="auto">
          <a:xfrm>
            <a:off x="9143935" y="2461826"/>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 name="Rectangle 14">
            <a:extLst>
              <a:ext uri="{FF2B5EF4-FFF2-40B4-BE49-F238E27FC236}">
                <a16:creationId xmlns:a16="http://schemas.microsoft.com/office/drawing/2014/main" id="{0D20F583-2DC9-4D61-88B4-1D6C981FFFD1}"/>
              </a:ext>
            </a:extLst>
          </p:cNvPr>
          <p:cNvSpPr>
            <a:spLocks noChangeArrowheads="1"/>
          </p:cNvSpPr>
          <p:nvPr/>
        </p:nvSpPr>
        <p:spPr bwMode="auto">
          <a:xfrm>
            <a:off x="6588125" y="3429000"/>
            <a:ext cx="2232025" cy="395288"/>
          </a:xfrm>
          <a:prstGeom prst="rect">
            <a:avLst/>
          </a:prstGeom>
          <a:solidFill>
            <a:srgbClr val="FFFF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 name="Rectangle 15">
            <a:extLst>
              <a:ext uri="{FF2B5EF4-FFF2-40B4-BE49-F238E27FC236}">
                <a16:creationId xmlns:a16="http://schemas.microsoft.com/office/drawing/2014/main" id="{4BAC10A5-6F1F-4A3F-860A-0A450D0A74D9}"/>
              </a:ext>
            </a:extLst>
          </p:cNvPr>
          <p:cNvSpPr>
            <a:spLocks noChangeArrowheads="1"/>
          </p:cNvSpPr>
          <p:nvPr/>
        </p:nvSpPr>
        <p:spPr bwMode="auto">
          <a:xfrm>
            <a:off x="6624638" y="4400550"/>
            <a:ext cx="2232025" cy="395288"/>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7" name="Rectangle 16">
            <a:extLst>
              <a:ext uri="{FF2B5EF4-FFF2-40B4-BE49-F238E27FC236}">
                <a16:creationId xmlns:a16="http://schemas.microsoft.com/office/drawing/2014/main" id="{DB95D6DF-3556-4299-8E2B-F34B00557615}"/>
              </a:ext>
            </a:extLst>
          </p:cNvPr>
          <p:cNvSpPr>
            <a:spLocks noChangeArrowheads="1"/>
          </p:cNvSpPr>
          <p:nvPr/>
        </p:nvSpPr>
        <p:spPr bwMode="auto">
          <a:xfrm>
            <a:off x="6659563" y="2565400"/>
            <a:ext cx="2232025" cy="395288"/>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8" name="Picture 11" descr="2-11">
            <a:extLst>
              <a:ext uri="{FF2B5EF4-FFF2-40B4-BE49-F238E27FC236}">
                <a16:creationId xmlns:a16="http://schemas.microsoft.com/office/drawing/2014/main" id="{DF8ECB22-04D5-4108-B7A0-361820D37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420938"/>
            <a:ext cx="8245475" cy="2351087"/>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7">
            <a:extLst>
              <a:ext uri="{FF2B5EF4-FFF2-40B4-BE49-F238E27FC236}">
                <a16:creationId xmlns:a16="http://schemas.microsoft.com/office/drawing/2014/main" id="{387CBA3D-17C3-493F-868D-B77D7A7F81C7}"/>
              </a:ext>
            </a:extLst>
          </p:cNvPr>
          <p:cNvSpPr>
            <a:spLocks noChangeArrowheads="1"/>
          </p:cNvSpPr>
          <p:nvPr/>
        </p:nvSpPr>
        <p:spPr bwMode="auto">
          <a:xfrm>
            <a:off x="2519363" y="2349500"/>
            <a:ext cx="1620837" cy="2555875"/>
          </a:xfrm>
          <a:prstGeom prst="roundRect">
            <a:avLst>
              <a:gd name="adj" fmla="val 16667"/>
            </a:avLst>
          </a:prstGeom>
          <a:noFill/>
          <a:ln w="19050">
            <a:solidFill>
              <a:srgbClr val="FF6600"/>
            </a:solidFill>
            <a:prstDash val="dashDot"/>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1228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FBC9538-7693-414C-8669-1ECF899F965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过程成熟度标准</a:t>
            </a:r>
          </a:p>
        </p:txBody>
      </p:sp>
      <p:sp>
        <p:nvSpPr>
          <p:cNvPr id="3" name="Rectangle 3">
            <a:extLst>
              <a:ext uri="{FF2B5EF4-FFF2-40B4-BE49-F238E27FC236}">
                <a16:creationId xmlns:a16="http://schemas.microsoft.com/office/drawing/2014/main" id="{3018BD80-F64A-4A23-8C67-728C29C3865B}"/>
              </a:ext>
            </a:extLst>
          </p:cNvPr>
          <p:cNvSpPr txBox="1">
            <a:spLocks noChangeArrowheads="1"/>
          </p:cNvSpPr>
          <p:nvPr/>
        </p:nvSpPr>
        <p:spPr bwMode="auto">
          <a:xfrm>
            <a:off x="971550" y="1844675"/>
            <a:ext cx="5329238"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2.1.1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软件过程不成熟的特点</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2.1.2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软件过程成熟的标准</a:t>
            </a:r>
          </a:p>
        </p:txBody>
      </p:sp>
      <p:sp>
        <p:nvSpPr>
          <p:cNvPr id="4" name="Rectangle 5">
            <a:extLst>
              <a:ext uri="{FF2B5EF4-FFF2-40B4-BE49-F238E27FC236}">
                <a16:creationId xmlns:a16="http://schemas.microsoft.com/office/drawing/2014/main" id="{E408231B-48BE-45F2-8021-74AB5EA2C552}"/>
              </a:ext>
            </a:extLst>
          </p:cNvPr>
          <p:cNvSpPr>
            <a:spLocks noChangeArrowheads="1"/>
          </p:cNvSpPr>
          <p:nvPr/>
        </p:nvSpPr>
        <p:spPr bwMode="auto">
          <a:xfrm>
            <a:off x="2268538" y="3933824"/>
            <a:ext cx="3960812" cy="208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软件过程能力</a:t>
            </a:r>
          </a:p>
          <a:p>
            <a:pPr marL="342900" marR="0" lvl="0" indent="-342900" algn="l" defTabSz="91440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软件过程性能</a:t>
            </a:r>
          </a:p>
          <a:p>
            <a:pPr marL="342900" marR="0" lvl="0" indent="-342900" algn="l" defTabSz="91440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软件过程成熟度 </a:t>
            </a:r>
          </a:p>
        </p:txBody>
      </p:sp>
      <p:sp>
        <p:nvSpPr>
          <p:cNvPr id="5" name="Text Box 6">
            <a:extLst>
              <a:ext uri="{FF2B5EF4-FFF2-40B4-BE49-F238E27FC236}">
                <a16:creationId xmlns:a16="http://schemas.microsoft.com/office/drawing/2014/main" id="{6DB64421-87EA-49AB-91AB-A21196CECEE3}"/>
              </a:ext>
            </a:extLst>
          </p:cNvPr>
          <p:cNvSpPr txBox="1">
            <a:spLocks noChangeArrowheads="1"/>
          </p:cNvSpPr>
          <p:nvPr/>
        </p:nvSpPr>
        <p:spPr bwMode="auto">
          <a:xfrm>
            <a:off x="2124075" y="3429000"/>
            <a:ext cx="3455988" cy="4270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14400" fontAlgn="base">
              <a:spcBef>
                <a:spcPct val="50000"/>
              </a:spcBef>
              <a:spcAft>
                <a:spcPct val="0"/>
              </a:spcAft>
            </a:pPr>
            <a:r>
              <a:rPr lang="en-US" altLang="zh-CN" sz="2800" b="1">
                <a:solidFill>
                  <a:srgbClr val="0066FF"/>
                </a:solidFill>
                <a:latin typeface="Arial" panose="020B0604020202020204" pitchFamily="34" charset="0"/>
                <a:ea typeface="宋体" panose="02010600030101010101" pitchFamily="2" charset="-122"/>
              </a:rPr>
              <a:t>3</a:t>
            </a:r>
            <a:r>
              <a:rPr lang="zh-CN" altLang="en-US" sz="2800" b="1">
                <a:solidFill>
                  <a:srgbClr val="0066FF"/>
                </a:solidFill>
                <a:latin typeface="Arial" panose="020B0604020202020204" pitchFamily="34" charset="0"/>
                <a:ea typeface="宋体" panose="02010600030101010101" pitchFamily="2" charset="-122"/>
              </a:rPr>
              <a:t>个基本概念</a:t>
            </a:r>
          </a:p>
        </p:txBody>
      </p:sp>
    </p:spTree>
    <p:extLst>
      <p:ext uri="{BB962C8B-B14F-4D97-AF65-F5344CB8AC3E}">
        <p14:creationId xmlns:p14="http://schemas.microsoft.com/office/powerpoint/2010/main" val="204938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FA56ED3-A35F-460F-88E7-CA008011C614}"/>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srgbClr val="990033"/>
                </a:solidFill>
                <a:effectLst/>
                <a:uLnTx/>
                <a:uFillTx/>
                <a:latin typeface="Times New Roman"/>
                <a:ea typeface="宋体"/>
                <a:cs typeface="Times New Roman"/>
              </a:rPr>
              <a:t>2.1.1 </a:t>
            </a:r>
            <a:r>
              <a:rPr kumimoji="0" lang="zh-CN" altLang="en-US" sz="3600" b="1" i="0" u="none" strike="noStrike" kern="1200" cap="none" spc="0" normalizeH="0" baseline="0" noProof="0" dirty="0">
                <a:ln>
                  <a:noFill/>
                </a:ln>
                <a:solidFill>
                  <a:srgbClr val="990033"/>
                </a:solidFill>
                <a:effectLst/>
                <a:uLnTx/>
                <a:uFillTx/>
                <a:latin typeface="Times New Roman"/>
                <a:ea typeface="宋体"/>
                <a:cs typeface="Times New Roman"/>
              </a:rPr>
              <a:t>软件过程不成熟的特点</a:t>
            </a:r>
          </a:p>
        </p:txBody>
      </p:sp>
      <p:sp>
        <p:nvSpPr>
          <p:cNvPr id="3" name="Rectangle 3">
            <a:extLst>
              <a:ext uri="{FF2B5EF4-FFF2-40B4-BE49-F238E27FC236}">
                <a16:creationId xmlns:a16="http://schemas.microsoft.com/office/drawing/2014/main" id="{C014B2AD-11BA-4587-B1DB-99ED6E9ADF5D}"/>
              </a:ext>
            </a:extLst>
          </p:cNvPr>
          <p:cNvSpPr txBox="1">
            <a:spLocks noChangeArrowheads="1"/>
          </p:cNvSpPr>
          <p:nvPr/>
        </p:nvSpPr>
        <p:spPr bwMode="auto">
          <a:xfrm>
            <a:off x="539750" y="1470279"/>
            <a:ext cx="7921625"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8200" lvl="1" indent="-381000" defTabSz="914400">
              <a:spcBef>
                <a:spcPts val="1800"/>
              </a:spcBef>
              <a:buFont typeface="Wingdings" panose="05000000000000000000" pitchFamily="2" charset="2"/>
              <a:buChar char="n"/>
            </a:pPr>
            <a:r>
              <a:rPr lang="zh-CN" altLang="en-US" sz="2400" b="1" i="0" dirty="0">
                <a:ea typeface="楷体_GB2312" pitchFamily="49" charset="-122"/>
              </a:rPr>
              <a:t>软件过程能力低</a:t>
            </a:r>
            <a:r>
              <a:rPr lang="zh-CN" altLang="en-US" sz="2400" i="0" dirty="0">
                <a:ea typeface="楷体_GB2312" pitchFamily="49" charset="-122"/>
              </a:rPr>
              <a:t>，不能按预定计划开发出客户满意的产品，项目拖延、费用大大超出预算已成惯例。</a:t>
            </a:r>
          </a:p>
          <a:p>
            <a:pPr marL="838200" lvl="1" indent="-381000" defTabSz="914400">
              <a:spcBef>
                <a:spcPts val="1800"/>
              </a:spcBef>
              <a:buFont typeface="Wingdings" panose="05000000000000000000" pitchFamily="2" charset="2"/>
              <a:buChar char="n"/>
            </a:pPr>
            <a:r>
              <a:rPr lang="zh-CN" altLang="en-US" sz="2400" b="1" i="0" dirty="0">
                <a:ea typeface="楷体_GB2312" pitchFamily="49" charset="-122"/>
              </a:rPr>
              <a:t>过程性能的不可预见性</a:t>
            </a:r>
            <a:r>
              <a:rPr lang="zh-CN" altLang="en-US" sz="2400" i="0" dirty="0">
                <a:ea typeface="楷体_GB2312" pitchFamily="49" charset="-122"/>
              </a:rPr>
              <a:t>，对进度和预算估计、产品质量的目标缺乏历史数据和有效方法的客观基础，开发的进度、成本和产品的质量都难以预测。</a:t>
            </a:r>
          </a:p>
          <a:p>
            <a:pPr marL="838200" lvl="1" indent="-381000" defTabSz="914400">
              <a:spcBef>
                <a:spcPts val="1800"/>
              </a:spcBef>
              <a:buFont typeface="Wingdings" panose="05000000000000000000" pitchFamily="2" charset="2"/>
              <a:buChar char="n"/>
            </a:pPr>
            <a:r>
              <a:rPr lang="zh-CN" altLang="en-US" sz="2400" b="1" i="0" dirty="0">
                <a:ea typeface="楷体_GB2312" pitchFamily="49" charset="-122"/>
              </a:rPr>
              <a:t>过程的不可视性</a:t>
            </a:r>
            <a:r>
              <a:rPr lang="zh-CN" altLang="en-US" sz="2400" i="0" dirty="0">
                <a:ea typeface="楷体_GB2312" pitchFamily="49" charset="-122"/>
              </a:rPr>
              <a:t>，软件过程缺乏定义、缺乏文档和缺乏跟踪，在整个软件过程中，不清楚每个阶段进出的标准、执行的方法和规则。</a:t>
            </a:r>
          </a:p>
          <a:p>
            <a:pPr marL="838200" lvl="1" indent="-381000" defTabSz="914400">
              <a:spcBef>
                <a:spcPts val="1800"/>
              </a:spcBef>
              <a:buFont typeface="Wingdings" panose="05000000000000000000" pitchFamily="2" charset="2"/>
              <a:buChar char="n"/>
            </a:pPr>
            <a:r>
              <a:rPr lang="zh-CN" altLang="en-US" sz="2400" b="1" i="0" dirty="0">
                <a:ea typeface="楷体_GB2312" pitchFamily="49" charset="-122"/>
              </a:rPr>
              <a:t>过程的不稳定性</a:t>
            </a:r>
            <a:r>
              <a:rPr lang="zh-CN" altLang="en-US" sz="2400" i="0" dirty="0">
                <a:ea typeface="楷体_GB2312" pitchFamily="49" charset="-122"/>
              </a:rPr>
              <a:t>，实际的、具体的操作过程是在一个项目开始后临时拼凑而成，每个项目都不一样。</a:t>
            </a:r>
          </a:p>
          <a:p>
            <a:pPr marL="838200" lvl="1" indent="-381000" defTabSz="914400">
              <a:spcBef>
                <a:spcPts val="1800"/>
              </a:spcBef>
              <a:buFont typeface="Wingdings" panose="05000000000000000000" pitchFamily="2" charset="2"/>
              <a:buChar char="n"/>
            </a:pPr>
            <a:r>
              <a:rPr lang="zh-CN" altLang="en-US" sz="2400" b="1" i="0" dirty="0">
                <a:ea typeface="楷体_GB2312" pitchFamily="49" charset="-122"/>
              </a:rPr>
              <a:t>过程的被动性</a:t>
            </a:r>
            <a:r>
              <a:rPr lang="zh-CN" altLang="en-US" sz="2400" i="0" dirty="0">
                <a:ea typeface="楷体_GB2312" pitchFamily="49" charset="-122"/>
              </a:rPr>
              <a:t>、缺乏改进的主动性。</a:t>
            </a:r>
          </a:p>
        </p:txBody>
      </p:sp>
    </p:spTree>
    <p:extLst>
      <p:ext uri="{BB962C8B-B14F-4D97-AF65-F5344CB8AC3E}">
        <p14:creationId xmlns:p14="http://schemas.microsoft.com/office/powerpoint/2010/main" val="174240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810F343-2434-4654-BA59-CDBBB40F57A0}"/>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2.1.2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软件过程成熟的标准</a:t>
            </a:r>
          </a:p>
        </p:txBody>
      </p:sp>
      <p:sp>
        <p:nvSpPr>
          <p:cNvPr id="5" name="Rectangle 3">
            <a:extLst>
              <a:ext uri="{FF2B5EF4-FFF2-40B4-BE49-F238E27FC236}">
                <a16:creationId xmlns:a16="http://schemas.microsoft.com/office/drawing/2014/main" id="{CC474EA1-C575-4D31-9C3D-F03589A7074E}"/>
              </a:ext>
            </a:extLst>
          </p:cNvPr>
          <p:cNvSpPr txBox="1">
            <a:spLocks noChangeArrowheads="1"/>
          </p:cNvSpPr>
          <p:nvPr/>
        </p:nvSpPr>
        <p:spPr bwMode="auto">
          <a:xfrm>
            <a:off x="755650" y="1773238"/>
            <a:ext cx="7416800" cy="266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defTabSz="914400">
              <a:spcBef>
                <a:spcPts val="1800"/>
              </a:spcBef>
              <a:buFont typeface="Wingdings" panose="05000000000000000000" pitchFamily="2" charset="2"/>
              <a:buChar char="n"/>
            </a:pPr>
            <a:r>
              <a:rPr lang="zh-CN" altLang="en-US" sz="2400" i="0" dirty="0">
                <a:ea typeface="楷体_GB2312" pitchFamily="49" charset="-122"/>
              </a:rPr>
              <a:t>软件过程能力高，</a:t>
            </a:r>
            <a:r>
              <a:rPr lang="zh-CN" altLang="en-US" sz="2400" b="0" i="0" dirty="0">
                <a:ea typeface="楷体_GB2312" pitchFamily="49" charset="-122"/>
              </a:rPr>
              <a:t>具有全组织范围的管理软件开发和维护过程的能力。</a:t>
            </a:r>
          </a:p>
          <a:p>
            <a:pPr marL="533400" indent="-533400" defTabSz="914400">
              <a:spcBef>
                <a:spcPts val="1800"/>
              </a:spcBef>
              <a:buFont typeface="Wingdings" panose="05000000000000000000" pitchFamily="2" charset="2"/>
              <a:buChar char="n"/>
            </a:pPr>
            <a:r>
              <a:rPr lang="zh-CN" altLang="en-US" sz="2400" i="0" dirty="0">
                <a:ea typeface="楷体_GB2312" pitchFamily="49" charset="-122"/>
              </a:rPr>
              <a:t>软件过程性能可预见性，</a:t>
            </a:r>
            <a:r>
              <a:rPr lang="zh-CN" altLang="en-US" sz="2400" b="0" i="0" dirty="0">
                <a:ea typeface="楷体_GB2312" pitchFamily="49" charset="-122"/>
              </a:rPr>
              <a:t>对进度、预算和质量做出现实的和准确的估计和预测。</a:t>
            </a:r>
          </a:p>
          <a:p>
            <a:pPr marL="533400" indent="-533400" defTabSz="914400">
              <a:spcBef>
                <a:spcPts val="1800"/>
              </a:spcBef>
              <a:buFont typeface="Wingdings" panose="05000000000000000000" pitchFamily="2" charset="2"/>
              <a:buChar char="n"/>
            </a:pPr>
            <a:r>
              <a:rPr lang="zh-CN" altLang="en-US" sz="2400" i="0" dirty="0">
                <a:ea typeface="楷体_GB2312" pitchFamily="49" charset="-122"/>
              </a:rPr>
              <a:t>软件过程规范化，</a:t>
            </a:r>
            <a:r>
              <a:rPr lang="zh-CN" altLang="en-US" sz="2400" b="0" i="0" dirty="0">
                <a:ea typeface="楷体_GB2312" pitchFamily="49" charset="-122"/>
              </a:rPr>
              <a:t>可遵循的标准、规则和指导性原则。</a:t>
            </a:r>
          </a:p>
          <a:p>
            <a:pPr marL="533400" indent="-533400" defTabSz="914400">
              <a:buFont typeface="Wingdings" panose="05000000000000000000" pitchFamily="2" charset="2"/>
              <a:buChar char="n"/>
            </a:pPr>
            <a:endParaRPr lang="zh-CN" altLang="en-US" sz="2400" i="0" dirty="0">
              <a:ea typeface="楷体_GB2312" pitchFamily="49" charset="-122"/>
            </a:endParaRPr>
          </a:p>
        </p:txBody>
      </p:sp>
      <p:sp>
        <p:nvSpPr>
          <p:cNvPr id="8" name="矩形 7">
            <a:extLst>
              <a:ext uri="{FF2B5EF4-FFF2-40B4-BE49-F238E27FC236}">
                <a16:creationId xmlns:a16="http://schemas.microsoft.com/office/drawing/2014/main" id="{0CFA2B23-84C5-4EB8-A1D8-6B9B62AD28B8}"/>
              </a:ext>
            </a:extLst>
          </p:cNvPr>
          <p:cNvSpPr/>
          <p:nvPr/>
        </p:nvSpPr>
        <p:spPr>
          <a:xfrm>
            <a:off x="1176528" y="4919008"/>
            <a:ext cx="6790944" cy="1938992"/>
          </a:xfrm>
          <a:prstGeom prst="rect">
            <a:avLst/>
          </a:prstGeom>
        </p:spPr>
        <p:txBody>
          <a:bodyPr wrap="square" numCol="2">
            <a:spAutoFit/>
          </a:bodyPr>
          <a:lstStyle/>
          <a:p>
            <a:pPr marL="533400" lvl="0" indent="-533400" defTabSz="914400">
              <a:buFont typeface="Wingdings" panose="05000000000000000000" pitchFamily="2" charset="2"/>
              <a:buChar char="n"/>
            </a:pPr>
            <a:r>
              <a:rPr lang="zh-CN" altLang="en-US" sz="2400" b="1" dirty="0">
                <a:solidFill>
                  <a:prstClr val="black"/>
                </a:solidFill>
                <a:ea typeface="楷体_GB2312" pitchFamily="49" charset="-122"/>
              </a:rPr>
              <a:t>过程的一致性</a:t>
            </a:r>
          </a:p>
          <a:p>
            <a:pPr marL="533400" lvl="0" indent="-533400" defTabSz="914400">
              <a:buFont typeface="Wingdings" panose="05000000000000000000" pitchFamily="2" charset="2"/>
              <a:buChar char="n"/>
            </a:pPr>
            <a:r>
              <a:rPr lang="zh-CN" altLang="en-US" sz="2400" b="1" dirty="0">
                <a:solidFill>
                  <a:prstClr val="black"/>
                </a:solidFill>
                <a:ea typeface="楷体_GB2312" pitchFamily="49" charset="-122"/>
              </a:rPr>
              <a:t>过程的丰富性</a:t>
            </a:r>
          </a:p>
          <a:p>
            <a:pPr marL="533400" lvl="0" indent="-533400" defTabSz="914400">
              <a:buFont typeface="Wingdings" panose="05000000000000000000" pitchFamily="2" charset="2"/>
              <a:buChar char="n"/>
            </a:pPr>
            <a:r>
              <a:rPr lang="zh-CN" altLang="en-US" sz="2400" b="1" dirty="0">
                <a:solidFill>
                  <a:prstClr val="black"/>
                </a:solidFill>
                <a:ea typeface="楷体_GB2312" pitchFamily="49" charset="-122"/>
              </a:rPr>
              <a:t>过程的可视性</a:t>
            </a:r>
            <a:endParaRPr lang="en-US" altLang="zh-CN" sz="2400" b="1" dirty="0">
              <a:solidFill>
                <a:prstClr val="black"/>
              </a:solidFill>
              <a:ea typeface="楷体_GB2312" pitchFamily="49" charset="-122"/>
            </a:endParaRPr>
          </a:p>
          <a:p>
            <a:pPr marL="533400" lvl="0" indent="-533400" defTabSz="914400">
              <a:buFont typeface="Wingdings" panose="05000000000000000000" pitchFamily="2" charset="2"/>
              <a:buChar char="n"/>
            </a:pPr>
            <a:endParaRPr lang="en-US" altLang="zh-CN" sz="2400" b="1" dirty="0">
              <a:solidFill>
                <a:prstClr val="black"/>
              </a:solidFill>
              <a:ea typeface="楷体_GB2312" pitchFamily="49" charset="-122"/>
            </a:endParaRPr>
          </a:p>
          <a:p>
            <a:pPr marL="533400" lvl="0" indent="-533400" defTabSz="914400">
              <a:buFont typeface="Wingdings" panose="05000000000000000000" pitchFamily="2" charset="2"/>
              <a:buChar char="n"/>
            </a:pPr>
            <a:endParaRPr lang="zh-CN" altLang="en-US" sz="2400" b="1" dirty="0">
              <a:solidFill>
                <a:prstClr val="black"/>
              </a:solidFill>
              <a:ea typeface="楷体_GB2312" pitchFamily="49" charset="-122"/>
            </a:endParaRPr>
          </a:p>
          <a:p>
            <a:pPr marL="533400" lvl="0" indent="-533400" defTabSz="914400">
              <a:buFont typeface="Wingdings" panose="05000000000000000000" pitchFamily="2" charset="2"/>
              <a:buChar char="n"/>
            </a:pPr>
            <a:r>
              <a:rPr lang="zh-CN" altLang="en-US" sz="2400" b="1" dirty="0">
                <a:solidFill>
                  <a:prstClr val="black"/>
                </a:solidFill>
                <a:ea typeface="楷体_GB2312" pitchFamily="49" charset="-122"/>
              </a:rPr>
              <a:t>过程的稳定性</a:t>
            </a:r>
          </a:p>
          <a:p>
            <a:pPr marL="533400" lvl="0" indent="-533400" defTabSz="914400">
              <a:buFont typeface="Wingdings" panose="05000000000000000000" pitchFamily="2" charset="2"/>
              <a:buChar char="n"/>
            </a:pPr>
            <a:r>
              <a:rPr lang="zh-CN" altLang="en-US" sz="2400" b="1" dirty="0">
                <a:solidFill>
                  <a:prstClr val="black"/>
                </a:solidFill>
                <a:ea typeface="楷体_GB2312" pitchFamily="49" charset="-122"/>
              </a:rPr>
              <a:t>过程的不断改进</a:t>
            </a:r>
            <a:endParaRPr lang="zh-CN" altLang="en-US" b="1" dirty="0"/>
          </a:p>
        </p:txBody>
      </p:sp>
    </p:spTree>
    <p:extLst>
      <p:ext uri="{BB962C8B-B14F-4D97-AF65-F5344CB8AC3E}">
        <p14:creationId xmlns:p14="http://schemas.microsoft.com/office/powerpoint/2010/main" val="182188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79ED0E2-0FE2-474C-8884-09897FFD3DB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能力成熟度模型概述</a:t>
            </a:r>
          </a:p>
        </p:txBody>
      </p:sp>
      <p:sp>
        <p:nvSpPr>
          <p:cNvPr id="3" name="Rectangle 3">
            <a:extLst>
              <a:ext uri="{FF2B5EF4-FFF2-40B4-BE49-F238E27FC236}">
                <a16:creationId xmlns:a16="http://schemas.microsoft.com/office/drawing/2014/main" id="{655C280E-9270-4351-B191-C8264FA3AAF1}"/>
              </a:ext>
            </a:extLst>
          </p:cNvPr>
          <p:cNvSpPr txBox="1">
            <a:spLocks noChangeArrowheads="1"/>
          </p:cNvSpPr>
          <p:nvPr/>
        </p:nvSpPr>
        <p:spPr bwMode="auto">
          <a:xfrm>
            <a:off x="755650" y="2205038"/>
            <a:ext cx="5545138"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2.2.1 CMM</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的基本内容</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2.2.2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系统工程能力模型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2.2.3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集成化产品开发模型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2.2.4 CMMI</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介绍</a:t>
            </a:r>
          </a:p>
        </p:txBody>
      </p:sp>
    </p:spTree>
    <p:extLst>
      <p:ext uri="{BB962C8B-B14F-4D97-AF65-F5344CB8AC3E}">
        <p14:creationId xmlns:p14="http://schemas.microsoft.com/office/powerpoint/2010/main" val="9505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0E8C6F8-DD51-4C84-B6C2-1A736AB5ED5D}"/>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2.2.1 CMM</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的基本内容</a:t>
            </a:r>
          </a:p>
        </p:txBody>
      </p:sp>
      <p:sp>
        <p:nvSpPr>
          <p:cNvPr id="3" name="Rectangle 3">
            <a:extLst>
              <a:ext uri="{FF2B5EF4-FFF2-40B4-BE49-F238E27FC236}">
                <a16:creationId xmlns:a16="http://schemas.microsoft.com/office/drawing/2014/main" id="{23BC9572-B239-4A8A-AF73-E5D6911E4C9F}"/>
              </a:ext>
            </a:extLst>
          </p:cNvPr>
          <p:cNvSpPr txBox="1">
            <a:spLocks noChangeArrowheads="1"/>
          </p:cNvSpPr>
          <p:nvPr/>
        </p:nvSpPr>
        <p:spPr bwMode="auto">
          <a:xfrm>
            <a:off x="647700" y="1651318"/>
            <a:ext cx="7848600"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90000"/>
              </a:lnSpc>
              <a:buFont typeface="Wingdings" panose="05000000000000000000" pitchFamily="2" charset="2"/>
              <a:buChar char="n"/>
            </a:pPr>
            <a:r>
              <a:rPr lang="en-US" altLang="zh-CN" b="0" i="0" dirty="0">
                <a:latin typeface="楷体_GB2312" pitchFamily="49" charset="-122"/>
                <a:ea typeface="楷体_GB2312" pitchFamily="49" charset="-122"/>
              </a:rPr>
              <a:t>CMM</a:t>
            </a:r>
            <a:r>
              <a:rPr lang="zh-CN" altLang="en-US" b="0" i="0" dirty="0">
                <a:latin typeface="楷体_GB2312" pitchFamily="49" charset="-122"/>
                <a:ea typeface="楷体_GB2312" pitchFamily="49" charset="-122"/>
              </a:rPr>
              <a:t>是</a:t>
            </a:r>
            <a:r>
              <a:rPr lang="zh-CN" altLang="en-US" i="0" dirty="0">
                <a:latin typeface="楷体_GB2312" pitchFamily="49" charset="-122"/>
                <a:ea typeface="楷体_GB2312" pitchFamily="49" charset="-122"/>
              </a:rPr>
              <a:t>软件过程能力成熟度模型</a:t>
            </a:r>
            <a:r>
              <a:rPr lang="zh-CN" altLang="en-US" b="0" i="0" dirty="0">
                <a:latin typeface="楷体_GB2312" pitchFamily="49" charset="-122"/>
                <a:ea typeface="楷体_GB2312" pitchFamily="49" charset="-122"/>
              </a:rPr>
              <a:t>（</a:t>
            </a:r>
            <a:r>
              <a:rPr lang="en-US" altLang="zh-CN" b="0" i="0" dirty="0">
                <a:latin typeface="楷体_GB2312" pitchFamily="49" charset="-122"/>
                <a:ea typeface="楷体_GB2312" pitchFamily="49" charset="-122"/>
              </a:rPr>
              <a:t>Capacity Maturity Model</a:t>
            </a:r>
            <a:r>
              <a:rPr lang="zh-CN" altLang="en-US" b="0" i="0" dirty="0">
                <a:latin typeface="楷体_GB2312" pitchFamily="49" charset="-122"/>
                <a:ea typeface="楷体_GB2312" pitchFamily="49" charset="-122"/>
              </a:rPr>
              <a:t>，</a:t>
            </a:r>
            <a:r>
              <a:rPr lang="en-US" altLang="zh-CN" b="0" i="0" dirty="0">
                <a:latin typeface="楷体_GB2312" pitchFamily="49" charset="-122"/>
                <a:ea typeface="楷体_GB2312" pitchFamily="49" charset="-122"/>
              </a:rPr>
              <a:t>CMM</a:t>
            </a:r>
            <a:r>
              <a:rPr lang="zh-CN" altLang="en-US" b="0" i="0" dirty="0">
                <a:latin typeface="楷体_GB2312" pitchFamily="49" charset="-122"/>
                <a:ea typeface="楷体_GB2312" pitchFamily="49" charset="-122"/>
              </a:rPr>
              <a:t>）的简称，是卡耐基－梅隆大学软件工程研究所为了满足美国联邦政府评估软件供应商能力的要求，于</a:t>
            </a:r>
            <a:r>
              <a:rPr lang="en-US" altLang="zh-CN" b="0" i="0" dirty="0">
                <a:latin typeface="楷体_GB2312" pitchFamily="49" charset="-122"/>
                <a:ea typeface="楷体_GB2312" pitchFamily="49" charset="-122"/>
              </a:rPr>
              <a:t>1986</a:t>
            </a:r>
            <a:r>
              <a:rPr lang="zh-CN" altLang="en-US" b="0" i="0" dirty="0">
                <a:latin typeface="楷体_GB2312" pitchFamily="49" charset="-122"/>
                <a:ea typeface="楷体_GB2312" pitchFamily="49" charset="-122"/>
              </a:rPr>
              <a:t>年开始研究的模型，并于</a:t>
            </a:r>
            <a:r>
              <a:rPr lang="en-US" altLang="zh-CN" b="0" i="0" dirty="0">
                <a:latin typeface="楷体_GB2312" pitchFamily="49" charset="-122"/>
                <a:ea typeface="楷体_GB2312" pitchFamily="49" charset="-122"/>
              </a:rPr>
              <a:t>1991</a:t>
            </a:r>
            <a:r>
              <a:rPr lang="zh-CN" altLang="en-US" b="0" i="0" dirty="0">
                <a:latin typeface="楷体_GB2312" pitchFamily="49" charset="-122"/>
                <a:ea typeface="楷体_GB2312" pitchFamily="49" charset="-122"/>
              </a:rPr>
              <a:t>年正式推出了</a:t>
            </a:r>
            <a:r>
              <a:rPr lang="en-US" altLang="zh-CN" b="0" i="0" dirty="0">
                <a:latin typeface="楷体_GB2312" pitchFamily="49" charset="-122"/>
                <a:ea typeface="楷体_GB2312" pitchFamily="49" charset="-122"/>
              </a:rPr>
              <a:t>CMM 1.0 </a:t>
            </a:r>
            <a:r>
              <a:rPr lang="zh-CN" altLang="en-US" b="0" i="0" dirty="0">
                <a:latin typeface="楷体_GB2312" pitchFamily="49" charset="-122"/>
                <a:ea typeface="楷体_GB2312" pitchFamily="49" charset="-122"/>
              </a:rPr>
              <a:t>版。 </a:t>
            </a:r>
            <a:endParaRPr lang="en-US" altLang="zh-CN" b="0" i="0" dirty="0">
              <a:latin typeface="楷体_GB2312" pitchFamily="49" charset="-122"/>
              <a:ea typeface="楷体_GB2312" pitchFamily="49" charset="-122"/>
            </a:endParaRPr>
          </a:p>
          <a:p>
            <a:pPr defTabSz="914400">
              <a:lnSpc>
                <a:spcPct val="90000"/>
              </a:lnSpc>
              <a:buFont typeface="Wingdings" panose="05000000000000000000" pitchFamily="2" charset="2"/>
              <a:buChar char="n"/>
            </a:pPr>
            <a:endParaRPr lang="zh-CN" altLang="en-US" b="0" i="0" dirty="0">
              <a:latin typeface="楷体_GB2312" pitchFamily="49" charset="-122"/>
              <a:ea typeface="楷体_GB2312" pitchFamily="49" charset="-122"/>
            </a:endParaRPr>
          </a:p>
          <a:p>
            <a:pPr defTabSz="914400">
              <a:lnSpc>
                <a:spcPct val="90000"/>
              </a:lnSpc>
              <a:buFont typeface="Wingdings" panose="05000000000000000000" pitchFamily="2" charset="2"/>
              <a:buChar char="n"/>
            </a:pPr>
            <a:r>
              <a:rPr lang="en-US" altLang="zh-CN" b="0" i="0" dirty="0">
                <a:latin typeface="楷体_GB2312" pitchFamily="49" charset="-122"/>
                <a:ea typeface="楷体_GB2312" pitchFamily="49" charset="-122"/>
              </a:rPr>
              <a:t>CMM</a:t>
            </a:r>
            <a:r>
              <a:rPr lang="zh-CN" altLang="en-US" b="0" i="0" dirty="0">
                <a:latin typeface="楷体_GB2312" pitchFamily="49" charset="-122"/>
                <a:ea typeface="楷体_GB2312" pitchFamily="49" charset="-122"/>
              </a:rPr>
              <a:t>描述一条从无序的、混乱的过程到成熟的、有纪律的过程的改进途径，描绘出软件组织如何增加对软件开发和维护的过程控制，如何向软件工程和管理的优秀文化演变等方面的指导 </a:t>
            </a:r>
          </a:p>
          <a:p>
            <a:pPr defTabSz="914400">
              <a:lnSpc>
                <a:spcPct val="90000"/>
              </a:lnSpc>
            </a:pPr>
            <a:endParaRPr lang="en-US" altLang="zh-CN" b="0" i="0" dirty="0">
              <a:latin typeface="楷体_GB2312" pitchFamily="49" charset="-122"/>
              <a:ea typeface="楷体_GB2312" pitchFamily="49" charset="-122"/>
            </a:endParaRPr>
          </a:p>
        </p:txBody>
      </p:sp>
    </p:spTree>
    <p:extLst>
      <p:ext uri="{BB962C8B-B14F-4D97-AF65-F5344CB8AC3E}">
        <p14:creationId xmlns:p14="http://schemas.microsoft.com/office/powerpoint/2010/main" val="26814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1D59914-3557-45C8-BF2A-69FFB9321935}"/>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CMM</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的起源和结构</a:t>
            </a:r>
          </a:p>
        </p:txBody>
      </p:sp>
      <p:sp>
        <p:nvSpPr>
          <p:cNvPr id="3" name="Rectangle 3">
            <a:extLst>
              <a:ext uri="{FF2B5EF4-FFF2-40B4-BE49-F238E27FC236}">
                <a16:creationId xmlns:a16="http://schemas.microsoft.com/office/drawing/2014/main" id="{AA72AEFF-36F1-4A94-AA30-3C55B59904D6}"/>
              </a:ext>
            </a:extLst>
          </p:cNvPr>
          <p:cNvSpPr txBox="1">
            <a:spLocks noChangeArrowheads="1"/>
          </p:cNvSpPr>
          <p:nvPr/>
        </p:nvSpPr>
        <p:spPr bwMode="auto">
          <a:xfrm>
            <a:off x="684213" y="1773238"/>
            <a:ext cx="4608512"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CMM</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建立的目的</a:t>
            </a:r>
            <a:r>
              <a:rPr kumimoji="0" lang="zh-CN" altLang="en-US" sz="28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 </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CMM</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的起源 </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内容和结构 </a:t>
            </a:r>
            <a:endParaRPr kumimoji="0" lang="zh-CN" altLang="en-US" sz="28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p:txBody>
      </p:sp>
      <p:sp>
        <p:nvSpPr>
          <p:cNvPr id="4" name="Rectangle 5">
            <a:extLst>
              <a:ext uri="{FF2B5EF4-FFF2-40B4-BE49-F238E27FC236}">
                <a16:creationId xmlns:a16="http://schemas.microsoft.com/office/drawing/2014/main" id="{3BB5DB48-461D-443F-93B9-3EBFD171F993}"/>
              </a:ext>
            </a:extLst>
          </p:cNvPr>
          <p:cNvSpPr>
            <a:spLocks noChangeArrowheads="1"/>
          </p:cNvSpPr>
          <p:nvPr/>
        </p:nvSpPr>
        <p:spPr bwMode="auto">
          <a:xfrm>
            <a:off x="9143935" y="2218939"/>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5" name="Picture 4" descr="2-1">
            <a:extLst>
              <a:ext uri="{FF2B5EF4-FFF2-40B4-BE49-F238E27FC236}">
                <a16:creationId xmlns:a16="http://schemas.microsoft.com/office/drawing/2014/main" id="{812B4434-8647-4D2B-BA90-B11504477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414" y="3260471"/>
            <a:ext cx="5111750" cy="319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73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1861</TotalTime>
  <Words>1528</Words>
  <Application>Microsoft Office PowerPoint</Application>
  <PresentationFormat>全屏显示(4:3)</PresentationFormat>
  <Paragraphs>175</Paragraphs>
  <Slides>30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等线</vt:lpstr>
      <vt:lpstr>等线 Light</vt:lpstr>
      <vt:lpstr>楷体_GB2312</vt:lpstr>
      <vt:lpstr>宋体</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Arrows-Thinkpad</dc:creator>
  <cp:lastModifiedBy>Arrows-Thinkpad</cp:lastModifiedBy>
  <cp:revision>53</cp:revision>
  <dcterms:created xsi:type="dcterms:W3CDTF">2021-04-21T07:06:02Z</dcterms:created>
  <dcterms:modified xsi:type="dcterms:W3CDTF">2021-05-06T01:42:26Z</dcterms:modified>
</cp:coreProperties>
</file>