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 snapToGrid="0">
      <p:cViewPr varScale="1">
        <p:scale>
          <a:sx n="69" d="100"/>
          <a:sy n="69" d="100"/>
        </p:scale>
        <p:origin x="44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aadb563bfecab1d" providerId="LiveId" clId="{A21DA345-ECC6-4382-98E5-887E6E2A8918}"/>
    <pc:docChg chg="undo custSel addSld delSld modSld">
      <pc:chgData name="" userId="faadb563bfecab1d" providerId="LiveId" clId="{A21DA345-ECC6-4382-98E5-887E6E2A8918}" dt="2021-05-05T15:51:26.139" v="129" actId="2696"/>
      <pc:docMkLst>
        <pc:docMk/>
      </pc:docMkLst>
      <pc:sldChg chg="addSp delSp modSp add del">
        <pc:chgData name="" userId="faadb563bfecab1d" providerId="LiveId" clId="{A21DA345-ECC6-4382-98E5-887E6E2A8918}" dt="2021-05-05T15:43:00.192" v="39" actId="114"/>
        <pc:sldMkLst>
          <pc:docMk/>
          <pc:sldMk cId="3330577137" sldId="256"/>
        </pc:sldMkLst>
        <pc:spChg chg="add del">
          <ac:chgData name="" userId="faadb563bfecab1d" providerId="LiveId" clId="{A21DA345-ECC6-4382-98E5-887E6E2A8918}" dt="2021-05-05T15:42:54.094" v="36"/>
          <ac:spMkLst>
            <pc:docMk/>
            <pc:sldMk cId="3330577137" sldId="256"/>
            <ac:spMk id="5" creationId="{5B4916F3-3B60-4D40-B4C5-A35C861014C0}"/>
          </ac:spMkLst>
        </pc:spChg>
        <pc:spChg chg="add del">
          <ac:chgData name="" userId="faadb563bfecab1d" providerId="LiveId" clId="{A21DA345-ECC6-4382-98E5-887E6E2A8918}" dt="2021-05-05T15:42:54.094" v="36"/>
          <ac:spMkLst>
            <pc:docMk/>
            <pc:sldMk cId="3330577137" sldId="256"/>
            <ac:spMk id="6" creationId="{F98FE04E-EEC3-4DFA-8C11-51E8CC754B19}"/>
          </ac:spMkLst>
        </pc:spChg>
        <pc:spChg chg="add mod">
          <ac:chgData name="" userId="faadb563bfecab1d" providerId="LiveId" clId="{A21DA345-ECC6-4382-98E5-887E6E2A8918}" dt="2021-05-05T15:43:00.192" v="39" actId="114"/>
          <ac:spMkLst>
            <pc:docMk/>
            <pc:sldMk cId="3330577137" sldId="256"/>
            <ac:spMk id="7" creationId="{741D40CF-9DFC-4DF4-B8A5-848E0A3D6910}"/>
          </ac:spMkLst>
        </pc:spChg>
        <pc:spChg chg="del">
          <ac:chgData name="" userId="faadb563bfecab1d" providerId="LiveId" clId="{A21DA345-ECC6-4382-98E5-887E6E2A8918}" dt="2021-05-05T15:42:57.231" v="37" actId="478"/>
          <ac:spMkLst>
            <pc:docMk/>
            <pc:sldMk cId="3330577137" sldId="256"/>
            <ac:spMk id="8" creationId="{98E76B59-BC3B-42DF-890D-D7CB61EE33AE}"/>
          </ac:spMkLst>
        </pc:spChg>
        <pc:spChg chg="add mod">
          <ac:chgData name="" userId="faadb563bfecab1d" providerId="LiveId" clId="{A21DA345-ECC6-4382-98E5-887E6E2A8918}" dt="2021-05-05T15:43:00.192" v="39" actId="114"/>
          <ac:spMkLst>
            <pc:docMk/>
            <pc:sldMk cId="3330577137" sldId="256"/>
            <ac:spMk id="9" creationId="{3932893F-EAF9-4414-B134-B75AB7FD3339}"/>
          </ac:spMkLst>
        </pc:spChg>
        <pc:spChg chg="del">
          <ac:chgData name="" userId="faadb563bfecab1d" providerId="LiveId" clId="{A21DA345-ECC6-4382-98E5-887E6E2A8918}" dt="2021-05-05T15:42:57.231" v="37" actId="478"/>
          <ac:spMkLst>
            <pc:docMk/>
            <pc:sldMk cId="3330577137" sldId="256"/>
            <ac:spMk id="13" creationId="{D53BC130-FBF0-4BBC-81A8-19A9C25349E0}"/>
          </ac:spMkLst>
        </pc:spChg>
      </pc:sldChg>
    </pc:docChg>
  </pc:docChgLst>
  <pc:docChgLst>
    <pc:chgData userId="faadb563bfecab1d" providerId="LiveId" clId="{CB0A2BB5-231E-4386-ADE3-B872A1102C52}"/>
    <pc:docChg chg="undo custSel addSld delSld modSld">
      <pc:chgData name="" userId="faadb563bfecab1d" providerId="LiveId" clId="{CB0A2BB5-231E-4386-ADE3-B872A1102C52}" dt="2021-05-12T16:47:15.064" v="101" actId="114"/>
      <pc:docMkLst>
        <pc:docMk/>
      </pc:docMkLst>
      <pc:sldChg chg="addSp delSp modSp add del">
        <pc:chgData name="" userId="faadb563bfecab1d" providerId="LiveId" clId="{CB0A2BB5-231E-4386-ADE3-B872A1102C52}" dt="2021-05-12T16:43:10.519" v="23" actId="114"/>
        <pc:sldMkLst>
          <pc:docMk/>
          <pc:sldMk cId="3330577137" sldId="256"/>
        </pc:sldMkLst>
        <pc:spChg chg="add mod">
          <ac:chgData name="" userId="faadb563bfecab1d" providerId="LiveId" clId="{CB0A2BB5-231E-4386-ADE3-B872A1102C52}" dt="2021-05-12T16:43:10.519" v="23" actId="114"/>
          <ac:spMkLst>
            <pc:docMk/>
            <pc:sldMk cId="3330577137" sldId="256"/>
            <ac:spMk id="5" creationId="{03865D0E-2CFD-459A-8A33-08D2AB0971C4}"/>
          </ac:spMkLst>
        </pc:spChg>
        <pc:spChg chg="add mod">
          <ac:chgData name="" userId="faadb563bfecab1d" providerId="LiveId" clId="{CB0A2BB5-231E-4386-ADE3-B872A1102C52}" dt="2021-05-12T16:43:10.519" v="23" actId="114"/>
          <ac:spMkLst>
            <pc:docMk/>
            <pc:sldMk cId="3330577137" sldId="256"/>
            <ac:spMk id="6" creationId="{3F786BC7-75D6-41ED-B37E-8CA8C2BF0631}"/>
          </ac:spMkLst>
        </pc:spChg>
        <pc:spChg chg="del">
          <ac:chgData name="" userId="faadb563bfecab1d" providerId="LiveId" clId="{CB0A2BB5-231E-4386-ADE3-B872A1102C52}" dt="2021-05-12T16:43:06.220" v="20" actId="478"/>
          <ac:spMkLst>
            <pc:docMk/>
            <pc:sldMk cId="3330577137" sldId="256"/>
            <ac:spMk id="7" creationId="{741D40CF-9DFC-4DF4-B8A5-848E0A3D6910}"/>
          </ac:spMkLst>
        </pc:spChg>
        <pc:spChg chg="del">
          <ac:chgData name="" userId="faadb563bfecab1d" providerId="LiveId" clId="{CB0A2BB5-231E-4386-ADE3-B872A1102C52}" dt="2021-05-12T16:43:07.492" v="21" actId="478"/>
          <ac:spMkLst>
            <pc:docMk/>
            <pc:sldMk cId="3330577137" sldId="256"/>
            <ac:spMk id="9" creationId="{3932893F-EAF9-4414-B134-B75AB7FD3339}"/>
          </ac:spMkLst>
        </pc:spChg>
      </pc:sldChg>
      <pc:sldChg chg="del">
        <pc:chgData name="" userId="faadb563bfecab1d" providerId="LiveId" clId="{CB0A2BB5-231E-4386-ADE3-B872A1102C52}" dt="2021-05-12T16:42:52.253" v="0" actId="2696"/>
        <pc:sldMkLst>
          <pc:docMk/>
          <pc:sldMk cId="3242206886" sldId="257"/>
        </pc:sldMkLst>
      </pc:sldChg>
      <pc:sldChg chg="del">
        <pc:chgData name="" userId="faadb563bfecab1d" providerId="LiveId" clId="{CB0A2BB5-231E-4386-ADE3-B872A1102C52}" dt="2021-05-12T16:42:52.499" v="1" actId="2696"/>
        <pc:sldMkLst>
          <pc:docMk/>
          <pc:sldMk cId="3987497509" sldId="258"/>
        </pc:sldMkLst>
      </pc:sldChg>
      <pc:sldChg chg="del">
        <pc:chgData name="" userId="faadb563bfecab1d" providerId="LiveId" clId="{CB0A2BB5-231E-4386-ADE3-B872A1102C52}" dt="2021-05-12T16:42:52.532" v="2" actId="2696"/>
        <pc:sldMkLst>
          <pc:docMk/>
          <pc:sldMk cId="3239403567" sldId="259"/>
        </pc:sldMkLst>
      </pc:sldChg>
      <pc:sldChg chg="del">
        <pc:chgData name="" userId="faadb563bfecab1d" providerId="LiveId" clId="{CB0A2BB5-231E-4386-ADE3-B872A1102C52}" dt="2021-05-12T16:42:52.566" v="3" actId="2696"/>
        <pc:sldMkLst>
          <pc:docMk/>
          <pc:sldMk cId="2435575690" sldId="260"/>
        </pc:sldMkLst>
      </pc:sldChg>
      <pc:sldChg chg="del">
        <pc:chgData name="" userId="faadb563bfecab1d" providerId="LiveId" clId="{CB0A2BB5-231E-4386-ADE3-B872A1102C52}" dt="2021-05-12T16:42:52.599" v="4" actId="2696"/>
        <pc:sldMkLst>
          <pc:docMk/>
          <pc:sldMk cId="3516189014" sldId="261"/>
        </pc:sldMkLst>
      </pc:sldChg>
      <pc:sldChg chg="del">
        <pc:chgData name="" userId="faadb563bfecab1d" providerId="LiveId" clId="{CB0A2BB5-231E-4386-ADE3-B872A1102C52}" dt="2021-05-12T16:42:52.631" v="5" actId="2696"/>
        <pc:sldMkLst>
          <pc:docMk/>
          <pc:sldMk cId="4096886390" sldId="262"/>
        </pc:sldMkLst>
      </pc:sldChg>
      <pc:sldChg chg="del">
        <pc:chgData name="" userId="faadb563bfecab1d" providerId="LiveId" clId="{CB0A2BB5-231E-4386-ADE3-B872A1102C52}" dt="2021-05-12T16:42:52.663" v="6" actId="2696"/>
        <pc:sldMkLst>
          <pc:docMk/>
          <pc:sldMk cId="1323319627" sldId="263"/>
        </pc:sldMkLst>
      </pc:sldChg>
      <pc:sldChg chg="del">
        <pc:chgData name="" userId="faadb563bfecab1d" providerId="LiveId" clId="{CB0A2BB5-231E-4386-ADE3-B872A1102C52}" dt="2021-05-12T16:42:52.697" v="7" actId="2696"/>
        <pc:sldMkLst>
          <pc:docMk/>
          <pc:sldMk cId="1677087830" sldId="264"/>
        </pc:sldMkLst>
      </pc:sldChg>
      <pc:sldChg chg="del">
        <pc:chgData name="" userId="faadb563bfecab1d" providerId="LiveId" clId="{CB0A2BB5-231E-4386-ADE3-B872A1102C52}" dt="2021-05-12T16:42:52.730" v="8" actId="2696"/>
        <pc:sldMkLst>
          <pc:docMk/>
          <pc:sldMk cId="3982816132" sldId="265"/>
        </pc:sldMkLst>
      </pc:sldChg>
      <pc:sldChg chg="del">
        <pc:chgData name="" userId="faadb563bfecab1d" providerId="LiveId" clId="{CB0A2BB5-231E-4386-ADE3-B872A1102C52}" dt="2021-05-12T16:42:52.764" v="9" actId="2696"/>
        <pc:sldMkLst>
          <pc:docMk/>
          <pc:sldMk cId="3431938001" sldId="266"/>
        </pc:sldMkLst>
      </pc:sldChg>
      <pc:sldChg chg="del">
        <pc:chgData name="" userId="faadb563bfecab1d" providerId="LiveId" clId="{CB0A2BB5-231E-4386-ADE3-B872A1102C52}" dt="2021-05-12T16:42:52.794" v="10" actId="2696"/>
        <pc:sldMkLst>
          <pc:docMk/>
          <pc:sldMk cId="3557608389" sldId="267"/>
        </pc:sldMkLst>
      </pc:sldChg>
      <pc:sldChg chg="del">
        <pc:chgData name="" userId="faadb563bfecab1d" providerId="LiveId" clId="{CB0A2BB5-231E-4386-ADE3-B872A1102C52}" dt="2021-05-12T16:42:52.827" v="11" actId="2696"/>
        <pc:sldMkLst>
          <pc:docMk/>
          <pc:sldMk cId="1265045755" sldId="268"/>
        </pc:sldMkLst>
      </pc:sldChg>
      <pc:sldChg chg="del">
        <pc:chgData name="" userId="faadb563bfecab1d" providerId="LiveId" clId="{CB0A2BB5-231E-4386-ADE3-B872A1102C52}" dt="2021-05-12T16:42:52.993" v="12" actId="2696"/>
        <pc:sldMkLst>
          <pc:docMk/>
          <pc:sldMk cId="2194142675" sldId="269"/>
        </pc:sldMkLst>
      </pc:sldChg>
      <pc:sldChg chg="del">
        <pc:chgData name="" userId="faadb563bfecab1d" providerId="LiveId" clId="{CB0A2BB5-231E-4386-ADE3-B872A1102C52}" dt="2021-05-12T16:42:52.998" v="13" actId="2696"/>
        <pc:sldMkLst>
          <pc:docMk/>
          <pc:sldMk cId="4058718897" sldId="270"/>
        </pc:sldMkLst>
      </pc:sldChg>
      <pc:sldChg chg="del">
        <pc:chgData name="" userId="faadb563bfecab1d" providerId="LiveId" clId="{CB0A2BB5-231E-4386-ADE3-B872A1102C52}" dt="2021-05-12T16:42:53.026" v="14" actId="2696"/>
        <pc:sldMkLst>
          <pc:docMk/>
          <pc:sldMk cId="3814311959" sldId="271"/>
        </pc:sldMkLst>
      </pc:sldChg>
      <pc:sldChg chg="del">
        <pc:chgData name="" userId="faadb563bfecab1d" providerId="LiveId" clId="{CB0A2BB5-231E-4386-ADE3-B872A1102C52}" dt="2021-05-12T16:42:53.057" v="15" actId="2696"/>
        <pc:sldMkLst>
          <pc:docMk/>
          <pc:sldMk cId="1458742004" sldId="272"/>
        </pc:sldMkLst>
      </pc:sldChg>
      <pc:sldChg chg="add del">
        <pc:chgData name="" userId="faadb563bfecab1d" providerId="LiveId" clId="{CB0A2BB5-231E-4386-ADE3-B872A1102C52}" dt="2021-05-12T16:43:16.136" v="25" actId="2696"/>
        <pc:sldMkLst>
          <pc:docMk/>
          <pc:sldMk cId="4287375561" sldId="273"/>
        </pc:sldMkLst>
      </pc:sldChg>
      <pc:sldChg chg="addSp modSp add">
        <pc:chgData name="" userId="faadb563bfecab1d" providerId="LiveId" clId="{CB0A2BB5-231E-4386-ADE3-B872A1102C52}" dt="2021-05-12T16:43:21.183" v="27" actId="114"/>
        <pc:sldMkLst>
          <pc:docMk/>
          <pc:sldMk cId="602574480" sldId="274"/>
        </pc:sldMkLst>
        <pc:spChg chg="add mod">
          <ac:chgData name="" userId="faadb563bfecab1d" providerId="LiveId" clId="{CB0A2BB5-231E-4386-ADE3-B872A1102C52}" dt="2021-05-12T16:43:21.183" v="27" actId="114"/>
          <ac:spMkLst>
            <pc:docMk/>
            <pc:sldMk cId="602574480" sldId="274"/>
            <ac:spMk id="2" creationId="{70ABB188-935D-4A1D-AFEC-689AF1EB0BC0}"/>
          </ac:spMkLst>
        </pc:spChg>
        <pc:spChg chg="add mod">
          <ac:chgData name="" userId="faadb563bfecab1d" providerId="LiveId" clId="{CB0A2BB5-231E-4386-ADE3-B872A1102C52}" dt="2021-05-12T16:43:21.183" v="27" actId="114"/>
          <ac:spMkLst>
            <pc:docMk/>
            <pc:sldMk cId="602574480" sldId="274"/>
            <ac:spMk id="3" creationId="{19749E92-6422-416A-AD1B-5AE90FF8ADA4}"/>
          </ac:spMkLst>
        </pc:spChg>
        <pc:picChg chg="add">
          <ac:chgData name="" userId="faadb563bfecab1d" providerId="LiveId" clId="{CB0A2BB5-231E-4386-ADE3-B872A1102C52}" dt="2021-05-12T16:43:20.022" v="26"/>
          <ac:picMkLst>
            <pc:docMk/>
            <pc:sldMk cId="602574480" sldId="274"/>
            <ac:picMk id="4" creationId="{0CBE4572-8CFA-4374-8CF5-11D274E1361C}"/>
          </ac:picMkLst>
        </pc:picChg>
      </pc:sldChg>
      <pc:sldChg chg="addSp modSp add modAnim">
        <pc:chgData name="" userId="faadb563bfecab1d" providerId="LiveId" clId="{CB0A2BB5-231E-4386-ADE3-B872A1102C52}" dt="2021-05-12T16:43:43.301" v="32" actId="114"/>
        <pc:sldMkLst>
          <pc:docMk/>
          <pc:sldMk cId="2398727764" sldId="275"/>
        </pc:sldMkLst>
        <pc:spChg chg="add mod">
          <ac:chgData name="" userId="faadb563bfecab1d" providerId="LiveId" clId="{CB0A2BB5-231E-4386-ADE3-B872A1102C52}" dt="2021-05-12T16:43:43.301" v="32" actId="114"/>
          <ac:spMkLst>
            <pc:docMk/>
            <pc:sldMk cId="2398727764" sldId="275"/>
            <ac:spMk id="2" creationId="{0F289CFC-CEE0-46A8-93E7-29C5C0E218B9}"/>
          </ac:spMkLst>
        </pc:spChg>
        <pc:spChg chg="add mod">
          <ac:chgData name="" userId="faadb563bfecab1d" providerId="LiveId" clId="{CB0A2BB5-231E-4386-ADE3-B872A1102C52}" dt="2021-05-12T16:43:43.301" v="32" actId="114"/>
          <ac:spMkLst>
            <pc:docMk/>
            <pc:sldMk cId="2398727764" sldId="275"/>
            <ac:spMk id="4" creationId="{F074DDCF-9E06-4A8D-A01C-2A63BB989066}"/>
          </ac:spMkLst>
        </pc:spChg>
        <pc:spChg chg="add mod">
          <ac:chgData name="" userId="faadb563bfecab1d" providerId="LiveId" clId="{CB0A2BB5-231E-4386-ADE3-B872A1102C52}" dt="2021-05-12T16:43:43.301" v="32" actId="114"/>
          <ac:spMkLst>
            <pc:docMk/>
            <pc:sldMk cId="2398727764" sldId="275"/>
            <ac:spMk id="5" creationId="{56C32AB1-DFE6-46E8-A9B5-EF3CB4DF1888}"/>
          </ac:spMkLst>
        </pc:spChg>
        <pc:picChg chg="add mod">
          <ac:chgData name="" userId="faadb563bfecab1d" providerId="LiveId" clId="{CB0A2BB5-231E-4386-ADE3-B872A1102C52}" dt="2021-05-12T16:43:43.301" v="32" actId="114"/>
          <ac:picMkLst>
            <pc:docMk/>
            <pc:sldMk cId="2398727764" sldId="275"/>
            <ac:picMk id="3" creationId="{D37293FB-890A-4F41-AED8-FE34F396405E}"/>
          </ac:picMkLst>
        </pc:picChg>
        <pc:picChg chg="add mod">
          <ac:chgData name="" userId="faadb563bfecab1d" providerId="LiveId" clId="{CB0A2BB5-231E-4386-ADE3-B872A1102C52}" dt="2021-05-12T16:43:43.301" v="32" actId="114"/>
          <ac:picMkLst>
            <pc:docMk/>
            <pc:sldMk cId="2398727764" sldId="275"/>
            <ac:picMk id="6" creationId="{FBCD0F81-F5AC-4B77-9CCA-A57D45FC8F78}"/>
          </ac:picMkLst>
        </pc:picChg>
      </pc:sldChg>
      <pc:sldChg chg="addSp modSp add modAnim">
        <pc:chgData name="" userId="faadb563bfecab1d" providerId="LiveId" clId="{CB0A2BB5-231E-4386-ADE3-B872A1102C52}" dt="2021-05-12T16:43:52.661" v="36" actId="114"/>
        <pc:sldMkLst>
          <pc:docMk/>
          <pc:sldMk cId="3009520399" sldId="276"/>
        </pc:sldMkLst>
        <pc:spChg chg="add mod">
          <ac:chgData name="" userId="faadb563bfecab1d" providerId="LiveId" clId="{CB0A2BB5-231E-4386-ADE3-B872A1102C52}" dt="2021-05-12T16:43:52.661" v="36" actId="114"/>
          <ac:spMkLst>
            <pc:docMk/>
            <pc:sldMk cId="3009520399" sldId="276"/>
            <ac:spMk id="2" creationId="{5EE78C52-1274-40CE-BE26-8DF1AD8317EB}"/>
          </ac:spMkLst>
        </pc:spChg>
        <pc:spChg chg="add mod">
          <ac:chgData name="" userId="faadb563bfecab1d" providerId="LiveId" clId="{CB0A2BB5-231E-4386-ADE3-B872A1102C52}" dt="2021-05-12T16:43:52.661" v="36" actId="114"/>
          <ac:spMkLst>
            <pc:docMk/>
            <pc:sldMk cId="3009520399" sldId="276"/>
            <ac:spMk id="3" creationId="{6D74062D-26CA-4C57-8286-244A367AC327}"/>
          </ac:spMkLst>
        </pc:spChg>
        <pc:spChg chg="add mod">
          <ac:chgData name="" userId="faadb563bfecab1d" providerId="LiveId" clId="{CB0A2BB5-231E-4386-ADE3-B872A1102C52}" dt="2021-05-12T16:43:52.661" v="36" actId="114"/>
          <ac:spMkLst>
            <pc:docMk/>
            <pc:sldMk cId="3009520399" sldId="276"/>
            <ac:spMk id="4" creationId="{ED54124F-EB5E-4911-893C-FE68F029A7FE}"/>
          </ac:spMkLst>
        </pc:spChg>
        <pc:spChg chg="add mod">
          <ac:chgData name="" userId="faadb563bfecab1d" providerId="LiveId" clId="{CB0A2BB5-231E-4386-ADE3-B872A1102C52}" dt="2021-05-12T16:43:52.661" v="36" actId="114"/>
          <ac:spMkLst>
            <pc:docMk/>
            <pc:sldMk cId="3009520399" sldId="276"/>
            <ac:spMk id="5" creationId="{B262A73B-E50A-42BE-B8D7-B86EE8C57F6D}"/>
          </ac:spMkLst>
        </pc:spChg>
      </pc:sldChg>
      <pc:sldChg chg="addSp modSp add modAnim">
        <pc:chgData name="" userId="faadb563bfecab1d" providerId="LiveId" clId="{CB0A2BB5-231E-4386-ADE3-B872A1102C52}" dt="2021-05-12T16:44:55.435" v="40" actId="114"/>
        <pc:sldMkLst>
          <pc:docMk/>
          <pc:sldMk cId="841859988" sldId="277"/>
        </pc:sldMkLst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2" creationId="{CBA7CCAE-2D56-4FC6-934F-097D219FFF38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3" creationId="{E99BD067-E9FB-4FFD-9998-4EEA849BBDCF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4" creationId="{C7ADD1A5-D440-4B43-AF8D-731CC22D080A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5" creationId="{B7C33973-F748-4B50-90EF-12E129553DDB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6" creationId="{9E70C140-62CB-4037-AEA8-06AEB8C0DF52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7" creationId="{EC40838C-9CA1-4DE2-9EC2-BC18F6B40691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8" creationId="{47D33038-B040-4068-B854-54D713536467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9" creationId="{1C5F8463-0304-49C8-9053-ED83CB9B2FCD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10" creationId="{55086D43-AB6B-4E9F-82AC-0AE6D4DC0AEF}"/>
          </ac:spMkLst>
        </pc:spChg>
        <pc:spChg chg="add mod">
          <ac:chgData name="" userId="faadb563bfecab1d" providerId="LiveId" clId="{CB0A2BB5-231E-4386-ADE3-B872A1102C52}" dt="2021-05-12T16:44:55.435" v="40" actId="114"/>
          <ac:spMkLst>
            <pc:docMk/>
            <pc:sldMk cId="841859988" sldId="277"/>
            <ac:spMk id="11" creationId="{FAC946E3-0ED4-41C9-986E-F35D4CD3C991}"/>
          </ac:spMkLst>
        </pc:spChg>
      </pc:sldChg>
      <pc:sldChg chg="addSp modSp add">
        <pc:chgData name="" userId="faadb563bfecab1d" providerId="LiveId" clId="{CB0A2BB5-231E-4386-ADE3-B872A1102C52}" dt="2021-05-12T16:45:02.825" v="44" actId="114"/>
        <pc:sldMkLst>
          <pc:docMk/>
          <pc:sldMk cId="3521003376" sldId="278"/>
        </pc:sldMkLst>
        <pc:spChg chg="add mod">
          <ac:chgData name="" userId="faadb563bfecab1d" providerId="LiveId" clId="{CB0A2BB5-231E-4386-ADE3-B872A1102C52}" dt="2021-05-12T16:45:02.825" v="44" actId="114"/>
          <ac:spMkLst>
            <pc:docMk/>
            <pc:sldMk cId="3521003376" sldId="278"/>
            <ac:spMk id="2" creationId="{5D6A5EB0-8873-4927-B2D1-671FF303BCCC}"/>
          </ac:spMkLst>
        </pc:spChg>
        <pc:spChg chg="add mod">
          <ac:chgData name="" userId="faadb563bfecab1d" providerId="LiveId" clId="{CB0A2BB5-231E-4386-ADE3-B872A1102C52}" dt="2021-05-12T16:45:02.825" v="44" actId="114"/>
          <ac:spMkLst>
            <pc:docMk/>
            <pc:sldMk cId="3521003376" sldId="278"/>
            <ac:spMk id="3" creationId="{C08B478D-74ED-4CCF-88EC-8B23B210E56B}"/>
          </ac:spMkLst>
        </pc:spChg>
        <pc:picChg chg="add">
          <ac:chgData name="" userId="faadb563bfecab1d" providerId="LiveId" clId="{CB0A2BB5-231E-4386-ADE3-B872A1102C52}" dt="2021-05-12T16:45:01.131" v="42"/>
          <ac:picMkLst>
            <pc:docMk/>
            <pc:sldMk cId="3521003376" sldId="278"/>
            <ac:picMk id="4" creationId="{2548EA2D-962C-4CC8-9FD7-3C45482F8742}"/>
          </ac:picMkLst>
        </pc:picChg>
      </pc:sldChg>
      <pc:sldChg chg="addSp modSp add modAnim">
        <pc:chgData name="" userId="faadb563bfecab1d" providerId="LiveId" clId="{CB0A2BB5-231E-4386-ADE3-B872A1102C52}" dt="2021-05-12T16:45:10.547" v="47" actId="114"/>
        <pc:sldMkLst>
          <pc:docMk/>
          <pc:sldMk cId="1625058783" sldId="279"/>
        </pc:sldMkLst>
        <pc:spChg chg="add mod">
          <ac:chgData name="" userId="faadb563bfecab1d" providerId="LiveId" clId="{CB0A2BB5-231E-4386-ADE3-B872A1102C52}" dt="2021-05-12T16:45:10.547" v="47" actId="114"/>
          <ac:spMkLst>
            <pc:docMk/>
            <pc:sldMk cId="1625058783" sldId="279"/>
            <ac:spMk id="2" creationId="{6A6FD9FB-5408-42AC-BBFC-A54B8198F470}"/>
          </ac:spMkLst>
        </pc:spChg>
        <pc:spChg chg="add mod">
          <ac:chgData name="" userId="faadb563bfecab1d" providerId="LiveId" clId="{CB0A2BB5-231E-4386-ADE3-B872A1102C52}" dt="2021-05-12T16:45:10.547" v="47" actId="114"/>
          <ac:spMkLst>
            <pc:docMk/>
            <pc:sldMk cId="1625058783" sldId="279"/>
            <ac:spMk id="3" creationId="{A7A03B91-A42D-43E8-8ABE-C9FFC13E9755}"/>
          </ac:spMkLst>
        </pc:spChg>
        <pc:picChg chg="add mod">
          <ac:chgData name="" userId="faadb563bfecab1d" providerId="LiveId" clId="{CB0A2BB5-231E-4386-ADE3-B872A1102C52}" dt="2021-05-12T16:45:10.547" v="47" actId="114"/>
          <ac:picMkLst>
            <pc:docMk/>
            <pc:sldMk cId="1625058783" sldId="279"/>
            <ac:picMk id="4" creationId="{898AC4A7-1C61-433A-848D-D0E046827DF1}"/>
          </ac:picMkLst>
        </pc:picChg>
      </pc:sldChg>
      <pc:sldChg chg="addSp modSp add modAnim">
        <pc:chgData name="" userId="faadb563bfecab1d" providerId="LiveId" clId="{CB0A2BB5-231E-4386-ADE3-B872A1102C52}" dt="2021-05-12T16:45:18.159" v="50" actId="114"/>
        <pc:sldMkLst>
          <pc:docMk/>
          <pc:sldMk cId="1131937703" sldId="280"/>
        </pc:sldMkLst>
        <pc:spChg chg="add mod">
          <ac:chgData name="" userId="faadb563bfecab1d" providerId="LiveId" clId="{CB0A2BB5-231E-4386-ADE3-B872A1102C52}" dt="2021-05-12T16:45:18.159" v="50" actId="114"/>
          <ac:spMkLst>
            <pc:docMk/>
            <pc:sldMk cId="1131937703" sldId="280"/>
            <ac:spMk id="2" creationId="{99F64F2B-82A0-4AF4-A68F-23AE2D1FB031}"/>
          </ac:spMkLst>
        </pc:spChg>
        <pc:graphicFrameChg chg="add">
          <ac:chgData name="" userId="faadb563bfecab1d" providerId="LiveId" clId="{CB0A2BB5-231E-4386-ADE3-B872A1102C52}" dt="2021-05-12T16:45:17.152" v="49"/>
          <ac:graphicFrameMkLst>
            <pc:docMk/>
            <pc:sldMk cId="1131937703" sldId="280"/>
            <ac:graphicFrameMk id="4" creationId="{317A32E6-DA13-4713-B8A3-1EC6F27D35B8}"/>
          </ac:graphicFrameMkLst>
        </pc:graphicFrameChg>
        <pc:picChg chg="add">
          <ac:chgData name="" userId="faadb563bfecab1d" providerId="LiveId" clId="{CB0A2BB5-231E-4386-ADE3-B872A1102C52}" dt="2021-05-12T16:45:17.152" v="49"/>
          <ac:picMkLst>
            <pc:docMk/>
            <pc:sldMk cId="1131937703" sldId="280"/>
            <ac:picMk id="3" creationId="{4CBA9B67-CAA0-4DB2-A33A-2A23FA511661}"/>
          </ac:picMkLst>
        </pc:picChg>
      </pc:sldChg>
      <pc:sldChg chg="addSp modSp add">
        <pc:chgData name="" userId="faadb563bfecab1d" providerId="LiveId" clId="{CB0A2BB5-231E-4386-ADE3-B872A1102C52}" dt="2021-05-12T16:45:25.610" v="53" actId="114"/>
        <pc:sldMkLst>
          <pc:docMk/>
          <pc:sldMk cId="934041425" sldId="281"/>
        </pc:sldMkLst>
        <pc:spChg chg="add mod">
          <ac:chgData name="" userId="faadb563bfecab1d" providerId="LiveId" clId="{CB0A2BB5-231E-4386-ADE3-B872A1102C52}" dt="2021-05-12T16:45:25.610" v="53" actId="114"/>
          <ac:spMkLst>
            <pc:docMk/>
            <pc:sldMk cId="934041425" sldId="281"/>
            <ac:spMk id="2" creationId="{0E83E6D9-FDC6-4B1B-BFE4-48A953FB7FCF}"/>
          </ac:spMkLst>
        </pc:spChg>
        <pc:spChg chg="add mod">
          <ac:chgData name="" userId="faadb563bfecab1d" providerId="LiveId" clId="{CB0A2BB5-231E-4386-ADE3-B872A1102C52}" dt="2021-05-12T16:45:25.610" v="53" actId="114"/>
          <ac:spMkLst>
            <pc:docMk/>
            <pc:sldMk cId="934041425" sldId="281"/>
            <ac:spMk id="3" creationId="{6D30E4E8-BA86-4969-B16C-98B62957E69C}"/>
          </ac:spMkLst>
        </pc:spChg>
        <pc:picChg chg="add">
          <ac:chgData name="" userId="faadb563bfecab1d" providerId="LiveId" clId="{CB0A2BB5-231E-4386-ADE3-B872A1102C52}" dt="2021-05-12T16:45:24.420" v="52"/>
          <ac:picMkLst>
            <pc:docMk/>
            <pc:sldMk cId="934041425" sldId="281"/>
            <ac:picMk id="4" creationId="{C7C561F1-175E-4882-AB02-AF607755D605}"/>
          </ac:picMkLst>
        </pc:picChg>
      </pc:sldChg>
      <pc:sldChg chg="addSp modSp add">
        <pc:chgData name="" userId="faadb563bfecab1d" providerId="LiveId" clId="{CB0A2BB5-231E-4386-ADE3-B872A1102C52}" dt="2021-05-12T16:45:35.646" v="57" actId="114"/>
        <pc:sldMkLst>
          <pc:docMk/>
          <pc:sldMk cId="3799441076" sldId="282"/>
        </pc:sldMkLst>
        <pc:spChg chg="add mod">
          <ac:chgData name="" userId="faadb563bfecab1d" providerId="LiveId" clId="{CB0A2BB5-231E-4386-ADE3-B872A1102C52}" dt="2021-05-12T16:45:35.646" v="57" actId="114"/>
          <ac:spMkLst>
            <pc:docMk/>
            <pc:sldMk cId="3799441076" sldId="282"/>
            <ac:spMk id="2" creationId="{4DA1372A-0547-42A6-A4AF-EDA39A1FB43E}"/>
          </ac:spMkLst>
        </pc:spChg>
        <pc:spChg chg="add mod">
          <ac:chgData name="" userId="faadb563bfecab1d" providerId="LiveId" clId="{CB0A2BB5-231E-4386-ADE3-B872A1102C52}" dt="2021-05-12T16:45:35.646" v="57" actId="114"/>
          <ac:spMkLst>
            <pc:docMk/>
            <pc:sldMk cId="3799441076" sldId="282"/>
            <ac:spMk id="3" creationId="{E14BF88E-133E-47C6-B6A5-DFE96DFD99E6}"/>
          </ac:spMkLst>
        </pc:spChg>
        <pc:spChg chg="add mod">
          <ac:chgData name="" userId="faadb563bfecab1d" providerId="LiveId" clId="{CB0A2BB5-231E-4386-ADE3-B872A1102C52}" dt="2021-05-12T16:45:35.646" v="57" actId="114"/>
          <ac:spMkLst>
            <pc:docMk/>
            <pc:sldMk cId="3799441076" sldId="282"/>
            <ac:spMk id="4" creationId="{E24FD59F-807A-4762-BC4D-B0BF79A4B154}"/>
          </ac:spMkLst>
        </pc:spChg>
        <pc:spChg chg="add mod">
          <ac:chgData name="" userId="faadb563bfecab1d" providerId="LiveId" clId="{CB0A2BB5-231E-4386-ADE3-B872A1102C52}" dt="2021-05-12T16:45:35.646" v="57" actId="114"/>
          <ac:spMkLst>
            <pc:docMk/>
            <pc:sldMk cId="3799441076" sldId="282"/>
            <ac:spMk id="5" creationId="{7FA581A9-5371-470B-B54E-A68DBE7A4752}"/>
          </ac:spMkLst>
        </pc:spChg>
        <pc:graphicFrameChg chg="add">
          <ac:chgData name="" userId="faadb563bfecab1d" providerId="LiveId" clId="{CB0A2BB5-231E-4386-ADE3-B872A1102C52}" dt="2021-05-12T16:45:33.506" v="55"/>
          <ac:graphicFrameMkLst>
            <pc:docMk/>
            <pc:sldMk cId="3799441076" sldId="282"/>
            <ac:graphicFrameMk id="6" creationId="{33A23060-2672-43E6-A029-39EAD48F9815}"/>
          </ac:graphicFrameMkLst>
        </pc:graphicFrameChg>
      </pc:sldChg>
      <pc:sldChg chg="addSp modSp add">
        <pc:chgData name="" userId="faadb563bfecab1d" providerId="LiveId" clId="{CB0A2BB5-231E-4386-ADE3-B872A1102C52}" dt="2021-05-12T16:45:51.022" v="62" actId="114"/>
        <pc:sldMkLst>
          <pc:docMk/>
          <pc:sldMk cId="853176700" sldId="283"/>
        </pc:sldMkLst>
        <pc:spChg chg="add mod">
          <ac:chgData name="" userId="faadb563bfecab1d" providerId="LiveId" clId="{CB0A2BB5-231E-4386-ADE3-B872A1102C52}" dt="2021-05-12T16:45:51.022" v="62" actId="114"/>
          <ac:spMkLst>
            <pc:docMk/>
            <pc:sldMk cId="853176700" sldId="283"/>
            <ac:spMk id="2" creationId="{7864CE99-0337-4ABE-B298-072343D70A34}"/>
          </ac:spMkLst>
        </pc:spChg>
        <pc:spChg chg="add mod">
          <ac:chgData name="" userId="faadb563bfecab1d" providerId="LiveId" clId="{CB0A2BB5-231E-4386-ADE3-B872A1102C52}" dt="2021-05-12T16:45:51.022" v="62" actId="114"/>
          <ac:spMkLst>
            <pc:docMk/>
            <pc:sldMk cId="853176700" sldId="283"/>
            <ac:spMk id="3" creationId="{1140B02E-4DCA-4D94-B3EA-8414CB8A3F07}"/>
          </ac:spMkLst>
        </pc:spChg>
        <pc:picChg chg="add">
          <ac:chgData name="" userId="faadb563bfecab1d" providerId="LiveId" clId="{CB0A2BB5-231E-4386-ADE3-B872A1102C52}" dt="2021-05-12T16:45:49.074" v="59"/>
          <ac:picMkLst>
            <pc:docMk/>
            <pc:sldMk cId="853176700" sldId="283"/>
            <ac:picMk id="4" creationId="{043C5433-3FB3-4662-856F-22CD35A40E83}"/>
          </ac:picMkLst>
        </pc:picChg>
      </pc:sldChg>
      <pc:sldChg chg="addSp modSp add">
        <pc:chgData name="" userId="faadb563bfecab1d" providerId="LiveId" clId="{CB0A2BB5-231E-4386-ADE3-B872A1102C52}" dt="2021-05-12T16:45:59.764" v="66" actId="114"/>
        <pc:sldMkLst>
          <pc:docMk/>
          <pc:sldMk cId="780754058" sldId="284"/>
        </pc:sldMkLst>
        <pc:spChg chg="add mod">
          <ac:chgData name="" userId="faadb563bfecab1d" providerId="LiveId" clId="{CB0A2BB5-231E-4386-ADE3-B872A1102C52}" dt="2021-05-12T16:45:59.764" v="66" actId="114"/>
          <ac:spMkLst>
            <pc:docMk/>
            <pc:sldMk cId="780754058" sldId="284"/>
            <ac:spMk id="2" creationId="{64C3E2AF-AA15-4012-846B-862E2781C5C1}"/>
          </ac:spMkLst>
        </pc:spChg>
        <pc:spChg chg="add mod">
          <ac:chgData name="" userId="faadb563bfecab1d" providerId="LiveId" clId="{CB0A2BB5-231E-4386-ADE3-B872A1102C52}" dt="2021-05-12T16:45:59.764" v="66" actId="114"/>
          <ac:spMkLst>
            <pc:docMk/>
            <pc:sldMk cId="780754058" sldId="284"/>
            <ac:spMk id="3" creationId="{19620F0D-7A37-4907-BE14-D40595733F4B}"/>
          </ac:spMkLst>
        </pc:spChg>
      </pc:sldChg>
      <pc:sldChg chg="addSp modSp add">
        <pc:chgData name="" userId="faadb563bfecab1d" providerId="LiveId" clId="{CB0A2BB5-231E-4386-ADE3-B872A1102C52}" dt="2021-05-12T16:46:08.343" v="69" actId="114"/>
        <pc:sldMkLst>
          <pc:docMk/>
          <pc:sldMk cId="1101013022" sldId="285"/>
        </pc:sldMkLst>
        <pc:spChg chg="add 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" creationId="{B5F402DB-BA7A-4B8B-85B6-BBD53131473D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" creationId="{020F3263-27F2-4C3C-BC1A-EAEFA671B425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5" creationId="{1DBF6BB5-E6EA-47EA-A10F-C4AE173D9D33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6" creationId="{A3DD1603-A079-401C-981B-39EFD68FF5FB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7" creationId="{EAD72EF3-506D-4496-B6F1-8D23C3AFBF36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8" creationId="{3E85AAF2-D372-4D18-9F50-001FF43A2EA7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9" creationId="{08195A6B-AEBB-4AF4-BB53-4001F54304E5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0" creationId="{4605A5F5-5F08-4145-8F66-7FF594C57AB6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1" creationId="{1B5E1DEA-B397-4604-8046-09ED5AE04282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2" creationId="{481F9A35-CC78-4D67-85DA-A07408BB9343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3" creationId="{429824D8-1EF5-4B95-B089-092AA09316C0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4" creationId="{0AC969C3-1B6B-4770-B80A-6B5BA5B6F6C4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5" creationId="{BDFD2213-B210-4D85-8EEA-0B89EE9C2573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6" creationId="{C7B318BE-2238-4F8A-80E5-B7AAD3424162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7" creationId="{35109B45-9DCA-4CC7-8B27-EA50EB7193DB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8" creationId="{BE4342AB-3826-4B98-98DF-DF49592C958A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19" creationId="{A19EA8CD-B5C5-4AEC-9EDB-B1EA9DC4D238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0" creationId="{22F893DA-C71B-4A25-93EE-340236E09C40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1" creationId="{127C064B-D004-4679-AFCD-D0C7DDB9B0D8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2" creationId="{BA759DC3-564B-4E64-88E3-F516766EBD1A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3" creationId="{6760D516-2EB1-478A-9875-C7F4F2D7906C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4" creationId="{9DD05589-1AE4-42DC-BC07-4E28C9F04DDB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5" creationId="{164C00AE-2B78-41A6-81E3-C379FDF486CE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6" creationId="{19BE18EF-3919-4533-8B24-791B20D7AC0B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7" creationId="{53C4C30B-080C-49FC-8CC4-05190D0A615E}"/>
          </ac:spMkLst>
        </pc:spChg>
        <pc:spChg chg="add 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28" creationId="{B3C8E563-1D50-4628-A2EC-7F3B3256E8F7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0" creationId="{5E649C9D-A411-4577-9BE2-26E53599DAA1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1" creationId="{3EEA4116-E3DF-43DA-9426-A803535C1499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2" creationId="{C86F6874-3C1F-444E-AB48-4547DF4B1DD9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3" creationId="{B5DEAA80-CC51-4F2B-9297-DE48364090CB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4" creationId="{6D0E1341-A462-4C6C-89E6-2FA4486827AA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5" creationId="{34532CBD-FA2F-444B-936E-205E140F505C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6" creationId="{F02B8A75-3468-4FA9-B447-D72491566378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7" creationId="{0BCA8D78-08AC-4854-86B5-A59D3CFE99A0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8" creationId="{60359356-5ACD-46D7-886D-1E7D9002008F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39" creationId="{1D8A6933-630D-451D-B0D4-EE25DB7FD8F9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0" creationId="{CFC67029-5F92-4325-B934-D357D6343AD0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1" creationId="{29F53A6D-FEAC-4898-8A15-226D77FDDED3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2" creationId="{472B34F7-A488-4F1F-86C5-03FC796BD805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3" creationId="{444BF90A-9D3D-41B4-8C87-54219ED47092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4" creationId="{B87F573C-4488-443B-BF6C-F2CE9DC39022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5" creationId="{4FE6ACCC-B85C-4D5B-B2D3-260056B26755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6" creationId="{CD7366E7-395B-49B2-B584-86AA68933449}"/>
          </ac:spMkLst>
        </pc:spChg>
        <pc:spChg chg="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7" creationId="{4A559B9E-EBBF-4E41-B6CF-C8BA7EA18BD6}"/>
          </ac:spMkLst>
        </pc:spChg>
        <pc:spChg chg="add 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8" creationId="{8F1AF5A2-6A04-41F2-9C11-8CFCD3D30045}"/>
          </ac:spMkLst>
        </pc:spChg>
        <pc:spChg chg="add mod">
          <ac:chgData name="" userId="faadb563bfecab1d" providerId="LiveId" clId="{CB0A2BB5-231E-4386-ADE3-B872A1102C52}" dt="2021-05-12T16:46:08.343" v="69" actId="114"/>
          <ac:spMkLst>
            <pc:docMk/>
            <pc:sldMk cId="1101013022" sldId="285"/>
            <ac:spMk id="49" creationId="{3B227098-9911-4AB9-ADBF-BDD436801C60}"/>
          </ac:spMkLst>
        </pc:spChg>
        <pc:grpChg chg="add">
          <ac:chgData name="" userId="faadb563bfecab1d" providerId="LiveId" clId="{CB0A2BB5-231E-4386-ADE3-B872A1102C52}" dt="2021-05-12T16:46:06.843" v="68"/>
          <ac:grpSpMkLst>
            <pc:docMk/>
            <pc:sldMk cId="1101013022" sldId="285"/>
            <ac:grpSpMk id="3" creationId="{5B14A430-CF9C-4849-A67D-39E56DEAF813}"/>
          </ac:grpSpMkLst>
        </pc:grpChg>
        <pc:grpChg chg="add">
          <ac:chgData name="" userId="faadb563bfecab1d" providerId="LiveId" clId="{CB0A2BB5-231E-4386-ADE3-B872A1102C52}" dt="2021-05-12T16:46:06.843" v="68"/>
          <ac:grpSpMkLst>
            <pc:docMk/>
            <pc:sldMk cId="1101013022" sldId="285"/>
            <ac:grpSpMk id="29" creationId="{1DB278D5-9B5C-417E-A589-B0E6E1E8E101}"/>
          </ac:grpSpMkLst>
        </pc:grpChg>
      </pc:sldChg>
      <pc:sldChg chg="addSp delSp modSp add modAnim">
        <pc:chgData name="" userId="faadb563bfecab1d" providerId="LiveId" clId="{CB0A2BB5-231E-4386-ADE3-B872A1102C52}" dt="2021-05-12T16:46:17.286" v="75" actId="114"/>
        <pc:sldMkLst>
          <pc:docMk/>
          <pc:sldMk cId="1449815717" sldId="286"/>
        </pc:sldMkLst>
        <pc:spChg chg="add mod">
          <ac:chgData name="" userId="faadb563bfecab1d" providerId="LiveId" clId="{CB0A2BB5-231E-4386-ADE3-B872A1102C52}" dt="2021-05-12T16:46:17.286" v="75" actId="114"/>
          <ac:spMkLst>
            <pc:docMk/>
            <pc:sldMk cId="1449815717" sldId="286"/>
            <ac:spMk id="3" creationId="{5FB3823B-A283-495C-84E2-1B3D6C522BFD}"/>
          </ac:spMkLst>
        </pc:spChg>
        <pc:spChg chg="add mod">
          <ac:chgData name="" userId="faadb563bfecab1d" providerId="LiveId" clId="{CB0A2BB5-231E-4386-ADE3-B872A1102C52}" dt="2021-05-12T16:46:17.286" v="75" actId="114"/>
          <ac:spMkLst>
            <pc:docMk/>
            <pc:sldMk cId="1449815717" sldId="286"/>
            <ac:spMk id="4" creationId="{041BC887-103E-444D-8503-E9618C8D5A40}"/>
          </ac:spMkLst>
        </pc:spChg>
        <pc:spChg chg="add mod">
          <ac:chgData name="" userId="faadb563bfecab1d" providerId="LiveId" clId="{CB0A2BB5-231E-4386-ADE3-B872A1102C52}" dt="2021-05-12T16:46:17.286" v="75" actId="114"/>
          <ac:spMkLst>
            <pc:docMk/>
            <pc:sldMk cId="1449815717" sldId="286"/>
            <ac:spMk id="36" creationId="{F75ED2C7-2C40-4AE4-B5B9-60DD5A08A386}"/>
          </ac:spMkLst>
        </pc:spChg>
        <pc:grpChg chg="add mod">
          <ac:chgData name="" userId="faadb563bfecab1d" providerId="LiveId" clId="{CB0A2BB5-231E-4386-ADE3-B872A1102C52}" dt="2021-05-12T16:46:17.286" v="75" actId="114"/>
          <ac:grpSpMkLst>
            <pc:docMk/>
            <pc:sldMk cId="1449815717" sldId="286"/>
            <ac:grpSpMk id="5" creationId="{E9ED6BED-25D8-4911-BF53-2CDA62E04B1B}"/>
          </ac:grpSpMkLst>
        </pc:grpChg>
        <pc:picChg chg="add del">
          <ac:chgData name="" userId="faadb563bfecab1d" providerId="LiveId" clId="{CB0A2BB5-231E-4386-ADE3-B872A1102C52}" dt="2021-05-12T16:46:14.951" v="72"/>
          <ac:picMkLst>
            <pc:docMk/>
            <pc:sldMk cId="1449815717" sldId="286"/>
            <ac:picMk id="2" creationId="{6C9227C9-EFCC-4340-8333-7C43557FCEAC}"/>
          </ac:picMkLst>
        </pc:picChg>
        <pc:picChg chg="add mod">
          <ac:chgData name="" userId="faadb563bfecab1d" providerId="LiveId" clId="{CB0A2BB5-231E-4386-ADE3-B872A1102C52}" dt="2021-05-12T16:46:17.286" v="75" actId="114"/>
          <ac:picMkLst>
            <pc:docMk/>
            <pc:sldMk cId="1449815717" sldId="286"/>
            <ac:picMk id="37" creationId="{6F2CE03A-CF66-48F0-86ED-3DCBE4B0B4AE}"/>
          </ac:picMkLst>
        </pc:picChg>
      </pc:sldChg>
      <pc:sldChg chg="addSp modSp add modAnim">
        <pc:chgData name="" userId="faadb563bfecab1d" providerId="LiveId" clId="{CB0A2BB5-231E-4386-ADE3-B872A1102C52}" dt="2021-05-12T16:46:25.439" v="78" actId="114"/>
        <pc:sldMkLst>
          <pc:docMk/>
          <pc:sldMk cId="1231893087" sldId="287"/>
        </pc:sldMkLst>
        <pc:spChg chg="add mod">
          <ac:chgData name="" userId="faadb563bfecab1d" providerId="LiveId" clId="{CB0A2BB5-231E-4386-ADE3-B872A1102C52}" dt="2021-05-12T16:46:25.439" v="78" actId="114"/>
          <ac:spMkLst>
            <pc:docMk/>
            <pc:sldMk cId="1231893087" sldId="287"/>
            <ac:spMk id="2" creationId="{F4A1FB1C-7430-42DF-BC58-A108007F976D}"/>
          </ac:spMkLst>
        </pc:spChg>
        <pc:spChg chg="add mod">
          <ac:chgData name="" userId="faadb563bfecab1d" providerId="LiveId" clId="{CB0A2BB5-231E-4386-ADE3-B872A1102C52}" dt="2021-05-12T16:46:25.439" v="78" actId="114"/>
          <ac:spMkLst>
            <pc:docMk/>
            <pc:sldMk cId="1231893087" sldId="287"/>
            <ac:spMk id="3" creationId="{A468755C-2D13-4A22-9F20-8AC2E8B15D23}"/>
          </ac:spMkLst>
        </pc:spChg>
        <pc:picChg chg="add mod">
          <ac:chgData name="" userId="faadb563bfecab1d" providerId="LiveId" clId="{CB0A2BB5-231E-4386-ADE3-B872A1102C52}" dt="2021-05-12T16:46:25.439" v="78" actId="114"/>
          <ac:picMkLst>
            <pc:docMk/>
            <pc:sldMk cId="1231893087" sldId="287"/>
            <ac:picMk id="4" creationId="{D24A8A9B-8783-4091-AB97-D43D8F434CDB}"/>
          </ac:picMkLst>
        </pc:picChg>
      </pc:sldChg>
      <pc:sldChg chg="addSp modSp add modAnim">
        <pc:chgData name="" userId="faadb563bfecab1d" providerId="LiveId" clId="{CB0A2BB5-231E-4386-ADE3-B872A1102C52}" dt="2021-05-12T16:46:32.935" v="81" actId="114"/>
        <pc:sldMkLst>
          <pc:docMk/>
          <pc:sldMk cId="1581017653" sldId="288"/>
        </pc:sldMkLst>
        <pc:spChg chg="add mod">
          <ac:chgData name="" userId="faadb563bfecab1d" providerId="LiveId" clId="{CB0A2BB5-231E-4386-ADE3-B872A1102C52}" dt="2021-05-12T16:46:32.935" v="81" actId="114"/>
          <ac:spMkLst>
            <pc:docMk/>
            <pc:sldMk cId="1581017653" sldId="288"/>
            <ac:spMk id="2" creationId="{897293C2-B5D1-4FED-834C-23E20186DCD4}"/>
          </ac:spMkLst>
        </pc:spChg>
        <pc:spChg chg="add mod">
          <ac:chgData name="" userId="faadb563bfecab1d" providerId="LiveId" clId="{CB0A2BB5-231E-4386-ADE3-B872A1102C52}" dt="2021-05-12T16:46:32.935" v="81" actId="114"/>
          <ac:spMkLst>
            <pc:docMk/>
            <pc:sldMk cId="1581017653" sldId="288"/>
            <ac:spMk id="3" creationId="{7B0FB87F-C9D8-4AE4-938B-BFFCEFB9FF8A}"/>
          </ac:spMkLst>
        </pc:spChg>
        <pc:picChg chg="add mod">
          <ac:chgData name="" userId="faadb563bfecab1d" providerId="LiveId" clId="{CB0A2BB5-231E-4386-ADE3-B872A1102C52}" dt="2021-05-12T16:46:32.935" v="81" actId="114"/>
          <ac:picMkLst>
            <pc:docMk/>
            <pc:sldMk cId="1581017653" sldId="288"/>
            <ac:picMk id="4" creationId="{E44C520F-45E3-4895-9CCC-DCABA4BD0D06}"/>
          </ac:picMkLst>
        </pc:picChg>
      </pc:sldChg>
      <pc:sldChg chg="addSp modSp add modAnim">
        <pc:chgData name="" userId="faadb563bfecab1d" providerId="LiveId" clId="{CB0A2BB5-231E-4386-ADE3-B872A1102C52}" dt="2021-05-12T16:46:41.593" v="85" actId="114"/>
        <pc:sldMkLst>
          <pc:docMk/>
          <pc:sldMk cId="3850424192" sldId="289"/>
        </pc:sldMkLst>
        <pc:spChg chg="add mod">
          <ac:chgData name="" userId="faadb563bfecab1d" providerId="LiveId" clId="{CB0A2BB5-231E-4386-ADE3-B872A1102C52}" dt="2021-05-12T16:46:41.593" v="85" actId="114"/>
          <ac:spMkLst>
            <pc:docMk/>
            <pc:sldMk cId="3850424192" sldId="289"/>
            <ac:spMk id="2" creationId="{BE3BE73A-8D61-4DA6-A97B-C459DD75B7CB}"/>
          </ac:spMkLst>
        </pc:spChg>
        <pc:spChg chg="add mod">
          <ac:chgData name="" userId="faadb563bfecab1d" providerId="LiveId" clId="{CB0A2BB5-231E-4386-ADE3-B872A1102C52}" dt="2021-05-12T16:46:41.593" v="85" actId="114"/>
          <ac:spMkLst>
            <pc:docMk/>
            <pc:sldMk cId="3850424192" sldId="289"/>
            <ac:spMk id="3" creationId="{528DE07C-C46E-4D86-8C53-C1A2D73D0EBE}"/>
          </ac:spMkLst>
        </pc:spChg>
        <pc:spChg chg="add mod">
          <ac:chgData name="" userId="faadb563bfecab1d" providerId="LiveId" clId="{CB0A2BB5-231E-4386-ADE3-B872A1102C52}" dt="2021-05-12T16:46:41.593" v="85" actId="114"/>
          <ac:spMkLst>
            <pc:docMk/>
            <pc:sldMk cId="3850424192" sldId="289"/>
            <ac:spMk id="5" creationId="{747F1591-FCEC-4DEA-965A-008228C9BAA7}"/>
          </ac:spMkLst>
        </pc:spChg>
        <pc:picChg chg="add mod">
          <ac:chgData name="" userId="faadb563bfecab1d" providerId="LiveId" clId="{CB0A2BB5-231E-4386-ADE3-B872A1102C52}" dt="2021-05-12T16:46:41.593" v="85" actId="114"/>
          <ac:picMkLst>
            <pc:docMk/>
            <pc:sldMk cId="3850424192" sldId="289"/>
            <ac:picMk id="4" creationId="{48124168-2094-49E8-AF54-1B55CCB044D9}"/>
          </ac:picMkLst>
        </pc:picChg>
      </pc:sldChg>
      <pc:sldChg chg="addSp modSp add modAnim">
        <pc:chgData name="" userId="faadb563bfecab1d" providerId="LiveId" clId="{CB0A2BB5-231E-4386-ADE3-B872A1102C52}" dt="2021-05-12T16:46:48.392" v="88" actId="114"/>
        <pc:sldMkLst>
          <pc:docMk/>
          <pc:sldMk cId="2786182256" sldId="290"/>
        </pc:sldMkLst>
        <pc:spChg chg="add mod">
          <ac:chgData name="" userId="faadb563bfecab1d" providerId="LiveId" clId="{CB0A2BB5-231E-4386-ADE3-B872A1102C52}" dt="2021-05-12T16:46:48.392" v="88" actId="114"/>
          <ac:spMkLst>
            <pc:docMk/>
            <pc:sldMk cId="2786182256" sldId="290"/>
            <ac:spMk id="2" creationId="{ECC04686-121E-4705-864A-8D8EEFDD5CDC}"/>
          </ac:spMkLst>
        </pc:spChg>
        <pc:spChg chg="add mod">
          <ac:chgData name="" userId="faadb563bfecab1d" providerId="LiveId" clId="{CB0A2BB5-231E-4386-ADE3-B872A1102C52}" dt="2021-05-12T16:46:48.392" v="88" actId="114"/>
          <ac:spMkLst>
            <pc:docMk/>
            <pc:sldMk cId="2786182256" sldId="290"/>
            <ac:spMk id="3" creationId="{BAE6F306-9622-4B77-88E9-6A0069ED2C38}"/>
          </ac:spMkLst>
        </pc:spChg>
        <pc:picChg chg="add mod">
          <ac:chgData name="" userId="faadb563bfecab1d" providerId="LiveId" clId="{CB0A2BB5-231E-4386-ADE3-B872A1102C52}" dt="2021-05-12T16:46:48.392" v="88" actId="114"/>
          <ac:picMkLst>
            <pc:docMk/>
            <pc:sldMk cId="2786182256" sldId="290"/>
            <ac:picMk id="4" creationId="{FED90644-7214-4AAC-9041-E6E5E471182F}"/>
          </ac:picMkLst>
        </pc:picChg>
      </pc:sldChg>
      <pc:sldChg chg="addSp modSp add modAnim">
        <pc:chgData name="" userId="faadb563bfecab1d" providerId="LiveId" clId="{CB0A2BB5-231E-4386-ADE3-B872A1102C52}" dt="2021-05-12T16:46:54.961" v="91" actId="114"/>
        <pc:sldMkLst>
          <pc:docMk/>
          <pc:sldMk cId="185778809" sldId="291"/>
        </pc:sldMkLst>
        <pc:spChg chg="add mod">
          <ac:chgData name="" userId="faadb563bfecab1d" providerId="LiveId" clId="{CB0A2BB5-231E-4386-ADE3-B872A1102C52}" dt="2021-05-12T16:46:54.961" v="91" actId="114"/>
          <ac:spMkLst>
            <pc:docMk/>
            <pc:sldMk cId="185778809" sldId="291"/>
            <ac:spMk id="2" creationId="{363E9B8A-B0FF-4842-8A4D-32441A0FC48F}"/>
          </ac:spMkLst>
        </pc:spChg>
        <pc:spChg chg="add mod">
          <ac:chgData name="" userId="faadb563bfecab1d" providerId="LiveId" clId="{CB0A2BB5-231E-4386-ADE3-B872A1102C52}" dt="2021-05-12T16:46:54.961" v="91" actId="114"/>
          <ac:spMkLst>
            <pc:docMk/>
            <pc:sldMk cId="185778809" sldId="291"/>
            <ac:spMk id="3" creationId="{3570F314-CA40-4F0C-A801-E2031EE84E64}"/>
          </ac:spMkLst>
        </pc:spChg>
      </pc:sldChg>
      <pc:sldChg chg="addSp modSp add modAnim">
        <pc:chgData name="" userId="faadb563bfecab1d" providerId="LiveId" clId="{CB0A2BB5-231E-4386-ADE3-B872A1102C52}" dt="2021-05-12T16:47:01.717" v="94" actId="114"/>
        <pc:sldMkLst>
          <pc:docMk/>
          <pc:sldMk cId="3706132808" sldId="292"/>
        </pc:sldMkLst>
        <pc:spChg chg="add mod">
          <ac:chgData name="" userId="faadb563bfecab1d" providerId="LiveId" clId="{CB0A2BB5-231E-4386-ADE3-B872A1102C52}" dt="2021-05-12T16:47:01.717" v="94" actId="114"/>
          <ac:spMkLst>
            <pc:docMk/>
            <pc:sldMk cId="3706132808" sldId="292"/>
            <ac:spMk id="2" creationId="{673D1F5A-14C3-4DE4-86AB-A29379CE0BDE}"/>
          </ac:spMkLst>
        </pc:spChg>
        <pc:spChg chg="add mod">
          <ac:chgData name="" userId="faadb563bfecab1d" providerId="LiveId" clId="{CB0A2BB5-231E-4386-ADE3-B872A1102C52}" dt="2021-05-12T16:47:01.717" v="94" actId="114"/>
          <ac:spMkLst>
            <pc:docMk/>
            <pc:sldMk cId="3706132808" sldId="292"/>
            <ac:spMk id="3" creationId="{4B8A4A25-8096-4725-853C-959AC52ACEF3}"/>
          </ac:spMkLst>
        </pc:spChg>
      </pc:sldChg>
      <pc:sldChg chg="addSp modSp add modAnim">
        <pc:chgData name="" userId="faadb563bfecab1d" providerId="LiveId" clId="{CB0A2BB5-231E-4386-ADE3-B872A1102C52}" dt="2021-05-12T16:47:08.781" v="98" actId="114"/>
        <pc:sldMkLst>
          <pc:docMk/>
          <pc:sldMk cId="2139420134" sldId="293"/>
        </pc:sldMkLst>
        <pc:spChg chg="add mod">
          <ac:chgData name="" userId="faadb563bfecab1d" providerId="LiveId" clId="{CB0A2BB5-231E-4386-ADE3-B872A1102C52}" dt="2021-05-12T16:47:08.781" v="98" actId="114"/>
          <ac:spMkLst>
            <pc:docMk/>
            <pc:sldMk cId="2139420134" sldId="293"/>
            <ac:spMk id="2" creationId="{184A5A3D-1271-43C3-B8A5-F0F9D87B5E54}"/>
          </ac:spMkLst>
        </pc:spChg>
        <pc:spChg chg="add mod">
          <ac:chgData name="" userId="faadb563bfecab1d" providerId="LiveId" clId="{CB0A2BB5-231E-4386-ADE3-B872A1102C52}" dt="2021-05-12T16:47:08.781" v="98" actId="114"/>
          <ac:spMkLst>
            <pc:docMk/>
            <pc:sldMk cId="2139420134" sldId="293"/>
            <ac:spMk id="4" creationId="{60AF8822-0436-45FA-82E9-BC253911D12F}"/>
          </ac:spMkLst>
        </pc:spChg>
        <pc:picChg chg="add mod">
          <ac:chgData name="" userId="faadb563bfecab1d" providerId="LiveId" clId="{CB0A2BB5-231E-4386-ADE3-B872A1102C52}" dt="2021-05-12T16:47:08.781" v="98" actId="114"/>
          <ac:picMkLst>
            <pc:docMk/>
            <pc:sldMk cId="2139420134" sldId="293"/>
            <ac:picMk id="3" creationId="{B78F5E06-BD0C-4EF4-A906-15AFE78887E1}"/>
          </ac:picMkLst>
        </pc:picChg>
        <pc:picChg chg="add mod">
          <ac:chgData name="" userId="faadb563bfecab1d" providerId="LiveId" clId="{CB0A2BB5-231E-4386-ADE3-B872A1102C52}" dt="2021-05-12T16:47:08.781" v="98" actId="114"/>
          <ac:picMkLst>
            <pc:docMk/>
            <pc:sldMk cId="2139420134" sldId="293"/>
            <ac:picMk id="5" creationId="{44A3922D-6FE0-4862-B963-E045E040901B}"/>
          </ac:picMkLst>
        </pc:picChg>
      </pc:sldChg>
      <pc:sldChg chg="addSp modSp add modAnim">
        <pc:chgData name="" userId="faadb563bfecab1d" providerId="LiveId" clId="{CB0A2BB5-231E-4386-ADE3-B872A1102C52}" dt="2021-05-12T16:47:15.064" v="101" actId="114"/>
        <pc:sldMkLst>
          <pc:docMk/>
          <pc:sldMk cId="98974717" sldId="294"/>
        </pc:sldMkLst>
        <pc:spChg chg="add mod">
          <ac:chgData name="" userId="faadb563bfecab1d" providerId="LiveId" clId="{CB0A2BB5-231E-4386-ADE3-B872A1102C52}" dt="2021-05-12T16:47:15.064" v="101" actId="114"/>
          <ac:spMkLst>
            <pc:docMk/>
            <pc:sldMk cId="98974717" sldId="294"/>
            <ac:spMk id="2" creationId="{62BF04AA-8DA2-42CC-A42C-FE81222B5F51}"/>
          </ac:spMkLst>
        </pc:spChg>
        <pc:spChg chg="add mod">
          <ac:chgData name="" userId="faadb563bfecab1d" providerId="LiveId" clId="{CB0A2BB5-231E-4386-ADE3-B872A1102C52}" dt="2021-05-12T16:47:15.064" v="101" actId="114"/>
          <ac:spMkLst>
            <pc:docMk/>
            <pc:sldMk cId="98974717" sldId="294"/>
            <ac:spMk id="3" creationId="{9123806E-752F-4CE5-9AE6-DAF4C5DAB4BF}"/>
          </ac:spMkLst>
        </pc:spChg>
        <pc:picChg chg="add mod">
          <ac:chgData name="" userId="faadb563bfecab1d" providerId="LiveId" clId="{CB0A2BB5-231E-4386-ADE3-B872A1102C52}" dt="2021-05-12T16:47:15.064" v="101" actId="114"/>
          <ac:picMkLst>
            <pc:docMk/>
            <pc:sldMk cId="98974717" sldId="294"/>
            <ac:picMk id="4" creationId="{96AE9BC6-49F4-40B9-9DC0-7E8896CB2F94}"/>
          </ac:picMkLst>
        </pc:picChg>
      </pc:sldChg>
    </pc:docChg>
  </pc:docChgLst>
  <pc:docChgLst>
    <pc:chgData userId="faadb563bfecab1d" providerId="LiveId" clId="{A5A6D1BD-1D7C-471D-99C2-0473210E6816}"/>
    <pc:docChg chg="undo custSel addSld delSld modSld">
      <pc:chgData name="" userId="faadb563bfecab1d" providerId="LiveId" clId="{A5A6D1BD-1D7C-471D-99C2-0473210E6816}" dt="2021-04-28T16:12:00.255" v="345" actId="114"/>
      <pc:docMkLst>
        <pc:docMk/>
      </pc:docMkLst>
      <pc:sldChg chg="addSp delSp modSp add del">
        <pc:chgData name="" userId="faadb563bfecab1d" providerId="LiveId" clId="{A5A6D1BD-1D7C-471D-99C2-0473210E6816}" dt="2021-04-28T06:16:36.809" v="157" actId="114"/>
        <pc:sldMkLst>
          <pc:docMk/>
          <pc:sldMk cId="3330577137" sldId="256"/>
        </pc:sldMkLst>
        <pc:spChg chg="add del">
          <ac:chgData name="" userId="faadb563bfecab1d" providerId="LiveId" clId="{A5A6D1BD-1D7C-471D-99C2-0473210E6816}" dt="2021-04-28T06:16:27.067" v="154"/>
          <ac:spMkLst>
            <pc:docMk/>
            <pc:sldMk cId="3330577137" sldId="256"/>
            <ac:spMk id="6" creationId="{46201049-0007-4ECF-A945-C0A4E3E642DA}"/>
          </ac:spMkLst>
        </pc:spChg>
        <pc:spChg chg="add del">
          <ac:chgData name="" userId="faadb563bfecab1d" providerId="LiveId" clId="{A5A6D1BD-1D7C-471D-99C2-0473210E6816}" dt="2021-04-28T06:16:27.067" v="154"/>
          <ac:spMkLst>
            <pc:docMk/>
            <pc:sldMk cId="3330577137" sldId="256"/>
            <ac:spMk id="7" creationId="{58A1BADA-7B1A-4AA9-BF41-9E53B3C6AB59}"/>
          </ac:spMkLst>
        </pc:spChg>
        <pc:spChg chg="add mod">
          <ac:chgData name="" userId="faadb563bfecab1d" providerId="LiveId" clId="{A5A6D1BD-1D7C-471D-99C2-0473210E6816}" dt="2021-04-28T06:16:36.809" v="157" actId="114"/>
          <ac:spMkLst>
            <pc:docMk/>
            <pc:sldMk cId="3330577137" sldId="256"/>
            <ac:spMk id="8" creationId="{98E76B59-BC3B-42DF-890D-D7CB61EE33AE}"/>
          </ac:spMkLst>
        </pc:spChg>
        <pc:spChg chg="del">
          <ac:chgData name="" userId="faadb563bfecab1d" providerId="LiveId" clId="{A5A6D1BD-1D7C-471D-99C2-0473210E6816}" dt="2021-04-28T06:16:31.955" v="155" actId="478"/>
          <ac:spMkLst>
            <pc:docMk/>
            <pc:sldMk cId="3330577137" sldId="256"/>
            <ac:spMk id="9" creationId="{AA350F4A-4F02-43FB-A7CA-1AD038D86FDD}"/>
          </ac:spMkLst>
        </pc:spChg>
        <pc:spChg chg="del">
          <ac:chgData name="" userId="faadb563bfecab1d" providerId="LiveId" clId="{A5A6D1BD-1D7C-471D-99C2-0473210E6816}" dt="2021-04-28T06:16:31.955" v="155" actId="478"/>
          <ac:spMkLst>
            <pc:docMk/>
            <pc:sldMk cId="3330577137" sldId="256"/>
            <ac:spMk id="10" creationId="{C50F78CB-ACFA-4D63-AAA1-C8ADABDC89C9}"/>
          </ac:spMkLst>
        </pc:spChg>
        <pc:spChg chg="add mod">
          <ac:chgData name="" userId="faadb563bfecab1d" providerId="LiveId" clId="{A5A6D1BD-1D7C-471D-99C2-0473210E6816}" dt="2021-04-28T06:16:36.809" v="157" actId="114"/>
          <ac:spMkLst>
            <pc:docMk/>
            <pc:sldMk cId="3330577137" sldId="256"/>
            <ac:spMk id="13" creationId="{D53BC130-FBF0-4BBC-81A8-19A9C25349E0}"/>
          </ac:spMkLst>
        </pc:spChg>
        <pc:picChg chg="del">
          <ac:chgData name="" userId="faadb563bfecab1d" providerId="LiveId" clId="{A5A6D1BD-1D7C-471D-99C2-0473210E6816}" dt="2021-04-28T06:16:21.088" v="152" actId="478"/>
          <ac:picMkLst>
            <pc:docMk/>
            <pc:sldMk cId="3330577137" sldId="256"/>
            <ac:picMk id="12" creationId="{E478B10B-50A4-4FDD-BE69-B0475075E27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C920-5309-4742-A987-6C69EC92D034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8549-379A-4B0F-B0E8-31A4019A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8307-0B1D-440A-B77D-E27CDA010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20C2F-963D-453C-9CB1-EC89147EF6EF}"/>
              </a:ext>
            </a:extLst>
          </p:cNvPr>
          <p:cNvSpPr txBox="1"/>
          <p:nvPr/>
        </p:nvSpPr>
        <p:spPr>
          <a:xfrm>
            <a:off x="6083808" y="483620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30033"/>
                </a:solidFill>
                <a:latin typeface="Times New Roman"/>
                <a:ea typeface="宋体"/>
                <a:cs typeface="Times New Roman"/>
              </a:rPr>
              <a:t>周建宇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865D0E-2CFD-459A-8A33-08D2AB09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66294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3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软件过程管理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786BC7-75D6-41ED-B37E-8CA8C2B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097088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4000" b="1" i="1" kern="1200">
                <a:solidFill>
                  <a:srgbClr val="3366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-Ch.4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软件过程的需求管理</a:t>
            </a:r>
          </a:p>
        </p:txBody>
      </p:sp>
    </p:spTree>
    <p:extLst>
      <p:ext uri="{BB962C8B-B14F-4D97-AF65-F5344CB8AC3E}">
        <p14:creationId xmlns:p14="http://schemas.microsoft.com/office/powerpoint/2010/main" val="333057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A1372A-0547-42A6-A4AF-EDA39A1F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课堂案例：学生学籍处理业务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4BF88E-133E-47C6-B6A5-DFE96DFD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1830388"/>
            <a:ext cx="715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4FD59F-807A-4762-BC4D-B0BF79A4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2078038"/>
            <a:ext cx="715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A581A9-5371-470B-B54E-A68DBE7A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414713"/>
            <a:ext cx="715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33A23060-2672-43E6-A029-39EAD48F9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547813"/>
          <a:ext cx="8424863" cy="53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223022" imgH="2731911" progId="Visio.Drawing.5">
                  <p:embed/>
                </p:oleObj>
              </mc:Choice>
              <mc:Fallback>
                <p:oleObj r:id="rId3" imgW="9223022" imgH="2731911" progId="Visio.Drawing.5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33A23060-2672-43E6-A029-39EAD48F9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47813"/>
                        <a:ext cx="8424863" cy="531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44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64CE99-0337-4ABE-B298-072343D7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需求定义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40B02E-4DCA-4D94-B3EA-8414CB8A3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需求定义指的是解释涉众需求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并根据需求规模整理成对要构建系统的明确的说明。</a:t>
            </a:r>
          </a:p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前景文档是用一般的语言定义系统特征的文档</a:t>
            </a:r>
          </a:p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软件需求规格说明书是用更专业的术语定义系统特征的文档。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</a:t>
            </a:r>
          </a:p>
        </p:txBody>
      </p:sp>
      <p:pic>
        <p:nvPicPr>
          <p:cNvPr id="4" name="Picture 14" descr="MCj02505270000[1]">
            <a:extLst>
              <a:ext uri="{FF2B5EF4-FFF2-40B4-BE49-F238E27FC236}">
                <a16:creationId xmlns:a16="http://schemas.microsoft.com/office/drawing/2014/main" id="{043C5433-3FB3-4662-856F-22CD35A4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92600"/>
            <a:ext cx="2098675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4C3E2AF-AA15-4012-846B-862E2781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软件需求规格说明书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9620F0D-7A37-4907-BE14-D4059573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792003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68400" indent="-72548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8118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60575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3996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971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5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11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87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文档介绍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0.1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文档目的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0.2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文档范围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0.3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读者对象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0.4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参考文档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0.5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术语与缩写解释</a:t>
            </a:r>
          </a:p>
          <a:p>
            <a:pPr marL="2060575" marR="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产品介绍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提示：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说明产品是什么，什么用途；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介绍产品的开发背景。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产品面向的用户群体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提示：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描述本产品面向的用户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客户、最终  用户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的特征；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说明本产品将给他们带来什么好处？特们选择本产品的                 可能   性有多大？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产品应当遵循的标准或规范</a:t>
            </a:r>
          </a:p>
          <a:p>
            <a:pPr marL="1168400" marR="0" lvl="1" indent="-725488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提示：阐述本产品应当遵循什么标准、规范或业务规则。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7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5F402DB-BA7A-4B8B-85B6-BBD53131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3810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产品的功能需求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5B14A430-CF9C-4849-A67D-39E56DEAF81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89138"/>
            <a:ext cx="8064500" cy="1871662"/>
            <a:chOff x="385" y="1389"/>
            <a:chExt cx="5080" cy="137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020F3263-27F2-4C3C-BC1A-EAEFA671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567"/>
              <a:ext cx="14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 …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1DBF6BB5-E6EA-47EA-A10F-C4AE173D9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75"/>
              <a:ext cx="14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Function C.1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A3DD1603-A079-401C-981B-39EFD68F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375"/>
              <a:ext cx="99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Feature C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EAD72EF3-506D-4496-B6F1-8D23C3AFB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183"/>
              <a:ext cx="14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 …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E85AAF2-D372-4D18-9F50-001FF43A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991"/>
              <a:ext cx="14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Function B.1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8195A6B-AEBB-4AF4-BB53-4001F543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991"/>
              <a:ext cx="99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Feature B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605A5F5-5F08-4145-8F66-7FF594C5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799"/>
              <a:ext cx="14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 …</a:t>
              </a: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1B5E1DEA-B397-4604-8046-09ED5AE04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607"/>
              <a:ext cx="1472" cy="19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Function A.1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481F9A35-CC78-4D67-85DA-A07408BB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607"/>
              <a:ext cx="998" cy="38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Feature A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429824D8-1EF5-4B95-B089-092AA093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1389"/>
              <a:ext cx="2610" cy="21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描述</a:t>
              </a: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0AC969C3-1B6B-4770-B80A-6B5BA5B6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389"/>
              <a:ext cx="147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功能名称、标识符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BDFD2213-B210-4D85-8EEA-0B89EE9C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389"/>
              <a:ext cx="99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功能类别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C7B318BE-2238-4F8A-80E5-B7AAD3424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389"/>
              <a:ext cx="508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35109B45-9DCA-4CC7-8B27-EA50EB719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607"/>
              <a:ext cx="50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BE4342AB-3826-4B98-98DF-DF49592C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991"/>
              <a:ext cx="5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A19EA8CD-B5C5-4AEC-9EDB-B1EA9DC4D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75"/>
              <a:ext cx="5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22F893DA-C71B-4A25-93EE-340236E09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759"/>
              <a:ext cx="508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127C064B-D004-4679-AFCD-D0C7DDB9B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389"/>
              <a:ext cx="0" cy="137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BA759DC3-564B-4E64-88E3-F516766E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0" cy="1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6760D516-2EB1-478A-9875-C7F4F2D79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" y="1389"/>
              <a:ext cx="0" cy="1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9DD05589-1AE4-42DC-BC07-4E28C9F04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389"/>
              <a:ext cx="0" cy="137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164C00AE-2B78-41A6-81E3-C379FDF48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799"/>
              <a:ext cx="408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19BE18EF-3919-4533-8B24-791B20D7A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183"/>
              <a:ext cx="4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53C4C30B-080C-49FC-8CC4-05190D0A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567"/>
              <a:ext cx="4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B3C8E563-1D50-4628-A2EC-7F3B3256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98913"/>
            <a:ext cx="3810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92250" indent="-103505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97050" indent="-457200" algn="l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7438" indent="-3810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17825" indent="-3810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3750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8322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2894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7466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5.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产品的非功能需求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DB278D5-9B5C-417E-A589-B0E6E1E8E10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437063"/>
            <a:ext cx="8064500" cy="1871662"/>
            <a:chOff x="385" y="2614"/>
            <a:chExt cx="5080" cy="1179"/>
          </a:xfrm>
        </p:grpSpPr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5E649C9D-A411-4577-9BE2-26E53599D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463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质量需求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3EEA4116-E3DF-43DA-9426-A803535C1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132"/>
              <a:ext cx="99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软硬件需求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C86F6874-3C1F-444E-AB48-4547DF4B1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802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用户界面需求</a:t>
              </a: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B5DEAA80-CC51-4F2B-9297-DE4836409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614"/>
              <a:ext cx="261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描述</a:t>
              </a:r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6D0E1341-A462-4C6C-89E6-2FA44868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14"/>
              <a:ext cx="147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需求名称、标识符</a:t>
              </a: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34532CBD-FA2F-444B-936E-205E140F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614"/>
              <a:ext cx="99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4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需求类别</a:t>
              </a: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F02B8A75-3468-4FA9-B447-D72491566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14"/>
              <a:ext cx="508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0BCA8D78-08AC-4854-86B5-A59D3CFE9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02"/>
              <a:ext cx="5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60359356-5ACD-46D7-886D-1E7D90020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132"/>
              <a:ext cx="5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1D8A6933-630D-451D-B0D4-EE25DB7FD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463"/>
              <a:ext cx="5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CFC67029-5F92-4325-B934-D357D634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793"/>
              <a:ext cx="508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29F53A6D-FEAC-4898-8A15-226D77FDD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14"/>
              <a:ext cx="0" cy="117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472B34F7-A488-4F1F-86C5-03FC796BD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614"/>
              <a:ext cx="0" cy="1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444BF90A-9D3D-41B4-8C87-54219ED47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" y="2614"/>
              <a:ext cx="0" cy="1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B87F573C-4488-443B-BF6C-F2CE9DC39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2614"/>
              <a:ext cx="0" cy="117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4FE6ACCC-B85C-4D5B-B2D3-260056B26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967"/>
              <a:ext cx="4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CD7366E7-395B-49B2-B584-86AA68933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297"/>
              <a:ext cx="4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4A559B9E-EBBF-4E41-B6CF-C8BA7EA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628"/>
              <a:ext cx="40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Rectangle 50">
            <a:extLst>
              <a:ext uri="{FF2B5EF4-FFF2-40B4-BE49-F238E27FC236}">
                <a16:creationId xmlns:a16="http://schemas.microsoft.com/office/drawing/2014/main" id="{8F1AF5A2-6A04-41F2-9C11-8CFCD3D3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373813"/>
            <a:ext cx="3810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92250" indent="-103505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97050" indent="-457200" algn="l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57438" indent="-3810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17825" indent="-3810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3750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8322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2894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746625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6.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其他需求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3B227098-9911-4AB9-ADBF-BDD43680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algn="l"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软件需求规格说明书</a:t>
            </a:r>
          </a:p>
        </p:txBody>
      </p:sp>
    </p:spTree>
    <p:extLst>
      <p:ext uri="{BB962C8B-B14F-4D97-AF65-F5344CB8AC3E}">
        <p14:creationId xmlns:p14="http://schemas.microsoft.com/office/powerpoint/2010/main" val="11010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3823B-A283-495C-84E2-1B3D6C52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需求确认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BC887-103E-444D-8503-E9618C8D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为什么需要需求评审？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ED6BED-25D8-4911-BF53-2CDA62E04B1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636838"/>
            <a:ext cx="6781800" cy="2519362"/>
            <a:chOff x="744" y="720"/>
            <a:chExt cx="4272" cy="3216"/>
          </a:xfrm>
        </p:grpSpPr>
        <p:sp>
          <p:nvSpPr>
            <p:cNvPr id="6" name="Rectangle 5" descr="Parchment">
              <a:extLst>
                <a:ext uri="{FF2B5EF4-FFF2-40B4-BE49-F238E27FC236}">
                  <a16:creationId xmlns:a16="http://schemas.microsoft.com/office/drawing/2014/main" id="{08F5E993-F2C6-4A43-BE50-36F17016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720"/>
              <a:ext cx="4272" cy="32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9426A-BD6C-41DD-A8E9-E74B4454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724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在哪个阶段发现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9F666F-4437-4417-B5F5-73ED4A2A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724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86F8C1-268F-4CF7-9AB1-55D22E63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724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成本</a:t>
              </a: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率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E40C35-9EC3-4E57-82F5-0BB14618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24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267E8-81EB-4055-B879-0CE24E8E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182"/>
              <a:ext cx="19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需求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0956C8-F479-48CD-92A4-52579D02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82"/>
              <a:ext cx="2130" cy="45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0D52A3-8703-4798-893E-43E83E67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182"/>
              <a:ext cx="19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6F0BB9-A423-4246-86B4-6291D244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82"/>
              <a:ext cx="2130" cy="45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C0DDF5-C9E3-4920-B00E-D9A781267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41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设计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681115-0A70-45CD-A494-577CD622B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641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C5FB0-35D0-4A5D-B0E6-A91677F8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641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3-6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4ACA51-29C3-4A00-8086-86B7EE2E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41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029FD3-BE16-454D-A29C-F4E9AFF0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099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编码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90D276-70C1-4503-A0DF-3952672F6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099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F3EC6-BBA3-408F-BB54-65E9FA584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099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B8A2E2-1962-4C8F-A51A-7B96C206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99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60D477-2AAF-4EC5-AD64-C4170594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557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功能测试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E821A-FED9-421C-BF70-E7C4AB269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557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D736A0-D45A-45A2-BD6B-B37C0B477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57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15-40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6F48BA-AD57-483F-A6BF-91F47583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57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B11C87-B036-4ADB-A099-BF032F4AF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3015"/>
              <a:ext cx="19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验收测试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C99EB8-9EF7-4EDB-B70D-72EFD1A0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015"/>
              <a:ext cx="2130" cy="45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0DC5A7-A730-40BB-85CF-E048A6F2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015"/>
              <a:ext cx="195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30-70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25F58F-20AD-4C8A-9098-E9998DA3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15"/>
              <a:ext cx="2130" cy="459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952D28-06B4-422A-ACD3-5A344C85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3474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发布之后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D5F5F2-124B-44DB-9AE4-019FB06C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474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E612C9-8715-41A7-81CD-9156D55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474"/>
              <a:ext cx="1956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Times New Roman" panose="02020603050405020304" pitchFamily="18" charset="0"/>
                </a:rPr>
                <a:t>40-1000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9096B3-4989-4127-9D66-AB4F99A2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74"/>
              <a:ext cx="2130" cy="45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3A098B-10C4-4E74-9B55-3A65FFB87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720"/>
              <a:ext cx="4272" cy="321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Text Box 35">
            <a:extLst>
              <a:ext uri="{FF2B5EF4-FFF2-40B4-BE49-F238E27FC236}">
                <a16:creationId xmlns:a16="http://schemas.microsoft.com/office/drawing/2014/main" id="{F75ED2C7-2C40-4AE4-B5B9-60DD5A08A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48" y="5300663"/>
            <a:ext cx="25567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修订一个缺陷的相关成本</a:t>
            </a:r>
          </a:p>
        </p:txBody>
      </p:sp>
      <p:pic>
        <p:nvPicPr>
          <p:cNvPr id="37" name="Picture 37" descr="MCj02812560000[1]">
            <a:extLst>
              <a:ext uri="{FF2B5EF4-FFF2-40B4-BE49-F238E27FC236}">
                <a16:creationId xmlns:a16="http://schemas.microsoft.com/office/drawing/2014/main" id="{6F2CE03A-CF66-48F0-86ED-3DCBE4B0B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149725"/>
            <a:ext cx="2868612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4A1FB1C-7430-42DF-BC58-A108007F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需求确认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68755C-2D13-4A22-9F20-8AC2E8B1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如何进行需求评审？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）分层次评审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目标性评审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功能性评审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操作性评审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）分阶段评审</a:t>
            </a:r>
          </a:p>
        </p:txBody>
      </p:sp>
      <p:pic>
        <p:nvPicPr>
          <p:cNvPr id="4" name="Picture 37" descr="MCj03418600000[1]">
            <a:extLst>
              <a:ext uri="{FF2B5EF4-FFF2-40B4-BE49-F238E27FC236}">
                <a16:creationId xmlns:a16="http://schemas.microsoft.com/office/drawing/2014/main" id="{D24A8A9B-8783-4091-AB97-D43D8F43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068638"/>
            <a:ext cx="3657600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7293C2-B5D1-4FED-834C-23E20186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需求确认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B0FB87F-C9D8-4AE4-938B-BFFCEFB9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如何保证需求规格说明书的质量？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正确性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完备性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易理解性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一致性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可行性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健壮性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易修改性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易测试性和可修改性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易追溯性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兼容性</a:t>
            </a:r>
          </a:p>
        </p:txBody>
      </p:sp>
      <p:pic>
        <p:nvPicPr>
          <p:cNvPr id="4" name="Picture 6" descr="MCj03030500000[1]">
            <a:extLst>
              <a:ext uri="{FF2B5EF4-FFF2-40B4-BE49-F238E27FC236}">
                <a16:creationId xmlns:a16="http://schemas.microsoft.com/office/drawing/2014/main" id="{E44C520F-45E3-4895-9CCC-DCABA4BD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36838"/>
            <a:ext cx="3279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3BE73A-8D61-4DA6-A97B-C459DD75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需求跟踪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8DE07C-C46E-4D86-8C53-C1A2D73D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需求的标识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需求类型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&gt;&lt;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需求类型可以是：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F=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功能需求，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D=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数据需求，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B=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行为需求，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I=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接口需求；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O=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输出需求。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               </a:t>
            </a:r>
          </a:p>
        </p:txBody>
      </p:sp>
      <p:pic>
        <p:nvPicPr>
          <p:cNvPr id="4" name="Picture 4" descr="MCj02958110000[1]">
            <a:extLst>
              <a:ext uri="{FF2B5EF4-FFF2-40B4-BE49-F238E27FC236}">
                <a16:creationId xmlns:a16="http://schemas.microsoft.com/office/drawing/2014/main" id="{48124168-2094-49E8-AF54-1B55CCB0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365625"/>
            <a:ext cx="1871663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747F1591-FCEC-4DEA-965A-008228C9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724400"/>
            <a:ext cx="48974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例：需求标识为</a:t>
            </a:r>
            <a:r>
              <a:rPr lang="en-US" altLang="zh-CN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F03</a:t>
            </a:r>
            <a:r>
              <a:rPr lang="zh-CN" altLang="en-US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的需求表示编号为</a:t>
            </a:r>
            <a:r>
              <a:rPr lang="en-US" altLang="zh-CN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的功能需求。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C04686-121E-4705-864A-8D8EEFDD5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需求跟踪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E6F306-9622-4B77-88E9-6A0069ED2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需求的属性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创建需求的时间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需求的版本号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创建需求的作者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负责认可该需求的人员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需求状态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需求的原因或根据（或信息的出处）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需求涉及的子系统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需求涉及的产品版本号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……</a:t>
            </a:r>
          </a:p>
        </p:txBody>
      </p:sp>
      <p:pic>
        <p:nvPicPr>
          <p:cNvPr id="4" name="Picture 4" descr="MCBD05090_0000[1]">
            <a:extLst>
              <a:ext uri="{FF2B5EF4-FFF2-40B4-BE49-F238E27FC236}">
                <a16:creationId xmlns:a16="http://schemas.microsoft.com/office/drawing/2014/main" id="{FED90644-7214-4AAC-9041-E6E5E471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844675"/>
            <a:ext cx="2551112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63E9B8A-B0FF-4842-8A4D-32441A0F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需求跟踪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570F314-CA40-4F0C-A801-E2031EE8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需求状态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已建议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该需求已被有权提出需求的人建议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已批准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该需求已被分析，估计了其对项目余下部分的影响（包括成本和对项目其余部分的干扰），已有一个确定的产品版本号或编号，软件开发团队已同意实现该项需求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已实现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使用所选择的方法已验证了实现的需求，例如测试和检测，审查该需求跟踪与测试用例相符。该需求现在被认为完成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已删除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计划的需求已被删除，并包含一个原因说明和作出删除决定的人员</a:t>
            </a:r>
          </a:p>
        </p:txBody>
      </p:sp>
    </p:spTree>
    <p:extLst>
      <p:ext uri="{BB962C8B-B14F-4D97-AF65-F5344CB8AC3E}">
        <p14:creationId xmlns:p14="http://schemas.microsoft.com/office/powerpoint/2010/main" val="1857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0ABB188-935D-4A1D-AFEC-689AF1EB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软件过程的需求管理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749E92-6422-416A-AD1B-5AE90FF8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8016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8016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开发软件系统最为困难的部分就是准确说明开发什么。</a:t>
            </a:r>
          </a:p>
          <a:p>
            <a:pPr marL="0" marR="0" lvl="0" indent="8016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801688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弗雷德里克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布鲁克斯</a:t>
            </a:r>
          </a:p>
        </p:txBody>
      </p:sp>
      <p:pic>
        <p:nvPicPr>
          <p:cNvPr id="4" name="Picture 7" descr="MCj03700120000[1]">
            <a:extLst>
              <a:ext uri="{FF2B5EF4-FFF2-40B4-BE49-F238E27FC236}">
                <a16:creationId xmlns:a16="http://schemas.microsoft.com/office/drawing/2014/main" id="{0CBE4572-8CFA-4374-8CF5-11D274E1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89363"/>
            <a:ext cx="2808287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7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3D1F5A-14C3-4DE4-86AB-A29379CE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需求跟踪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8A4A25-8096-4725-853C-959AC52A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正向跟踪：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以用户需求为切入点，检查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用户需求说明书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需求规格说明书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中的每个需求是否都能在后继工作产品中找到对应点。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逆向跟踪：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检查设计文档、代码、测试用例等工作产品是否都能在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需求规格说明书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中找到出处。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正向跟踪和逆向跟踪合称为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“双向跟踪”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7061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4A5A3D-1271-43C3-B8A5-F0F9D87B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需求变更控制流程</a:t>
            </a:r>
          </a:p>
        </p:txBody>
      </p:sp>
      <p:pic>
        <p:nvPicPr>
          <p:cNvPr id="3" name="Picture 7" descr="第七章">
            <a:extLst>
              <a:ext uri="{FF2B5EF4-FFF2-40B4-BE49-F238E27FC236}">
                <a16:creationId xmlns:a16="http://schemas.microsoft.com/office/drawing/2014/main" id="{B78F5E06-BD0C-4EF4-A906-15AFE788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5329238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60AF8822-0436-45FA-82E9-BC253911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57563"/>
            <a:ext cx="22320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需求的变更是不可避免的，因此如何有效控制需求的变化对于项目成功至关重要。</a:t>
            </a:r>
          </a:p>
        </p:txBody>
      </p:sp>
      <p:pic>
        <p:nvPicPr>
          <p:cNvPr id="5" name="Picture 10" descr="MCj02950710000[1]">
            <a:extLst>
              <a:ext uri="{FF2B5EF4-FFF2-40B4-BE49-F238E27FC236}">
                <a16:creationId xmlns:a16="http://schemas.microsoft.com/office/drawing/2014/main" id="{44A3922D-6FE0-4862-B963-E045E040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44675"/>
            <a:ext cx="1512887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80"/>
                            </p:stCondLst>
                            <p:childTnLst>
                              <p:par>
                                <p:cTn id="13" presetID="26" presetClass="emph" presetSubtype="0" repeatCount="5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BF04AA-8DA2-42CC-A42C-FE81222B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需求变更控制策略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123806E-752F-4CE5-9AE6-DAF4C5DAB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）项目启动阶段的变更预防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）项目实施阶段的需求变更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）项目收尾阶段的总结</a:t>
            </a:r>
          </a:p>
        </p:txBody>
      </p:sp>
      <p:pic>
        <p:nvPicPr>
          <p:cNvPr id="4" name="Picture 4" descr="MCj01984810000[1]">
            <a:extLst>
              <a:ext uri="{FF2B5EF4-FFF2-40B4-BE49-F238E27FC236}">
                <a16:creationId xmlns:a16="http://schemas.microsoft.com/office/drawing/2014/main" id="{96AE9BC6-49F4-40B9-9DC0-7E8896CB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81463"/>
            <a:ext cx="2519363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289CFC-CEE0-46A8-93E7-29C5C0E2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软件需求工程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37293FB-890A-4F41-AED8-FE34F39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1788"/>
            <a:ext cx="44291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F074DDCF-9E06-4A8D-A01C-2A63BB98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844675"/>
            <a:ext cx="34559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所有与需求直接相关的活动统称为需求工程，需求工程分为了两个部分：</a:t>
            </a:r>
            <a:r>
              <a:rPr lang="zh-CN" altLang="en-US" sz="20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需求开发和需求管理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。其中，需求开发又分为了需求获取、需求分析、需求定义和需求验证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个部分，而需求管理则包含了变更控制、版本控制、需求跟踪和需求状态跟踪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C32AB1-DFE6-46E8-A9B5-EF3CB4DF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166023"/>
            <a:ext cx="34575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软件需求包括三个不同的层次：</a:t>
            </a:r>
            <a:r>
              <a:rPr lang="zh-CN" altLang="en-US" sz="20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业务需求、用户需求和功能需求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（也包括非功能需求）。</a:t>
            </a:r>
          </a:p>
        </p:txBody>
      </p:sp>
      <p:pic>
        <p:nvPicPr>
          <p:cNvPr id="6" name="Picture 7" descr="第四章">
            <a:extLst>
              <a:ext uri="{FF2B5EF4-FFF2-40B4-BE49-F238E27FC236}">
                <a16:creationId xmlns:a16="http://schemas.microsoft.com/office/drawing/2014/main" id="{FBCD0F81-F5AC-4B77-9CCA-A57D45FC8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849313"/>
            <a:ext cx="6985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E78C52-1274-40CE-BE26-8DF1AD831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软件需求工程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D74062D-26CA-4C57-8286-244A367A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3"/>
            <a:ext cx="7848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业务需求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business requirement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反映了组织机构或客户对系统、产品的概括的目标要求，它在项目视图与范围文档中予以说明。主要的目的是对企业目前的业务流程进行评估，得出一个业务前景。业务需求的确定对后面的用户需求和功能需求起到了限制作用。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D54124F-EB5E-4911-893C-FE68F02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41663"/>
            <a:ext cx="77771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用户需求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(user requirement)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文档描述了用户使用系统而完成的任务的集合，用户需求在用户案例（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 case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）文档或方案脚本中予以说明。收集和分析用户需求是不容易的，因为很多需求是隐形的，很难获取，更难保证需求完整，而需求又是易变的，这就要求用户和开发人员进行充分地交流。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262A73B-E50A-42BE-B8D7-B86EE8C5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759618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功能需求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(functional requirement)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了开发人员必须实现的软件功能，它源于用户需求。功能需求是软件需求说明书中最重要的部分之一，它在开发、测试、质量保证、项目管理以及相关项目功能中都起了重要的作用。非功能需求描述了系统展现给用户的行为和执行的操作等，包括要遵从的业务规则、人机接口、安全性和可靠性等要求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5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A7CCAE-2D56-4FC6-934F-097D219F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需求开发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99BD067-E9FB-4FFD-9998-4EEA849B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30388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需求开发的目的是通过调查与分析，获取用户需求并定义产品需求。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7ADD1A5-D440-4B43-AF8D-731CC22D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176588"/>
            <a:ext cx="1295400" cy="609600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获取数据</a:t>
            </a: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7C33973-F748-4B50-90EF-12E129553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522663"/>
            <a:ext cx="1982787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9E70C140-62CB-4037-AEA8-06AEB8C0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095625"/>
            <a:ext cx="169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分析、处理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C40838C-9CA1-4DE2-9EC2-BC18F6B4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3176588"/>
            <a:ext cx="1905000" cy="609600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目标系统模型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47D33038-B040-4068-B854-54D7135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310515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需求获取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C5F8463-0304-49C8-9053-ED83CB9B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1" y="2854325"/>
            <a:ext cx="49244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系统分析员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55086D43-AB6B-4E9F-82AC-0AE6D4DC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4127500"/>
            <a:ext cx="3871913" cy="1606550"/>
          </a:xfrm>
          <a:prstGeom prst="wedgeEllipseCallout">
            <a:avLst>
              <a:gd name="adj1" fmla="val -9657"/>
              <a:gd name="adj2" fmla="val -8488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从数据流和数据结构出发，找出系统各元素之间的联系、接口特征及设计限制、能否满足功能需求</a:t>
            </a: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FAC946E3-0ED4-41C9-986E-F35D4CD3C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763" y="3509963"/>
            <a:ext cx="1676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8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6A5EB0-8873-4927-B2D1-671FF303B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需求获取概述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08B478D-74ED-4CCF-88EC-8B23B210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11313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需求获取是通过各种途径获取用户的需求信息（原始材料），产生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用户需求说明书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548EA2D-962C-4CC8-9FD7-3C45482F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276475"/>
            <a:ext cx="5148262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A6FD9FB-5408-42AC-BBFC-A54B8198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需求获取的方法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A03B91-A42D-43E8-8ABE-C9FFC13E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需求研讨会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头脑风暴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用例模型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访谈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角色扮演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原型法</a:t>
            </a:r>
          </a:p>
        </p:txBody>
      </p:sp>
      <p:pic>
        <p:nvPicPr>
          <p:cNvPr id="4" name="Picture 6" descr="MCj02323830000[1]">
            <a:extLst>
              <a:ext uri="{FF2B5EF4-FFF2-40B4-BE49-F238E27FC236}">
                <a16:creationId xmlns:a16="http://schemas.microsoft.com/office/drawing/2014/main" id="{898AC4A7-1C61-433A-848D-D0E04682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933825"/>
            <a:ext cx="3671888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9F64F2B-82A0-4AF4-A68F-23AE2D1FB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基于用例的需求获取</a:t>
            </a:r>
          </a:p>
        </p:txBody>
      </p:sp>
      <p:pic>
        <p:nvPicPr>
          <p:cNvPr id="3" name="Picture 9" descr="第四章">
            <a:extLst>
              <a:ext uri="{FF2B5EF4-FFF2-40B4-BE49-F238E27FC236}">
                <a16:creationId xmlns:a16="http://schemas.microsoft.com/office/drawing/2014/main" id="{4CBA9B67-CAA0-4DB2-A33A-2A23FA51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433863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Group 49">
            <a:extLst>
              <a:ext uri="{FF2B5EF4-FFF2-40B4-BE49-F238E27FC236}">
                <a16:creationId xmlns:a16="http://schemas.microsoft.com/office/drawing/2014/main" id="{317A32E6-DA13-4713-B8A3-1EC6F27D35B8}"/>
              </a:ext>
            </a:extLst>
          </p:cNvPr>
          <p:cNvGraphicFramePr>
            <a:graphicFrameLocks/>
          </p:cNvGraphicFramePr>
          <p:nvPr/>
        </p:nvGraphicFramePr>
        <p:xfrm>
          <a:off x="755650" y="1717675"/>
          <a:ext cx="7772400" cy="488899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57144367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337515219"/>
                    </a:ext>
                  </a:extLst>
                </a:gridCol>
              </a:tblGrid>
              <a:tr h="9064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执行者的识别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谁使用系统的主要功能？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谁将提供、使用和删除信息？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谁负责维护、管理并保持系统正常运行？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谁会对某一特定需求感兴趣？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系统的外部资源是什么？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系统需要和哪些外部系统交互？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269577"/>
                  </a:ext>
                </a:extLst>
              </a:tr>
              <a:tr h="9048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用例的识别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某个执行者要求系统为其提供什么功能？该执行者需要做哪些工作？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执行者需要阅读、创建、销毁、更新或存储系统中哪些（类）信息？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系统中的事件一定要告之执行者吗？执行者需要告诉系统一些什么吗？那些系统内部的事件从功能的角度代表什么？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由于新功能的识别，执行者的日常工作被简化或效率提高了吗？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系统需要什么样的输入输出？输入在哪里？输出去往哪里？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该系统的当前情况存在哪些问题？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buChar char="l"/>
                        <a:tabLst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32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83E6D9-FDC6-4B1B-BFE4-48A953FB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课堂案例：学生学籍处理业务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30E4E8-BA86-4969-B16C-98B62957E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99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学生学籍处理业务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99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每学期开学时，各学办进行注册管理，注册信息记录在在校生信息卡中。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学生转专业由本人向所在系提出申请，教务处审批。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在本系内转专业，由学生所在系考核同意，报教务处审批；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在学校范围内转专业（跨系），由学生所在系推荐，拟转入系考核同意，报教务处审批。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转专业手续应在每学年开学前办理。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Picture 4" descr="MCj02502240000[1]">
            <a:extLst>
              <a:ext uri="{FF2B5EF4-FFF2-40B4-BE49-F238E27FC236}">
                <a16:creationId xmlns:a16="http://schemas.microsoft.com/office/drawing/2014/main" id="{C7C561F1-175E-4882-AB02-AF607755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608">
            <a:off x="6227763" y="4652963"/>
            <a:ext cx="173831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1420</Words>
  <Application>Microsoft Office PowerPoint</Application>
  <PresentationFormat>全屏显示(4:3)</PresentationFormat>
  <Paragraphs>189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新細明體</vt:lpstr>
      <vt:lpstr>等线</vt:lpstr>
      <vt:lpstr>等线 Light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Visio.Drawing.5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Arrows-Thinkpad</dc:creator>
  <cp:lastModifiedBy>Arrows</cp:lastModifiedBy>
  <cp:revision>53</cp:revision>
  <dcterms:created xsi:type="dcterms:W3CDTF">2021-04-21T07:06:02Z</dcterms:created>
  <dcterms:modified xsi:type="dcterms:W3CDTF">2021-05-12T16:47:20Z</dcterms:modified>
</cp:coreProperties>
</file>