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193E3-8655-DFB3-5A6C-39D13272214A}" v="7" dt="2018-07-18T17:56:28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Surviving Asteroids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Vehicle safety data fusion and visualization</a:t>
            </a:r>
          </a:p>
          <a:p>
            <a:r>
              <a:rPr lang="en-US" dirty="0"/>
              <a:t>Authors:  Bruce Goldfeder and Viet Nguyen</a:t>
            </a:r>
          </a:p>
          <a:p>
            <a:r>
              <a:rPr lang="en-US" dirty="0"/>
              <a:t>VDOT smarter roads Hackathon</a:t>
            </a:r>
          </a:p>
          <a:p>
            <a:r>
              <a:rPr lang="en-US" dirty="0"/>
              <a:t>July 17 – 18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2726-9F91-4554-AD31-18019904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0089-9254-4347-9B6F-689A7E5D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Provide a UI prototype visualizing overall safety context based upon multiple data inputs</a:t>
            </a:r>
          </a:p>
          <a:p>
            <a:pPr lvl="1"/>
            <a:r>
              <a:rPr lang="en-US" dirty="0"/>
              <a:t>Road Hazards</a:t>
            </a:r>
          </a:p>
          <a:p>
            <a:pPr lvl="1"/>
            <a:r>
              <a:rPr lang="en-US" dirty="0"/>
              <a:t>Road Work</a:t>
            </a:r>
          </a:p>
          <a:p>
            <a:pPr lvl="1"/>
            <a:r>
              <a:rPr lang="en-US" dirty="0"/>
              <a:t>Adverse Weather Conditions</a:t>
            </a:r>
          </a:p>
          <a:p>
            <a:r>
              <a:rPr lang="en-US" dirty="0"/>
              <a:t>Provide touch points for future work adding in additional data sets</a:t>
            </a:r>
          </a:p>
        </p:txBody>
      </p:sp>
    </p:spTree>
    <p:extLst>
      <p:ext uri="{BB962C8B-B14F-4D97-AF65-F5344CB8AC3E}">
        <p14:creationId xmlns:p14="http://schemas.microsoft.com/office/powerpoint/2010/main" val="131840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4D1F-4ED4-4340-BD1F-288DF928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7E50-A4C8-40AB-B8D2-10B6DCFC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Parse the three data sets</a:t>
            </a:r>
          </a:p>
          <a:p>
            <a:pPr lvl="1"/>
            <a:r>
              <a:rPr lang="en-US" dirty="0"/>
              <a:t>Road Construction</a:t>
            </a:r>
          </a:p>
          <a:p>
            <a:pPr lvl="1"/>
            <a:r>
              <a:rPr lang="en-US" dirty="0"/>
              <a:t>Quarterly Crash Data</a:t>
            </a:r>
          </a:p>
          <a:p>
            <a:pPr lvl="1"/>
            <a:r>
              <a:rPr lang="en-US" dirty="0"/>
              <a:t>Travel Advisories and Lane Closures</a:t>
            </a:r>
          </a:p>
          <a:p>
            <a:pPr lvl="1"/>
            <a:r>
              <a:rPr lang="en-US" dirty="0"/>
              <a:t>Speed Limit</a:t>
            </a:r>
          </a:p>
          <a:p>
            <a:r>
              <a:rPr lang="en-US" dirty="0"/>
              <a:t>Data to parse using Python script</a:t>
            </a:r>
          </a:p>
          <a:p>
            <a:pPr lvl="1"/>
            <a:r>
              <a:rPr lang="en-US" dirty="0"/>
              <a:t>Activity [crash, closure, road work, other]</a:t>
            </a:r>
          </a:p>
          <a:p>
            <a:pPr lvl="1"/>
            <a:r>
              <a:rPr lang="en-US" dirty="0"/>
              <a:t>Location [Lat, Lon]</a:t>
            </a:r>
          </a:p>
          <a:p>
            <a:pPr lvl="1"/>
            <a:r>
              <a:rPr lang="en-US" dirty="0"/>
              <a:t>Datetime [Date + Time] ? Convert to milliseconds since epoch</a:t>
            </a:r>
          </a:p>
        </p:txBody>
      </p:sp>
    </p:spTree>
    <p:extLst>
      <p:ext uri="{BB962C8B-B14F-4D97-AF65-F5344CB8AC3E}">
        <p14:creationId xmlns:p14="http://schemas.microsoft.com/office/powerpoint/2010/main" val="190117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9A06-033E-4F08-A878-A3AF447B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546A-21D2-4D5E-B8F8-A7AB42F2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the crash database</a:t>
            </a:r>
          </a:p>
          <a:p>
            <a:r>
              <a:rPr lang="en-US" dirty="0"/>
              <a:t>Create and place a vehicle crash sprite on the road</a:t>
            </a:r>
          </a:p>
          <a:p>
            <a:r>
              <a:rPr lang="en-US" dirty="0"/>
              <a:t>Have "Our Car" sprite approach the crash site</a:t>
            </a:r>
          </a:p>
          <a:p>
            <a:r>
              <a:rPr lang="en-US" dirty="0"/>
              <a:t>As the car approaches</a:t>
            </a:r>
          </a:p>
          <a:p>
            <a:pPr lvl="1"/>
            <a:r>
              <a:rPr lang="en-US" dirty="0"/>
              <a:t>Green = 1mile &lt; "our car"</a:t>
            </a:r>
          </a:p>
          <a:p>
            <a:pPr lvl="1"/>
            <a:r>
              <a:rPr lang="en-US" dirty="0"/>
              <a:t>Yellow = .5 mile &lt; "our car" &gt; 1 mile</a:t>
            </a:r>
          </a:p>
          <a:p>
            <a:pPr lvl="1"/>
            <a:r>
              <a:rPr lang="en-US" dirty="0"/>
              <a:t>Red     =  "our car" &lt; .5 mile</a:t>
            </a:r>
          </a:p>
        </p:txBody>
      </p:sp>
    </p:spTree>
    <p:extLst>
      <p:ext uri="{BB962C8B-B14F-4D97-AF65-F5344CB8AC3E}">
        <p14:creationId xmlns:p14="http://schemas.microsoft.com/office/powerpoint/2010/main" val="380921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C409-BE24-490A-B2DE-600B859D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VDOT Activity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DF32-6B38-4A9F-80BC-3F2D7248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Unified normalized data model of all hazards and </a:t>
            </a:r>
            <a:r>
              <a:rPr lang="en-US" dirty="0" err="1"/>
              <a:t>activiteis</a:t>
            </a:r>
            <a:r>
              <a:rPr lang="en-US" dirty="0"/>
              <a:t> that can impact the safety of Virginia drivers.</a:t>
            </a:r>
          </a:p>
          <a:p>
            <a:r>
              <a:rPr lang="en-US" dirty="0"/>
              <a:t>Data Model consists of the following five entities</a:t>
            </a:r>
          </a:p>
          <a:p>
            <a:pPr lvl="1"/>
            <a:r>
              <a:rPr lang="en-US" dirty="0"/>
              <a:t>Datetime</a:t>
            </a:r>
          </a:p>
          <a:p>
            <a:pPr lvl="1"/>
            <a:r>
              <a:rPr lang="en-US" dirty="0"/>
              <a:t>Activity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Location Lat</a:t>
            </a:r>
          </a:p>
          <a:p>
            <a:pPr lvl="1"/>
            <a:r>
              <a:rPr lang="en-US" dirty="0"/>
              <a:t>Location Lon</a:t>
            </a:r>
          </a:p>
        </p:txBody>
      </p:sp>
    </p:spTree>
    <p:extLst>
      <p:ext uri="{BB962C8B-B14F-4D97-AF65-F5344CB8AC3E}">
        <p14:creationId xmlns:p14="http://schemas.microsoft.com/office/powerpoint/2010/main" val="85277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46CF-3B77-4F37-8830-C3E7F8F6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data set using Crashes by quarter VDOT data set (CSV)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4ABABB-166A-4F48-B801-1DDAD620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7" y="2370559"/>
            <a:ext cx="10463841" cy="21312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75AFDF-0F6D-496D-8B60-7C932ADE99CF}"/>
              </a:ext>
            </a:extLst>
          </p:cNvPr>
          <p:cNvSpPr txBox="1"/>
          <p:nvPr/>
        </p:nvSpPr>
        <p:spPr>
          <a:xfrm>
            <a:off x="4724400" y="31932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89B20-BD5E-4AFA-A0C6-653537923098}"/>
              </a:ext>
            </a:extLst>
          </p:cNvPr>
          <p:cNvSpPr txBox="1"/>
          <p:nvPr/>
        </p:nvSpPr>
        <p:spPr>
          <a:xfrm>
            <a:off x="4853796" y="33369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992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B0C0-9848-4125-8569-32CD0AB0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data and </a:t>
            </a:r>
            <a:r>
              <a:rPr lang="en-US" dirty="0" err="1"/>
              <a:t>probablistic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DCBC-3EAB-41E6-9BF5-5326B786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data sets can serve as statistical basis for danger probabilities</a:t>
            </a:r>
          </a:p>
          <a:p>
            <a:r>
              <a:rPr lang="en-US" dirty="0"/>
              <a:t>This can be aggregated for weather, road conditions, accidents, closures, and other relevant hazards.</a:t>
            </a:r>
          </a:p>
        </p:txBody>
      </p:sp>
    </p:spTree>
    <p:extLst>
      <p:ext uri="{BB962C8B-B14F-4D97-AF65-F5344CB8AC3E}">
        <p14:creationId xmlns:p14="http://schemas.microsoft.com/office/powerpoint/2010/main" val="154351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88CD-3DF4-4A5E-BCD9-490EF1C6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2D Hazard Awareness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8687-7630-457D-BE14-82DC8824B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2D Physics model tied to Latitude and Longitude </a:t>
            </a:r>
            <a:endParaRPr lang="en-US"/>
          </a:p>
          <a:p>
            <a:r>
              <a:rPr lang="en-US" dirty="0"/>
              <a:t>Realistic motion mathematics</a:t>
            </a:r>
          </a:p>
          <a:p>
            <a:r>
              <a:rPr lang="en-US" dirty="0"/>
              <a:t>Upcoming hazards presented in logarithmic visualization</a:t>
            </a:r>
          </a:p>
          <a:p>
            <a:r>
              <a:rPr lang="en-US" dirty="0"/>
              <a:t>Suggested to Human and/or Autonomous Vehicle Control</a:t>
            </a:r>
          </a:p>
        </p:txBody>
      </p:sp>
    </p:spTree>
    <p:extLst>
      <p:ext uri="{BB962C8B-B14F-4D97-AF65-F5344CB8AC3E}">
        <p14:creationId xmlns:p14="http://schemas.microsoft.com/office/powerpoint/2010/main" val="172724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0891-AA9E-459A-8F4E-73BF1911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App</a:t>
            </a:r>
          </a:p>
        </p:txBody>
      </p:sp>
      <p:pic>
        <p:nvPicPr>
          <p:cNvPr id="3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E489921D-18B1-4DAF-A86B-6D2B6F04C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626" y="1371600"/>
            <a:ext cx="254274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8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Surviving Asteroids</vt:lpstr>
      <vt:lpstr>overview</vt:lpstr>
      <vt:lpstr>methodology</vt:lpstr>
      <vt:lpstr>Minimum viable product</vt:lpstr>
      <vt:lpstr>Real Time VDOT Activity Data Set</vt:lpstr>
      <vt:lpstr>Prototype data set using Crashes by quarter VDOT data set (CSV)</vt:lpstr>
      <vt:lpstr>Literal data and probablistic data</vt:lpstr>
      <vt:lpstr>Unity 2D Hazard Awareness App</vt:lpstr>
      <vt:lpstr>Unity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56</cp:revision>
  <dcterms:created xsi:type="dcterms:W3CDTF">2014-08-26T23:43:54Z</dcterms:created>
  <dcterms:modified xsi:type="dcterms:W3CDTF">2018-07-18T17:59:25Z</dcterms:modified>
</cp:coreProperties>
</file>