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6" r:id="rId6"/>
    <p:sldId id="260" r:id="rId7"/>
    <p:sldId id="263" r:id="rId8"/>
    <p:sldId id="264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616" autoAdjust="0"/>
  </p:normalViewPr>
  <p:slideViewPr>
    <p:cSldViewPr snapToGrid="0">
      <p:cViewPr varScale="1">
        <p:scale>
          <a:sx n="87" d="100"/>
          <a:sy n="8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1087-AF3C-46B7-8B4E-0DB8B9D45DBB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55804-8A19-4E8E-B2BB-8242F97D0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55804-8A19-4E8E-B2BB-8242F97D04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kweeks/capston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E1D02-07BE-405A-9B08-C5A65AB49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Interpreted vs Compiled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EC916-7867-4B93-AAF3-2EF32B053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Or How I learned to stop worrying and love the 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57C0D-84EE-4932-9455-F169C5F238EC}"/>
              </a:ext>
            </a:extLst>
          </p:cNvPr>
          <p:cNvSpPr/>
          <p:nvPr/>
        </p:nvSpPr>
        <p:spPr>
          <a:xfrm>
            <a:off x="9480014" y="6327195"/>
            <a:ext cx="26357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Nathaniel Weeks</a:t>
            </a:r>
          </a:p>
        </p:txBody>
      </p:sp>
    </p:spTree>
    <p:extLst>
      <p:ext uri="{BB962C8B-B14F-4D97-AF65-F5344CB8AC3E}">
        <p14:creationId xmlns:p14="http://schemas.microsoft.com/office/powerpoint/2010/main" val="403124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bird&#10;&#10;Description automatically generated">
            <a:extLst>
              <a:ext uri="{FF2B5EF4-FFF2-40B4-BE49-F238E27FC236}">
                <a16:creationId xmlns:a16="http://schemas.microsoft.com/office/drawing/2014/main" id="{8131616C-9024-4A31-B26B-1226E3F00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263" y="0"/>
            <a:ext cx="5363737" cy="687366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EB9315-A700-47E3-A56D-82A6B1FC3711}"/>
              </a:ext>
            </a:extLst>
          </p:cNvPr>
          <p:cNvSpPr/>
          <p:nvPr/>
        </p:nvSpPr>
        <p:spPr>
          <a:xfrm>
            <a:off x="388307" y="2405475"/>
            <a:ext cx="5620514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https://github.com/nkweeks/capstone</a:t>
            </a:r>
            <a:endParaRPr 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74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5" name="Rectangle 74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115AC-14D3-4CB3-A603-817086CF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773" y="903287"/>
            <a:ext cx="3397772" cy="1399685"/>
          </a:xfrm>
        </p:spPr>
        <p:txBody>
          <a:bodyPr>
            <a:noAutofit/>
          </a:bodyPr>
          <a:lstStyle/>
          <a:p>
            <a:r>
              <a:rPr lang="en-US" sz="4400" dirty="0"/>
              <a:t>Choosing a language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C067-AF9C-473E-9D50-9EF3D149A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611" y="2271713"/>
            <a:ext cx="396745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Reasons to choose a language:</a:t>
            </a:r>
          </a:p>
          <a:p>
            <a:pPr lvl="1"/>
            <a:r>
              <a:rPr lang="en-US" sz="2600" dirty="0"/>
              <a:t>Jobs!</a:t>
            </a:r>
          </a:p>
          <a:p>
            <a:pPr lvl="1"/>
            <a:r>
              <a:rPr lang="en-US" sz="2600" dirty="0"/>
              <a:t>User/beginner friendliness</a:t>
            </a:r>
          </a:p>
          <a:p>
            <a:pPr lvl="1"/>
            <a:r>
              <a:rPr lang="en-US" sz="2600" dirty="0"/>
              <a:t>User community</a:t>
            </a:r>
          </a:p>
          <a:p>
            <a:pPr lvl="1"/>
            <a:r>
              <a:rPr lang="en-US" sz="2600" dirty="0"/>
              <a:t>School/Classes</a:t>
            </a:r>
          </a:p>
          <a:p>
            <a:pPr lvl="1"/>
            <a:r>
              <a:rPr lang="en-US" sz="2600" dirty="0"/>
              <a:t>and </a:t>
            </a:r>
            <a:r>
              <a:rPr lang="en-US" sz="2600" u="sng" dirty="0"/>
              <a:t>SPEED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786A-DF3C-48DC-8A0A-E6F878B2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35712" y="6437313"/>
            <a:ext cx="5167159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 dirty="0">
                <a:solidFill>
                  <a:srgbClr val="FFFFFF"/>
                </a:solidFill>
              </a:rPr>
              <a:t>Source: https://www.codingdojo.com/blog/7-most-in-demand-programming-languages-of-2018</a:t>
            </a:r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86EB1-E6F9-4BD5-B372-F52912D31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08"/>
          <a:stretch/>
        </p:blipFill>
        <p:spPr>
          <a:xfrm>
            <a:off x="-5597" y="10"/>
            <a:ext cx="62031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EAC-BF47-4378-B4DF-B8084884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B44-4391-4B35-B910-DD96CC9B5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Compiled would be faster but not in a meaningful way</a:t>
            </a:r>
          </a:p>
          <a:p>
            <a:r>
              <a:rPr lang="en-US" sz="2800" dirty="0"/>
              <a:t>“Meaningful” was something I defined as between 2x and 10x speed</a:t>
            </a:r>
          </a:p>
          <a:p>
            <a:r>
              <a:rPr lang="en-US" sz="2800" dirty="0"/>
              <a:t>The line in the sand</a:t>
            </a:r>
          </a:p>
          <a:p>
            <a:pPr lvl="1"/>
            <a:r>
              <a:rPr lang="en-US" sz="2400" dirty="0"/>
              <a:t>Went with 10x</a:t>
            </a:r>
          </a:p>
          <a:p>
            <a:r>
              <a:rPr lang="en-US" sz="2800" dirty="0"/>
              <a:t>Branching, Calculations, Loops</a:t>
            </a:r>
          </a:p>
        </p:txBody>
      </p:sp>
    </p:spTree>
    <p:extLst>
      <p:ext uri="{BB962C8B-B14F-4D97-AF65-F5344CB8AC3E}">
        <p14:creationId xmlns:p14="http://schemas.microsoft.com/office/powerpoint/2010/main" val="317536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377C77-7C0A-4497-BE34-DE0BDDD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1243128"/>
          </a:xfrm>
        </p:spPr>
        <p:txBody>
          <a:bodyPr>
            <a:normAutofit/>
          </a:bodyPr>
          <a:lstStyle/>
          <a:p>
            <a:r>
              <a:rPr lang="en-US" sz="4400" dirty="0"/>
              <a:t>dataflow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CD54B2-4DC2-4314-96A6-C447ADE3D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675" y="2189527"/>
            <a:ext cx="10633305" cy="37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5350-8F00-4E8C-AA14-A43B8D5A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60DAC-271E-4699-A76C-7FBEB0B6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800793"/>
            <a:ext cx="4649783" cy="823912"/>
          </a:xfrm>
        </p:spPr>
        <p:txBody>
          <a:bodyPr>
            <a:normAutofit/>
          </a:bodyPr>
          <a:lstStyle/>
          <a:p>
            <a:r>
              <a:rPr lang="en-US" sz="2800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6E079-EB2C-4A08-9D17-4EA320B54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624705"/>
            <a:ext cx="4215891" cy="3657909"/>
          </a:xfrm>
        </p:spPr>
        <p:txBody>
          <a:bodyPr>
            <a:normAutofit/>
          </a:bodyPr>
          <a:lstStyle/>
          <a:p>
            <a:r>
              <a:rPr lang="en-US" dirty="0"/>
              <a:t>Compiled was fast</a:t>
            </a:r>
          </a:p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84.34079x</a:t>
            </a:r>
          </a:p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30.16514x</a:t>
            </a:r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9.53296x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14AE55-7D3A-4FEE-812F-4120DC2ECD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57301" y="1516510"/>
            <a:ext cx="6256836" cy="47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3B1B94-E375-475E-9C5D-66E3CA948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3"/>
          <a:stretch/>
        </p:blipFill>
        <p:spPr>
          <a:xfrm>
            <a:off x="1" y="238229"/>
            <a:ext cx="12192000" cy="63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4A702-6F29-4B81-890E-20287112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76"/>
            <a:ext cx="12192000" cy="62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E4246E-FB8C-4BA8-80E0-7465B65E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76"/>
            <a:ext cx="12192000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EAC-BF47-4378-B4DF-B8084884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Caveats &amp; Conclusions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B09E-F103-40FD-B5F4-F2EBA173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9B44-4391-4B35-B910-DD96CC9B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984" y="3073397"/>
            <a:ext cx="4878391" cy="2717801"/>
          </a:xfrm>
        </p:spPr>
        <p:txBody>
          <a:bodyPr>
            <a:normAutofit/>
          </a:bodyPr>
          <a:lstStyle/>
          <a:p>
            <a:r>
              <a:rPr lang="en-US" dirty="0"/>
              <a:t>Core functionality tested</a:t>
            </a:r>
          </a:p>
          <a:p>
            <a:r>
              <a:rPr lang="en-US" dirty="0"/>
              <a:t>Many libraries exist to accelerate these languages</a:t>
            </a:r>
          </a:p>
          <a:p>
            <a:r>
              <a:rPr lang="en-US" dirty="0"/>
              <a:t>GUI programming not considered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8DBC6-3B6E-4F95-BC73-18864E628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6E686-C99E-400C-9DF2-CBBCF8B85E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Compiled languages were an average of </a:t>
            </a:r>
            <a:r>
              <a:rPr lang="en-US" u="sng" dirty="0"/>
              <a:t>41.35 times faster </a:t>
            </a:r>
            <a:r>
              <a:rPr lang="en-US" dirty="0"/>
              <a:t>across all tests performed</a:t>
            </a:r>
          </a:p>
          <a:p>
            <a:r>
              <a:rPr lang="en-US" dirty="0"/>
              <a:t>Compiled languages are “meaningfully”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3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155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Interpreted vs Compiled Programming languages</vt:lpstr>
      <vt:lpstr>Choosing a language</vt:lpstr>
      <vt:lpstr>Hypothesis</vt:lpstr>
      <vt:lpstr>dataflow</vt:lpstr>
      <vt:lpstr>Data Summary</vt:lpstr>
      <vt:lpstr>PowerPoint Presentation</vt:lpstr>
      <vt:lpstr>PowerPoint Presentation</vt:lpstr>
      <vt:lpstr>PowerPoint Presentation</vt:lpstr>
      <vt:lpstr>Caveats &amp;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Interpreted vs Compiled Programming languages</dc:title>
  <dc:creator>Nathaniel Weeks</dc:creator>
  <cp:lastModifiedBy>Nathaniel Weeks</cp:lastModifiedBy>
  <cp:revision>30</cp:revision>
  <dcterms:created xsi:type="dcterms:W3CDTF">2019-04-10T09:43:30Z</dcterms:created>
  <dcterms:modified xsi:type="dcterms:W3CDTF">2019-04-18T08:59:41Z</dcterms:modified>
</cp:coreProperties>
</file>