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6" r:id="rId6"/>
    <p:sldId id="260" r:id="rId7"/>
    <p:sldId id="263" r:id="rId8"/>
    <p:sldId id="264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616" autoAdjust="0"/>
  </p:normalViewPr>
  <p:slideViewPr>
    <p:cSldViewPr snapToGrid="0">
      <p:cViewPr varScale="1">
        <p:scale>
          <a:sx n="58" d="100"/>
          <a:sy n="58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1087-AF3C-46B7-8B4E-0DB8B9D45DB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55804-8A19-4E8E-B2BB-8242F97D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55804-8A19-4E8E-B2BB-8242F97D04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weeks/capsto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E1D02-07BE-405A-9B08-C5A65AB4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 dirty="0"/>
              <a:t>Interpreted vs Compiled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EC916-7867-4B93-AAF3-2EF32B053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Or How I learned to stop worrying and love the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57C0D-84EE-4932-9455-F169C5F238EC}"/>
              </a:ext>
            </a:extLst>
          </p:cNvPr>
          <p:cNvSpPr/>
          <p:nvPr/>
        </p:nvSpPr>
        <p:spPr>
          <a:xfrm>
            <a:off x="9480014" y="6327195"/>
            <a:ext cx="26357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Nathaniel Weeks</a:t>
            </a:r>
          </a:p>
        </p:txBody>
      </p:sp>
    </p:spTree>
    <p:extLst>
      <p:ext uri="{BB962C8B-B14F-4D97-AF65-F5344CB8AC3E}">
        <p14:creationId xmlns:p14="http://schemas.microsoft.com/office/powerpoint/2010/main" val="403124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bird&#10;&#10;Description automatically generated">
            <a:extLst>
              <a:ext uri="{FF2B5EF4-FFF2-40B4-BE49-F238E27FC236}">
                <a16:creationId xmlns:a16="http://schemas.microsoft.com/office/drawing/2014/main" id="{8131616C-9024-4A31-B26B-1226E3F00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263" y="0"/>
            <a:ext cx="5363737" cy="6873663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EB9315-A700-47E3-A56D-82A6B1FC3711}"/>
              </a:ext>
            </a:extLst>
          </p:cNvPr>
          <p:cNvSpPr/>
          <p:nvPr/>
        </p:nvSpPr>
        <p:spPr>
          <a:xfrm>
            <a:off x="388307" y="2405475"/>
            <a:ext cx="5620514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https://github.com/nkweeks/capstone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74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CBD3BA8-D862-41F2-82F3-2136115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9376A841-A1AE-453D-A62F-E9FD3B8B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FB5A916B-21BE-4CD6-A15C-5DAA9E4F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115AC-14D3-4CB3-A603-817086CF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773" y="903287"/>
            <a:ext cx="3397772" cy="1399685"/>
          </a:xfrm>
        </p:spPr>
        <p:txBody>
          <a:bodyPr>
            <a:noAutofit/>
          </a:bodyPr>
          <a:lstStyle/>
          <a:p>
            <a:r>
              <a:rPr lang="en-US" sz="4400" dirty="0"/>
              <a:t>Choosing a language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D8C238E-3ADA-474B-A38B-9806919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DBDB283-156B-474E-AC64-606527A3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3D1AB75-F0A6-470A-BBE1-7E18F094D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7F2B2AC8-E466-4474-8830-40F0A450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92486E-4FAA-4DE4-99B5-9F8907E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3BFDD292-2A68-4D1D-BCEF-A8F7C42A2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7DB98C0F-F9EA-45B2-BC16-E08094D4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F205E7DD-2E37-46C1-A24E-52EEF44E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6AF5E754-E73A-44A0-8ADE-9348C21C2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CCCB4FD-FA96-4F7E-BE68-62A0EC78A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CE9849D-0B43-4129-8D2E-05806B13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01A3813-B2FC-4301-9169-4F147CF4E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738B0D8F-EDC7-4E94-864E-41C24AC7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FF285CDB-A9D2-46EE-BF9B-0972B71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BFEB8C3A-951C-44E4-A9AE-4CE85B76E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23B2F223-6AED-4262-B03D-C059F56E7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3892BA0-047D-4961-AA23-45C65CB3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774D8024-45F6-4C9F-BD52-0FDA367A3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81A31003-B0CF-4A87-BB38-6277F0B87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9E9AA1AD-CFEB-4AE0-9AB8-7AACED520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C352070B-A015-4FC9-8B95-65BBAEDEC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2FF67E28-B168-4F11-A6FE-55E5F2B11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5092C63E-9F5B-419D-9871-F7BD70D6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FC21852D-E233-4C29-8EB5-6322D7F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F57DFC9C-7C4F-429E-952A-39D16050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E704EA0B-60AA-4F0B-BF33-B127E3A26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B46CAD4C-4A1F-46EF-9D53-0C772E19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782568BD-D213-4442-837D-E829DD730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8B8F4F23-F490-4366-B779-932195EB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295C8E-1733-4355-9663-CA11E0059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0E6AD78-4F65-4697-8361-57965310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187EF7D1-0805-4528-A54D-A2987A06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7B48162A-3976-4410-BB9F-0290F7AE5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5E8CEBEC-4DBC-459B-8D3E-E100CA16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B3E08CE-DE94-4092-A7DC-F67C29DB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7F18DDC-2531-40D1-8751-B67C6A6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949D2449-7107-4BD7-B8AF-94D327A7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440A8F64-334E-48AB-B8B7-A6A4800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8F493F25-C153-4F69-B58C-AB0D7C3C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AE92C875-83EE-4E5D-96C0-9DE3BF5B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B2FC94FC-FC99-4B01-A254-EF94DABD8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D9C62CD-1839-4A71-ACD2-62F7EE9C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7E8EEB8F-F26C-405B-8F2F-C70E77FE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F9953EC7-A5D9-4383-9FFC-442D41EC9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1EE7CC2C-DDA6-4C8F-AB91-364E50E7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2CC7064D-2C43-4ECB-8DF0-BD519D8C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A3E73B19-8F7D-4C58-94D5-7DFE5C893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ADDF813C-421A-4EB2-81D3-DC67AABA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A52C5D7E-049F-4D83-93EB-6954B8A2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1E31DA10-6C96-4222-97A2-96A254AF6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539ED40B-F93A-4DFB-BF0C-C4B7F110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F1CB6A78-1C43-4FEA-8D76-216571933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1A6B5403-6527-4AC6-A668-F04FF5BB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E5A5F4B9-2DBA-4EED-B042-64518D842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5BA56F56-D618-453B-8206-7564A61A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C067-AF9C-473E-9D50-9EF3D149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611" y="2271713"/>
            <a:ext cx="396745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Reasons to choose a language:</a:t>
            </a:r>
          </a:p>
          <a:p>
            <a:pPr lvl="1"/>
            <a:r>
              <a:rPr lang="en-US" sz="2600" dirty="0"/>
              <a:t>Jobs!</a:t>
            </a:r>
          </a:p>
          <a:p>
            <a:pPr lvl="1"/>
            <a:r>
              <a:rPr lang="en-US" sz="2600" dirty="0"/>
              <a:t>User/beginner friendliness</a:t>
            </a:r>
          </a:p>
          <a:p>
            <a:pPr lvl="1"/>
            <a:r>
              <a:rPr lang="en-US" sz="2600" dirty="0"/>
              <a:t>User community</a:t>
            </a:r>
          </a:p>
          <a:p>
            <a:pPr lvl="1"/>
            <a:r>
              <a:rPr lang="en-US" sz="2600" dirty="0"/>
              <a:t>School/Classes</a:t>
            </a:r>
          </a:p>
          <a:p>
            <a:pPr lvl="1"/>
            <a:r>
              <a:rPr lang="en-US" sz="2600" dirty="0"/>
              <a:t>and </a:t>
            </a:r>
            <a:r>
              <a:rPr lang="en-US" sz="2600" u="sng" dirty="0"/>
              <a:t>SPEED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786A-DF3C-48DC-8A0A-E6F878B2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5712" y="6437313"/>
            <a:ext cx="516715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 dirty="0">
                <a:solidFill>
                  <a:srgbClr val="FFFFFF"/>
                </a:solidFill>
              </a:rPr>
              <a:t>Source: https://www.codingdojo.com/blog/7-most-in-demand-programming-languages-of-2018</a:t>
            </a: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86EB1-E6F9-4BD5-B372-F52912D3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08"/>
          <a:stretch/>
        </p:blipFill>
        <p:spPr>
          <a:xfrm>
            <a:off x="-5597" y="10"/>
            <a:ext cx="62031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EAC-BF47-4378-B4DF-B8084884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9B44-4391-4B35-B910-DD96CC9B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Compiled would be faster but not in a meaningful way</a:t>
            </a:r>
          </a:p>
          <a:p>
            <a:r>
              <a:rPr lang="en-US" sz="2800" dirty="0"/>
              <a:t>“Meaningful” was something I defined as between 2x and 10x speed</a:t>
            </a:r>
          </a:p>
          <a:p>
            <a:r>
              <a:rPr lang="en-US" sz="2800" dirty="0"/>
              <a:t>The line in the sand</a:t>
            </a:r>
          </a:p>
          <a:p>
            <a:pPr lvl="1"/>
            <a:r>
              <a:rPr lang="en-US" sz="2400" dirty="0"/>
              <a:t>Went with 10x</a:t>
            </a:r>
          </a:p>
          <a:p>
            <a:r>
              <a:rPr lang="en-US" sz="2800" dirty="0"/>
              <a:t>Branching, Calculations, Loops</a:t>
            </a:r>
          </a:p>
        </p:txBody>
      </p:sp>
    </p:spTree>
    <p:extLst>
      <p:ext uri="{BB962C8B-B14F-4D97-AF65-F5344CB8AC3E}">
        <p14:creationId xmlns:p14="http://schemas.microsoft.com/office/powerpoint/2010/main" val="317536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77C77-7C0A-4497-BE34-DE0BDDD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1243128"/>
          </a:xfrm>
        </p:spPr>
        <p:txBody>
          <a:bodyPr>
            <a:normAutofit/>
          </a:bodyPr>
          <a:lstStyle/>
          <a:p>
            <a:r>
              <a:rPr lang="en-US" sz="4400" dirty="0"/>
              <a:t>dataflow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CD54B2-4DC2-4314-96A6-C447ADE3D3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675" y="2189527"/>
            <a:ext cx="10633305" cy="37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5350-8F00-4E8C-AA14-A43B8D5A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60DAC-271E-4699-A76C-7FBEB0B6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6E079-EB2C-4A08-9D17-4EA320B54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215891" cy="3165477"/>
          </a:xfrm>
        </p:spPr>
        <p:txBody>
          <a:bodyPr/>
          <a:lstStyle/>
          <a:p>
            <a:r>
              <a:rPr lang="en-US" dirty="0"/>
              <a:t>Compiled was fast</a:t>
            </a:r>
          </a:p>
          <a:p>
            <a:r>
              <a:rPr lang="en-US" dirty="0"/>
              <a:t>Low variability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4AE55-7D3A-4FEE-812F-4120DC2ECD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57301" y="1516510"/>
            <a:ext cx="6256836" cy="47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3B1B94-E375-475E-9C5D-66E3CA948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3"/>
          <a:stretch/>
        </p:blipFill>
        <p:spPr>
          <a:xfrm>
            <a:off x="1" y="238229"/>
            <a:ext cx="12192000" cy="63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4A702-6F29-4B81-890E-20287112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76"/>
            <a:ext cx="12192000" cy="62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E4246E-FB8C-4BA8-80E0-7465B65E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76"/>
            <a:ext cx="12192000" cy="63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2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EAC-BF47-4378-B4DF-B8084884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Caveats &amp; 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2B09E-F103-40FD-B5F4-F2EBA173B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9B44-4391-4B35-B910-DD96CC9B5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functionality tested</a:t>
            </a:r>
          </a:p>
          <a:p>
            <a:r>
              <a:rPr lang="en-US" dirty="0"/>
              <a:t>Many libraries exist to accelerate these languages</a:t>
            </a:r>
          </a:p>
          <a:p>
            <a:r>
              <a:rPr lang="en-US" dirty="0"/>
              <a:t>GUI programming not considered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8DBC6-3B6E-4F95-BC73-18864E628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6E686-C99E-400C-9DF2-CBBCF8B85E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Compiled languages are “meaningfully”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3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138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Interpreted vs Compiled Programming languages</vt:lpstr>
      <vt:lpstr>Choosing a language</vt:lpstr>
      <vt:lpstr>Hypothesis</vt:lpstr>
      <vt:lpstr>dataflow</vt:lpstr>
      <vt:lpstr>Data Summary</vt:lpstr>
      <vt:lpstr>PowerPoint Presentation</vt:lpstr>
      <vt:lpstr>PowerPoint Presentation</vt:lpstr>
      <vt:lpstr>PowerPoint Presentation</vt:lpstr>
      <vt:lpstr>Caveats &amp;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Interpreted vs Compiled Programming languages</dc:title>
  <dc:creator>Nathaniel Weeks</dc:creator>
  <cp:lastModifiedBy>Nathaniel Weeks</cp:lastModifiedBy>
  <cp:revision>26</cp:revision>
  <dcterms:created xsi:type="dcterms:W3CDTF">2019-04-10T09:43:30Z</dcterms:created>
  <dcterms:modified xsi:type="dcterms:W3CDTF">2019-04-18T00:05:18Z</dcterms:modified>
</cp:coreProperties>
</file>