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6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2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8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7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1F38-50C8-4838-B4CA-DAFA676DE8CF}" type="datetimeFigureOut">
              <a:rPr lang="zh-CN" altLang="en-US" smtClean="0"/>
              <a:t>2016/5/1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4F37-B0B5-4F92-93CD-92AAC4005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Primer on Browser Networking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7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XMLHttpRequest</a:t>
            </a:r>
            <a:endParaRPr lang="en-US" altLang="zh-CN" i="1" dirty="0" smtClean="0"/>
          </a:p>
          <a:p>
            <a:r>
              <a:rPr lang="en-US" altLang="zh-CN" i="1" dirty="0" err="1" smtClean="0"/>
              <a:t>EventSource</a:t>
            </a:r>
            <a:endParaRPr lang="en-US" altLang="zh-CN" i="1" dirty="0" smtClean="0"/>
          </a:p>
          <a:p>
            <a:r>
              <a:rPr lang="en-US" altLang="zh-CN" i="1" dirty="0" err="1" smtClean="0"/>
              <a:t>WebSocket</a:t>
            </a:r>
            <a:endParaRPr lang="en-US" altLang="zh-CN" i="1" dirty="0" smtClean="0"/>
          </a:p>
          <a:p>
            <a:r>
              <a:rPr lang="en-US" altLang="zh-CN" i="1" dirty="0" err="1" smtClean="0"/>
              <a:t>WebRTC</a:t>
            </a:r>
            <a:endParaRPr lang="en-US" altLang="zh-CN" i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 fontScale="90000"/>
          </a:bodyPr>
          <a:lstStyle/>
          <a:p>
            <a:r>
              <a:rPr lang="en-US" altLang="zh-CN" i="1" dirty="0"/>
              <a:t>High-level browser networking APIs, protocols, and services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77" y="1320659"/>
            <a:ext cx="10051646" cy="48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47985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XMLHttpRequest</a:t>
            </a:r>
            <a:r>
              <a:rPr lang="en-US" altLang="zh-CN" dirty="0"/>
              <a:t> (XHR) is a browser-level API that enables the client to script </a:t>
            </a:r>
            <a:r>
              <a:rPr lang="en-US" altLang="zh-CN" dirty="0" smtClean="0"/>
              <a:t>data transfers </a:t>
            </a:r>
            <a:r>
              <a:rPr lang="en-US" altLang="zh-CN" dirty="0"/>
              <a:t>via JavaScript. XHR made its first debut in Internet Explorer 5, became one </a:t>
            </a:r>
            <a:r>
              <a:rPr lang="en-US" altLang="zh-CN" dirty="0" smtClean="0"/>
              <a:t>of the </a:t>
            </a:r>
            <a:r>
              <a:rPr lang="en-US" altLang="zh-CN" dirty="0"/>
              <a:t>key technologies behind the Asynchronous JavaScript and XML (AJAX) revolution</a:t>
            </a:r>
            <a:r>
              <a:rPr lang="en-US" altLang="zh-CN" dirty="0" smtClean="0"/>
              <a:t>, and </a:t>
            </a:r>
            <a:r>
              <a:rPr lang="en-US" altLang="zh-CN" dirty="0"/>
              <a:t>is now a fundamental building block of nearly every modern web application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65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XMLHttpRequest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Cross-Origin Resource </a:t>
            </a:r>
            <a:r>
              <a:rPr lang="en-US" altLang="zh-CN" dirty="0" smtClean="0"/>
              <a:t>Sharing</a:t>
            </a:r>
          </a:p>
          <a:p>
            <a:r>
              <a:rPr lang="en-US" altLang="zh-CN" dirty="0"/>
              <a:t>Downloading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Uploading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Monitoring Download and Upload </a:t>
            </a:r>
            <a:r>
              <a:rPr lang="en-US" altLang="zh-CN" dirty="0" smtClean="0"/>
              <a:t>Progress</a:t>
            </a:r>
          </a:p>
          <a:p>
            <a:r>
              <a:rPr lang="en-US" altLang="zh-CN" dirty="0"/>
              <a:t>Streaming Data with </a:t>
            </a:r>
            <a:r>
              <a:rPr lang="en-US" altLang="zh-CN" dirty="0" smtClean="0"/>
              <a:t>XHR</a:t>
            </a:r>
          </a:p>
          <a:p>
            <a:r>
              <a:rPr lang="en-US" altLang="zh-CN" dirty="0"/>
              <a:t>Real-Time Notifications and </a:t>
            </a:r>
            <a:r>
              <a:rPr lang="en-US" altLang="zh-CN" dirty="0" smtClean="0"/>
              <a:t>Delivery(Polling &amp; Long-Polling)</a:t>
            </a:r>
          </a:p>
        </p:txBody>
      </p:sp>
    </p:spTree>
    <p:extLst>
      <p:ext uri="{BB962C8B-B14F-4D97-AF65-F5344CB8AC3E}">
        <p14:creationId xmlns:p14="http://schemas.microsoft.com/office/powerpoint/2010/main" val="29415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EventSource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6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 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Performance Browser </a:t>
            </a:r>
            <a:r>
              <a:rPr lang="en-US" altLang="zh-CN" dirty="0" smtClean="0"/>
              <a:t>Networking(.pdf)</a:t>
            </a:r>
          </a:p>
          <a:p>
            <a:r>
              <a:rPr lang="en-US" altLang="zh-CN" dirty="0" smtClean="0"/>
              <a:t>The Tangled Web: A Guide to Securing Modern Web Applications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2372</TotalTime>
  <Words>127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Primer on Browser Networking</vt:lpstr>
      <vt:lpstr>Agenda</vt:lpstr>
      <vt:lpstr>High-level browser networking APIs, protocols, and services</vt:lpstr>
      <vt:lpstr>XMLHttpRequest</vt:lpstr>
      <vt:lpstr>XMLHttpRequest</vt:lpstr>
      <vt:lpstr>EventSource </vt:lpstr>
      <vt:lpstr>Recommended Books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Liu</dc:creator>
  <cp:lastModifiedBy>Andy Liu</cp:lastModifiedBy>
  <cp:revision>14</cp:revision>
  <dcterms:created xsi:type="dcterms:W3CDTF">2016-04-30T13:12:49Z</dcterms:created>
  <dcterms:modified xsi:type="dcterms:W3CDTF">2016-05-02T14:06:11Z</dcterms:modified>
</cp:coreProperties>
</file>