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9"/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hello</a:t>
            </a:r>
          </a:p>
          <a:p>
            <a:pPr/>
            <a:r>
              <a:t>this</a:t>
            </a:r>
          </a:p>
          <a:p>
            <a:pPr/>
            <a:r>
              <a:t>is</a:t>
            </a:r>
          </a:p>
          <a:p>
            <a:pPr/>
            <a:r>
              <a:t>a</a:t>
            </a:r>
          </a:p>
          <a:p>
            <a:pPr/>
            <a: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realy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this is</a:t>
            </a:r>
          </a:p>
          <a:p>
            <a:pPr/>
            <a:r>
              <a:t>really a</a:t>
            </a:r>
          </a:p>
          <a:p>
            <a:pPr/>
            <a:r>
              <a:t>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Inserted Slide at Position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