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22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3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1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69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1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9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42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86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60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CE24-0C43-4BCE-B318-65F9B51F1025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AA18-A34D-4B41-BD6A-6FB7971E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2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7000"/>
                    </a14:imgEffect>
                    <a14:imgEffect>
                      <a14:colorTemperature colorTemp="6600"/>
                    </a14:imgEffect>
                    <a14:imgEffect>
                      <a14:saturation sat="3000"/>
                    </a14:imgEffect>
                    <a14:imgEffect>
                      <a14:brightnessContrast bright="17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" y="-27984"/>
            <a:ext cx="91252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914" y="1628800"/>
            <a:ext cx="10457950" cy="500822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MOZILLA</a:t>
            </a:r>
            <a:r>
              <a:rPr lang="en-IN" sz="32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r>
              <a:rPr lang="en-IN" sz="3200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HACKATHON</a:t>
            </a:r>
            <a:endParaRPr lang="en-IN" sz="32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8104" y="2996952"/>
            <a:ext cx="6400800" cy="1752600"/>
          </a:xfrm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rmAutofit fontScale="70000" lnSpcReduction="20000"/>
          </a:bodyPr>
          <a:lstStyle/>
          <a:p>
            <a:r>
              <a:rPr lang="en-IN" sz="7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NOTE MAKER</a:t>
            </a:r>
          </a:p>
          <a:p>
            <a:r>
              <a:rPr lang="en-IN" sz="7200" dirty="0" smtClean="0">
                <a:solidFill>
                  <a:srgbClr val="CDC800"/>
                </a:solidFill>
                <a:latin typeface="Algerian" panose="04020705040A02060702" pitchFamily="82" charset="0"/>
              </a:rPr>
              <a:t>#</a:t>
            </a:r>
            <a:r>
              <a:rPr lang="en-IN" sz="7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Make </a:t>
            </a:r>
            <a:r>
              <a:rPr lang="en-IN" sz="7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india</a:t>
            </a:r>
            <a:r>
              <a:rPr lang="en-IN" sz="7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learn</a:t>
            </a:r>
            <a:endParaRPr lang="en-IN" sz="72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945" y="188640"/>
            <a:ext cx="7344816" cy="1015663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      KIIT UNIVERSITY</a:t>
            </a:r>
            <a:endParaRPr lang="en-IN" sz="6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40" y="5880259"/>
            <a:ext cx="295232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BY:-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DEBASISH NAYAK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NITISH KUMAR YADAV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tint val="66000"/>
                <a:satMod val="160000"/>
              </a:schemeClr>
            </a:gs>
            <a:gs pos="32000">
              <a:schemeClr val="accent1">
                <a:tint val="44500"/>
                <a:satMod val="160000"/>
              </a:schemeClr>
            </a:gs>
            <a:gs pos="79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OBJECTIVE BEHIND CREATING </a:t>
            </a:r>
            <a:r>
              <a:rPr lang="en-IN" dirty="0" smtClean="0">
                <a:latin typeface="Algerian" panose="04020705040A02060702" pitchFamily="82" charset="0"/>
              </a:rPr>
              <a:t>NOTEMAKER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IT COULD CONNECT BOTH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TEACHERS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AND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STUDENTS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FROM ANY SCHOOL, COLLEGE OR ANY WORKING AREA TO LEARN AND TEACH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  <a:p>
            <a:pPr lvl="0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IT’S A FREE PAGE WITH SOME EASY STEPS LOGIN FOR NEEDY ONES TO KNOW AND INTERECT WITH ANY CONCERN TEACHER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.</a:t>
            </a:r>
          </a:p>
          <a:p>
            <a:pPr marL="0" lvl="0" indent="0">
              <a:buNone/>
            </a:pP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  <a:p>
            <a:pPr lvl="0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STUDENTS CAN ASK ANY QUESTION REGARDING THE SUBJECT AND IT WOULD BE FORWARDED TO ALL THE TEACHERS LOGGED IN ITS CONCERN TO THE SUBJECT.</a:t>
            </a:r>
          </a:p>
          <a:p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24000" contrast="38000"/>
                    </a14:imgEffect>
                  </a14:imgLayer>
                </a14:imgProps>
              </a:ext>
            </a:extLst>
          </a:blip>
          <a:srcRect/>
          <a:tile tx="0" ty="0" sx="93000" sy="54000" flip="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ADVANTAGE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IN" sz="2000" dirty="0">
                <a:solidFill>
                  <a:schemeClr val="bg1"/>
                </a:solidFill>
              </a:rPr>
              <a:t>TEACHERS CAN CREATE CLASSES AND THE KNOWN STUDENTS CAN JOIN IN HIS/HER CLASS MAKING IT An EXTRA CLASS OR AFTER CLASS COURSE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n-IN" sz="2000" dirty="0">
              <a:solidFill>
                <a:schemeClr val="bg1"/>
              </a:solidFill>
            </a:endParaRPr>
          </a:p>
          <a:p>
            <a:pPr lvl="0"/>
            <a:r>
              <a:rPr lang="en-IN" sz="2000" dirty="0">
                <a:solidFill>
                  <a:schemeClr val="bg1"/>
                </a:solidFill>
              </a:rPr>
              <a:t>IT WILL PROVIDE NOTES, VIDEO, DOCUMENTS, LINKS UPLOADED BY THE TEACHER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n-IN" sz="2000" dirty="0">
              <a:solidFill>
                <a:schemeClr val="bg1"/>
              </a:solidFill>
            </a:endParaRPr>
          </a:p>
          <a:p>
            <a:pPr lvl="0"/>
            <a:r>
              <a:rPr lang="en-IN" sz="2000" dirty="0">
                <a:solidFill>
                  <a:schemeClr val="bg1"/>
                </a:solidFill>
              </a:rPr>
              <a:t>STUDENTS CAN ASK ANY QUESTION REGARDING THE SUBJECT AND IT WOULD BE FORWARDED TO ALL THE TEACHERS LOGGED IN ITS CONCERN TO THE SUBJECT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n-IN" sz="2000" dirty="0">
              <a:solidFill>
                <a:schemeClr val="bg1"/>
              </a:solidFill>
            </a:endParaRPr>
          </a:p>
          <a:p>
            <a:pPr lvl="0"/>
            <a:r>
              <a:rPr lang="en-IN" sz="2000" dirty="0">
                <a:solidFill>
                  <a:schemeClr val="bg1"/>
                </a:solidFill>
              </a:rPr>
              <a:t>IT’S A FREE PAGE WITH SOME EASY STEPS LOGIN FOR NEEDY ONES TO KNOW AND INTERECT WITH ANY CONCERN TEACHER.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6835"/>
                    </a14:imgEffect>
                    <a14:imgEffect>
                      <a14:saturation sat="16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DEFINITE DROP IN SOMEONES ACTIVITY ON OTHER SITES. AS YOU WOULD SPEND MOST OF YOUR TIME ONLINE ON HERE</a:t>
            </a:r>
            <a:r>
              <a:rPr lang="en-US" sz="3600" dirty="0" smtClean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487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THREATS TO THE FUTURE FOR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>
                <a:latin typeface="Algerian" panose="04020705040A02060702" pitchFamily="82" charset="0"/>
              </a:rPr>
              <a:t>NOTE MAKER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QUALITY</a:t>
            </a:r>
          </a:p>
          <a:p>
            <a:r>
              <a:rPr lang="en-IN" dirty="0" smtClean="0"/>
              <a:t>STAYING ABREAST OF THE CHANGING REGULATORY</a:t>
            </a:r>
          </a:p>
          <a:p>
            <a:r>
              <a:rPr lang="en-IN" dirty="0" smtClean="0"/>
              <a:t>MAKING EDUCATION AFFORDABLE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5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215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MOZILLA HACKATHON</vt:lpstr>
      <vt:lpstr>OBJECTIVE BEHIND CREATING NOTEMAKER</vt:lpstr>
      <vt:lpstr>ADVANTAGE</vt:lpstr>
      <vt:lpstr>DISADVANTAGE</vt:lpstr>
      <vt:lpstr>THREATS TO THE FUTURE FOR  NOTE MAKER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MOZILLA HACKATHON</dc:title>
  <dc:creator>Debasish Nayak</dc:creator>
  <cp:lastModifiedBy>Debasish Nayak</cp:lastModifiedBy>
  <cp:revision>11</cp:revision>
  <dcterms:created xsi:type="dcterms:W3CDTF">2019-03-10T03:36:27Z</dcterms:created>
  <dcterms:modified xsi:type="dcterms:W3CDTF">2019-03-10T09:25:35Z</dcterms:modified>
</cp:coreProperties>
</file>