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60" r:id="rId2"/>
    <p:sldId id="421" r:id="rId3"/>
    <p:sldId id="454" r:id="rId4"/>
    <p:sldId id="456" r:id="rId5"/>
    <p:sldId id="455" r:id="rId6"/>
    <p:sldId id="457" r:id="rId7"/>
    <p:sldId id="458" r:id="rId8"/>
    <p:sldId id="459" r:id="rId9"/>
    <p:sldId id="461" r:id="rId10"/>
    <p:sldId id="464" r:id="rId11"/>
    <p:sldId id="445" r:id="rId12"/>
    <p:sldId id="446" r:id="rId13"/>
    <p:sldId id="447" r:id="rId14"/>
    <p:sldId id="448" r:id="rId15"/>
    <p:sldId id="466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sung Nam" initials="H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68C6F-2BB6-46E5-AB21-E360A1748680}" v="3" dt="2024-10-18T06:14:05.3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8"/>
  </p:normalViewPr>
  <p:slideViewPr>
    <p:cSldViewPr snapToGrid="0">
      <p:cViewPr varScale="1">
        <p:scale>
          <a:sx n="82" d="100"/>
          <a:sy n="82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호성[ 교수 / 영어영문학과 ]" userId="14ed8126-a544-4d69-864c-a240d842e641" providerId="ADAL" clId="{3A4669A8-BBFF-A04C-B684-D5FBEB9815D5}"/>
    <pc:docChg chg="undo custSel addSld delSld modSld sldOrd">
      <pc:chgData name="남호성[ 교수 / 영어영문학과 ]" userId="14ed8126-a544-4d69-864c-a240d842e641" providerId="ADAL" clId="{3A4669A8-BBFF-A04C-B684-D5FBEB9815D5}" dt="2022-09-15T13:35:38.771" v="26" actId="1076"/>
      <pc:docMkLst>
        <pc:docMk/>
      </pc:docMkLst>
      <pc:sldChg chg="del">
        <pc:chgData name="남호성[ 교수 / 영어영문학과 ]" userId="14ed8126-a544-4d69-864c-a240d842e641" providerId="ADAL" clId="{3A4669A8-BBFF-A04C-B684-D5FBEB9815D5}" dt="2022-09-09T04:44:13.198" v="0" actId="2696"/>
        <pc:sldMkLst>
          <pc:docMk/>
          <pc:sldMk cId="0" sldId="262"/>
        </pc:sldMkLst>
      </pc:sldChg>
      <pc:sldChg chg="modSp mod">
        <pc:chgData name="남호성[ 교수 / 영어영문학과 ]" userId="14ed8126-a544-4d69-864c-a240d842e641" providerId="ADAL" clId="{3A4669A8-BBFF-A04C-B684-D5FBEB9815D5}" dt="2022-09-15T13:16:37.665" v="18" actId="1037"/>
        <pc:sldMkLst>
          <pc:docMk/>
          <pc:sldMk cId="0" sldId="275"/>
        </pc:sldMkLst>
        <pc:picChg chg="mod">
          <ac:chgData name="남호성[ 교수 / 영어영문학과 ]" userId="14ed8126-a544-4d69-864c-a240d842e641" providerId="ADAL" clId="{3A4669A8-BBFF-A04C-B684-D5FBEB9815D5}" dt="2022-09-15T13:16:37.665" v="18" actId="1037"/>
          <ac:picMkLst>
            <pc:docMk/>
            <pc:sldMk cId="0" sldId="275"/>
            <ac:picMk id="313" creationId="{00000000-0000-0000-0000-000000000000}"/>
          </ac:picMkLst>
        </pc:picChg>
      </pc:sldChg>
      <pc:sldChg chg="addSp delSp modSp new mod ord setBg">
        <pc:chgData name="남호성[ 교수 / 영어영문학과 ]" userId="14ed8126-a544-4d69-864c-a240d842e641" providerId="ADAL" clId="{3A4669A8-BBFF-A04C-B684-D5FBEB9815D5}" dt="2022-09-15T13:35:38.771" v="26" actId="1076"/>
        <pc:sldMkLst>
          <pc:docMk/>
          <pc:sldMk cId="282882449" sldId="489"/>
        </pc:sldMkLst>
        <pc:spChg chg="del">
          <ac:chgData name="남호성[ 교수 / 영어영문학과 ]" userId="14ed8126-a544-4d69-864c-a240d842e641" providerId="ADAL" clId="{3A4669A8-BBFF-A04C-B684-D5FBEB9815D5}" dt="2022-09-15T13:10:16.800" v="3" actId="478"/>
          <ac:spMkLst>
            <pc:docMk/>
            <pc:sldMk cId="282882449" sldId="489"/>
            <ac:spMk id="2" creationId="{DF4E567A-9115-1943-D642-94B0097A624A}"/>
          </ac:spMkLst>
        </pc:spChg>
        <pc:spChg chg="del">
          <ac:chgData name="남호성[ 교수 / 영어영문학과 ]" userId="14ed8126-a544-4d69-864c-a240d842e641" providerId="ADAL" clId="{3A4669A8-BBFF-A04C-B684-D5FBEB9815D5}" dt="2022-09-15T13:10:18.184" v="4" actId="478"/>
          <ac:spMkLst>
            <pc:docMk/>
            <pc:sldMk cId="282882449" sldId="489"/>
            <ac:spMk id="3" creationId="{C0268487-6D05-7973-B839-8799FA575B3E}"/>
          </ac:spMkLst>
        </pc:spChg>
        <pc:spChg chg="add del">
          <ac:chgData name="남호성[ 교수 / 영어영문학과 ]" userId="14ed8126-a544-4d69-864c-a240d842e641" providerId="ADAL" clId="{3A4669A8-BBFF-A04C-B684-D5FBEB9815D5}" dt="2022-09-15T13:15:12.397" v="17" actId="26606"/>
          <ac:spMkLst>
            <pc:docMk/>
            <pc:sldMk cId="282882449" sldId="489"/>
            <ac:spMk id="1035" creationId="{32BC26D8-82FB-445E-AA49-62A77D7C1EE0}"/>
          </ac:spMkLst>
        </pc:spChg>
        <pc:spChg chg="add del">
          <ac:chgData name="남호성[ 교수 / 영어영문학과 ]" userId="14ed8126-a544-4d69-864c-a240d842e641" providerId="ADAL" clId="{3A4669A8-BBFF-A04C-B684-D5FBEB9815D5}" dt="2022-09-15T13:15:12.397" v="17" actId="26606"/>
          <ac:spMkLst>
            <pc:docMk/>
            <pc:sldMk cId="282882449" sldId="489"/>
            <ac:spMk id="1037" creationId="{CB44330D-EA18-4254-AA95-EB49948539B8}"/>
          </ac:spMkLst>
        </pc:spChg>
        <pc:picChg chg="add del mod">
          <ac:chgData name="남호성[ 교수 / 영어영문학과 ]" userId="14ed8126-a544-4d69-864c-a240d842e641" providerId="ADAL" clId="{3A4669A8-BBFF-A04C-B684-D5FBEB9815D5}" dt="2022-09-15T13:12:40.685" v="9" actId="478"/>
          <ac:picMkLst>
            <pc:docMk/>
            <pc:sldMk cId="282882449" sldId="489"/>
            <ac:picMk id="1026" creationId="{37502220-CF87-6012-AFAF-138EFFBADDC3}"/>
          </ac:picMkLst>
        </pc:picChg>
        <pc:picChg chg="add del mod">
          <ac:chgData name="남호성[ 교수 / 영어영문학과 ]" userId="14ed8126-a544-4d69-864c-a240d842e641" providerId="ADAL" clId="{3A4669A8-BBFF-A04C-B684-D5FBEB9815D5}" dt="2022-09-15T13:15:07.004" v="14" actId="478"/>
          <ac:picMkLst>
            <pc:docMk/>
            <pc:sldMk cId="282882449" sldId="489"/>
            <ac:picMk id="1028" creationId="{1B985055-59D0-5567-6BF1-7869A3B81F23}"/>
          </ac:picMkLst>
        </pc:picChg>
        <pc:picChg chg="add mod">
          <ac:chgData name="남호성[ 교수 / 영어영문학과 ]" userId="14ed8126-a544-4d69-864c-a240d842e641" providerId="ADAL" clId="{3A4669A8-BBFF-A04C-B684-D5FBEB9815D5}" dt="2022-09-15T13:35:38.771" v="26" actId="1076"/>
          <ac:picMkLst>
            <pc:docMk/>
            <pc:sldMk cId="282882449" sldId="489"/>
            <ac:picMk id="1030" creationId="{43DA974D-98DF-C2D5-BC86-847547A95EC0}"/>
          </ac:picMkLst>
        </pc:picChg>
      </pc:sldChg>
      <pc:sldChg chg="addSp delSp modSp add">
        <pc:chgData name="남호성[ 교수 / 영어영문학과 ]" userId="14ed8126-a544-4d69-864c-a240d842e641" providerId="ADAL" clId="{3A4669A8-BBFF-A04C-B684-D5FBEB9815D5}" dt="2022-09-15T13:35:25.679" v="24" actId="1076"/>
        <pc:sldMkLst>
          <pc:docMk/>
          <pc:sldMk cId="3321972204" sldId="490"/>
        </pc:sldMkLst>
        <pc:picChg chg="del">
          <ac:chgData name="남호성[ 교수 / 영어영문학과 ]" userId="14ed8126-a544-4d69-864c-a240d842e641" providerId="ADAL" clId="{3A4669A8-BBFF-A04C-B684-D5FBEB9815D5}" dt="2022-09-15T13:35:08.585" v="20" actId="478"/>
          <ac:picMkLst>
            <pc:docMk/>
            <pc:sldMk cId="3321972204" sldId="490"/>
            <ac:picMk id="1030" creationId="{43DA974D-98DF-C2D5-BC86-847547A95EC0}"/>
          </ac:picMkLst>
        </pc:picChg>
        <pc:picChg chg="add mod">
          <ac:chgData name="남호성[ 교수 / 영어영문학과 ]" userId="14ed8126-a544-4d69-864c-a240d842e641" providerId="ADAL" clId="{3A4669A8-BBFF-A04C-B684-D5FBEB9815D5}" dt="2022-09-15T13:35:25.679" v="24" actId="1076"/>
          <ac:picMkLst>
            <pc:docMk/>
            <pc:sldMk cId="3321972204" sldId="490"/>
            <ac:picMk id="2050" creationId="{F56ABC0F-4089-BE93-D87D-4477EDA0ED73}"/>
          </ac:picMkLst>
        </pc:picChg>
      </pc:sldChg>
    </pc:docChg>
  </pc:docChgLst>
  <pc:docChgLst>
    <pc:chgData name="남호성[ 교수 / 영어영문학과 ]" userId="14ed8126-a544-4d69-864c-a240d842e641" providerId="ADAL" clId="{317F78F0-77D0-834A-AEFF-217CC47132BC}"/>
    <pc:docChg chg="undo redo custSel addSld delSld modSld sldOrd">
      <pc:chgData name="남호성[ 교수 / 영어영문학과 ]" userId="14ed8126-a544-4d69-864c-a240d842e641" providerId="ADAL" clId="{317F78F0-77D0-834A-AEFF-217CC47132BC}" dt="2021-11-17T04:35:21.609" v="6370" actId="478"/>
      <pc:docMkLst>
        <pc:docMk/>
      </pc:docMkLst>
      <pc:sldChg chg="modSp add del mod">
        <pc:chgData name="남호성[ 교수 / 영어영문학과 ]" userId="14ed8126-a544-4d69-864c-a240d842e641" providerId="ADAL" clId="{317F78F0-77D0-834A-AEFF-217CC47132BC}" dt="2021-11-01T05:33:43.925" v="5602" actId="20577"/>
        <pc:sldMkLst>
          <pc:docMk/>
          <pc:sldMk cId="0" sldId="257"/>
        </pc:sldMkLst>
        <pc:spChg chg="mod">
          <ac:chgData name="남호성[ 교수 / 영어영문학과 ]" userId="14ed8126-a544-4d69-864c-a240d842e641" providerId="ADAL" clId="{317F78F0-77D0-834A-AEFF-217CC47132BC}" dt="2021-11-01T05:33:43.925" v="5602" actId="20577"/>
          <ac:spMkLst>
            <pc:docMk/>
            <pc:sldMk cId="0" sldId="257"/>
            <ac:spMk id="121" creationId="{00000000-0000-0000-0000-000000000000}"/>
          </ac:spMkLst>
        </pc:spChg>
      </pc:sldChg>
      <pc:sldChg chg="addSp delSp modSp add del mod">
        <pc:chgData name="남호성[ 교수 / 영어영문학과 ]" userId="14ed8126-a544-4d69-864c-a240d842e641" providerId="ADAL" clId="{317F78F0-77D0-834A-AEFF-217CC47132BC}" dt="2021-11-03T05:04:29.904" v="5645" actId="767"/>
        <pc:sldMkLst>
          <pc:docMk/>
          <pc:sldMk cId="0" sldId="258"/>
        </pc:sldMkLst>
        <pc:spChg chg="add del mod">
          <ac:chgData name="남호성[ 교수 / 영어영문학과 ]" userId="14ed8126-a544-4d69-864c-a240d842e641" providerId="ADAL" clId="{317F78F0-77D0-834A-AEFF-217CC47132BC}" dt="2021-11-03T05:04:29.904" v="5645" actId="767"/>
          <ac:spMkLst>
            <pc:docMk/>
            <pc:sldMk cId="0" sldId="258"/>
            <ac:spMk id="2" creationId="{86402288-AE48-A642-BE28-7D34BCC672B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259"/>
        </pc:sldMkLst>
      </pc:sldChg>
      <pc:sldChg chg="addSp delSp modSp add del mod">
        <pc:chgData name="남호성[ 교수 / 영어영문학과 ]" userId="14ed8126-a544-4d69-864c-a240d842e641" providerId="ADAL" clId="{317F78F0-77D0-834A-AEFF-217CC47132BC}" dt="2021-11-03T05:04:51.143" v="5650" actId="21"/>
        <pc:sldMkLst>
          <pc:docMk/>
          <pc:sldMk cId="0" sldId="260"/>
        </pc:sldMkLst>
        <pc:spChg chg="add del mod">
          <ac:chgData name="남호성[ 교수 / 영어영문학과 ]" userId="14ed8126-a544-4d69-864c-a240d842e641" providerId="ADAL" clId="{317F78F0-77D0-834A-AEFF-217CC47132BC}" dt="2021-11-03T05:04:51.143" v="5650" actId="21"/>
          <ac:spMkLst>
            <pc:docMk/>
            <pc:sldMk cId="0" sldId="260"/>
            <ac:spMk id="2" creationId="{83474E46-5FEB-1144-97A1-AF5DB86F12A9}"/>
          </ac:spMkLst>
        </pc:spChg>
        <pc:spChg chg="add del mod">
          <ac:chgData name="남호성[ 교수 / 영어영문학과 ]" userId="14ed8126-a544-4d69-864c-a240d842e641" providerId="ADAL" clId="{317F78F0-77D0-834A-AEFF-217CC47132BC}" dt="2021-11-01T05:34:12.313" v="5611" actId="478"/>
          <ac:spMkLst>
            <pc:docMk/>
            <pc:sldMk cId="0" sldId="260"/>
            <ac:spMk id="2" creationId="{84953479-5F32-1249-A9FD-67E4B6A292B9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4"/>
        </pc:sldMkLst>
      </pc:sldChg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5"/>
        </pc:sldMkLst>
      </pc:sldChg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6"/>
        </pc:sldMkLst>
      </pc:sldChg>
      <pc:sldChg chg="modSp add mod">
        <pc:chgData name="남호성[ 교수 / 영어영문학과 ]" userId="14ed8126-a544-4d69-864c-a240d842e641" providerId="ADAL" clId="{317F78F0-77D0-834A-AEFF-217CC47132BC}" dt="2021-09-12T18:01:50.307" v="1" actId="27636"/>
        <pc:sldMkLst>
          <pc:docMk/>
          <pc:sldMk cId="0" sldId="267"/>
        </pc:sldMkLst>
        <pc:spChg chg="mod">
          <ac:chgData name="남호성[ 교수 / 영어영문학과 ]" userId="14ed8126-a544-4d69-864c-a240d842e641" providerId="ADAL" clId="{317F78F0-77D0-834A-AEFF-217CC47132BC}" dt="2021-09-12T18:01:50.307" v="1" actId="27636"/>
          <ac:spMkLst>
            <pc:docMk/>
            <pc:sldMk cId="0" sldId="267"/>
            <ac:spMk id="273" creationId="{00000000-0000-0000-0000-000000000000}"/>
          </ac:spMkLst>
        </pc:spChg>
      </pc:sldChg>
      <pc:sldChg chg="ord">
        <pc:chgData name="남호성[ 교수 / 영어영문학과 ]" userId="14ed8126-a544-4d69-864c-a240d842e641" providerId="ADAL" clId="{317F78F0-77D0-834A-AEFF-217CC47132BC}" dt="2021-09-14T16:01:56.405" v="8" actId="20578"/>
        <pc:sldMkLst>
          <pc:docMk/>
          <pc:sldMk cId="0" sldId="268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69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0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1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2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3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4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5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6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7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8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79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0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1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2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3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4"/>
        </pc:sldMkLst>
      </pc:sldChg>
      <pc:sldChg chg="addSp modSp add mod">
        <pc:chgData name="남호성[ 교수 / 영어영문학과 ]" userId="14ed8126-a544-4d69-864c-a240d842e641" providerId="ADAL" clId="{317F78F0-77D0-834A-AEFF-217CC47132BC}" dt="2021-09-29T05:09:02.975" v="28" actId="20577"/>
        <pc:sldMkLst>
          <pc:docMk/>
          <pc:sldMk cId="0" sldId="285"/>
        </pc:sldMkLst>
        <pc:spChg chg="add mod">
          <ac:chgData name="남호성[ 교수 / 영어영문학과 ]" userId="14ed8126-a544-4d69-864c-a240d842e641" providerId="ADAL" clId="{317F78F0-77D0-834A-AEFF-217CC47132BC}" dt="2021-09-29T05:09:02.975" v="28" actId="20577"/>
          <ac:spMkLst>
            <pc:docMk/>
            <pc:sldMk cId="0" sldId="285"/>
            <ac:spMk id="2" creationId="{39EE634F-C48F-0943-B7C4-D2C7FE79D6FD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6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7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8"/>
        </pc:sldMkLst>
      </pc:sldChg>
      <pc:sldChg chg="add">
        <pc:chgData name="남호성[ 교수 / 영어영문학과 ]" userId="14ed8126-a544-4d69-864c-a240d842e641" providerId="ADAL" clId="{317F78F0-77D0-834A-AEFF-217CC47132BC}" dt="2021-09-14T16:00:47.166" v="2"/>
        <pc:sldMkLst>
          <pc:docMk/>
          <pc:sldMk cId="0" sldId="289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2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3"/>
        </pc:sldMkLst>
      </pc:sldChg>
      <pc:sldChg chg="modSp add mod">
        <pc:chgData name="남호성[ 교수 / 영어영문학과 ]" userId="14ed8126-a544-4d69-864c-a240d842e641" providerId="ADAL" clId="{317F78F0-77D0-834A-AEFF-217CC47132BC}" dt="2021-09-14T16:01:15.495" v="4" actId="27636"/>
        <pc:sldMkLst>
          <pc:docMk/>
          <pc:sldMk cId="0" sldId="294"/>
        </pc:sldMkLst>
        <pc:spChg chg="mod">
          <ac:chgData name="남호성[ 교수 / 영어영문학과 ]" userId="14ed8126-a544-4d69-864c-a240d842e641" providerId="ADAL" clId="{317F78F0-77D0-834A-AEFF-217CC47132BC}" dt="2021-09-14T16:01:15.495" v="4" actId="27636"/>
          <ac:spMkLst>
            <pc:docMk/>
            <pc:sldMk cId="0" sldId="294"/>
            <ac:spMk id="414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5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6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7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8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299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0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1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2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3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4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5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6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7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8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09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0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1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2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3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4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5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6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7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18"/>
        </pc:sldMkLst>
      </pc:sldChg>
      <pc:sldChg chg="modSp add mod">
        <pc:chgData name="남호성[ 교수 / 영어영문학과 ]" userId="14ed8126-a544-4d69-864c-a240d842e641" providerId="ADAL" clId="{317F78F0-77D0-834A-AEFF-217CC47132BC}" dt="2021-09-14T16:01:15.580" v="5" actId="27636"/>
        <pc:sldMkLst>
          <pc:docMk/>
          <pc:sldMk cId="0" sldId="319"/>
        </pc:sldMkLst>
        <pc:spChg chg="mod">
          <ac:chgData name="남호성[ 교수 / 영어영문학과 ]" userId="14ed8126-a544-4d69-864c-a240d842e641" providerId="ADAL" clId="{317F78F0-77D0-834A-AEFF-217CC47132BC}" dt="2021-09-14T16:01:15.580" v="5" actId="27636"/>
          <ac:spMkLst>
            <pc:docMk/>
            <pc:sldMk cId="0" sldId="319"/>
            <ac:spMk id="575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20"/>
        </pc:sldMkLst>
      </pc:sldChg>
      <pc:sldChg chg="add">
        <pc:chgData name="남호성[ 교수 / 영어영문학과 ]" userId="14ed8126-a544-4d69-864c-a240d842e641" providerId="ADAL" clId="{317F78F0-77D0-834A-AEFF-217CC47132BC}" dt="2021-09-14T16:01:15.378" v="3"/>
        <pc:sldMkLst>
          <pc:docMk/>
          <pc:sldMk cId="0" sldId="321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3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4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5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6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7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28"/>
        </pc:sldMkLst>
      </pc:sldChg>
      <pc:sldChg chg="delSp add del mod">
        <pc:chgData name="남호성[ 교수 / 영어영문학과 ]" userId="14ed8126-a544-4d69-864c-a240d842e641" providerId="ADAL" clId="{317F78F0-77D0-834A-AEFF-217CC47132BC}" dt="2021-10-11T04:09:35.481" v="47"/>
        <pc:sldMkLst>
          <pc:docMk/>
          <pc:sldMk cId="0" sldId="329"/>
        </pc:sldMkLst>
        <pc:spChg chg="del">
          <ac:chgData name="남호성[ 교수 / 영어영문학과 ]" userId="14ed8126-a544-4d69-864c-a240d842e641" providerId="ADAL" clId="{317F78F0-77D0-834A-AEFF-217CC47132BC}" dt="2021-10-11T04:08:53.282" v="43" actId="478"/>
          <ac:spMkLst>
            <pc:docMk/>
            <pc:sldMk cId="0" sldId="329"/>
            <ac:spMk id="2" creationId="{85427DE6-B66C-4FBD-BFCB-9E42854C8A6C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0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1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3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4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5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6"/>
        </pc:sldMkLst>
      </pc:sldChg>
      <pc:sldChg chg="modSp add mod">
        <pc:chgData name="남호성[ 교수 / 영어영문학과 ]" userId="14ed8126-a544-4d69-864c-a240d842e641" providerId="ADAL" clId="{317F78F0-77D0-834A-AEFF-217CC47132BC}" dt="2021-10-13T05:35:35.314" v="59" actId="20578"/>
        <pc:sldMkLst>
          <pc:docMk/>
          <pc:sldMk cId="0" sldId="337"/>
        </pc:sldMkLst>
        <pc:spChg chg="mod">
          <ac:chgData name="남호성[ 교수 / 영어영문학과 ]" userId="14ed8126-a544-4d69-864c-a240d842e641" providerId="ADAL" clId="{317F78F0-77D0-834A-AEFF-217CC47132BC}" dt="2021-10-13T05:35:35.314" v="59" actId="20578"/>
          <ac:spMkLst>
            <pc:docMk/>
            <pc:sldMk cId="0" sldId="337"/>
            <ac:spMk id="658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38"/>
        </pc:sldMkLst>
      </pc:sldChg>
      <pc:sldChg chg="modSp add mod">
        <pc:chgData name="남호성[ 교수 / 영어영문학과 ]" userId="14ed8126-a544-4d69-864c-a240d842e641" providerId="ADAL" clId="{317F78F0-77D0-834A-AEFF-217CC47132BC}" dt="2021-10-03T16:26:02.419" v="30" actId="27636"/>
        <pc:sldMkLst>
          <pc:docMk/>
          <pc:sldMk cId="0" sldId="339"/>
        </pc:sldMkLst>
        <pc:spChg chg="mod">
          <ac:chgData name="남호성[ 교수 / 영어영문학과 ]" userId="14ed8126-a544-4d69-864c-a240d842e641" providerId="ADAL" clId="{317F78F0-77D0-834A-AEFF-217CC47132BC}" dt="2021-10-03T16:26:02.419" v="30" actId="27636"/>
          <ac:spMkLst>
            <pc:docMk/>
            <pc:sldMk cId="0" sldId="339"/>
            <ac:spMk id="714" creationId="{00000000-0000-0000-0000-000000000000}"/>
          </ac:spMkLst>
        </pc:spChg>
      </pc:sldChg>
      <pc:sldChg chg="modSp add mod">
        <pc:chgData name="남호성[ 교수 / 영어영문학과 ]" userId="14ed8126-a544-4d69-864c-a240d842e641" providerId="ADAL" clId="{317F78F0-77D0-834A-AEFF-217CC47132BC}" dt="2021-10-03T16:26:02.426" v="31" actId="27636"/>
        <pc:sldMkLst>
          <pc:docMk/>
          <pc:sldMk cId="0" sldId="340"/>
        </pc:sldMkLst>
        <pc:spChg chg="mod">
          <ac:chgData name="남호성[ 교수 / 영어영문학과 ]" userId="14ed8126-a544-4d69-864c-a240d842e641" providerId="ADAL" clId="{317F78F0-77D0-834A-AEFF-217CC47132BC}" dt="2021-10-03T16:26:02.426" v="31" actId="27636"/>
          <ac:spMkLst>
            <pc:docMk/>
            <pc:sldMk cId="0" sldId="340"/>
            <ac:spMk id="721" creationId="{00000000-0000-0000-0000-000000000000}"/>
          </ac:spMkLst>
        </pc:spChg>
      </pc:sldChg>
      <pc:sldChg chg="modSp add mod">
        <pc:chgData name="남호성[ 교수 / 영어영문학과 ]" userId="14ed8126-a544-4d69-864c-a240d842e641" providerId="ADAL" clId="{317F78F0-77D0-834A-AEFF-217CC47132BC}" dt="2021-10-03T16:26:02.433" v="32" actId="27636"/>
        <pc:sldMkLst>
          <pc:docMk/>
          <pc:sldMk cId="0" sldId="341"/>
        </pc:sldMkLst>
        <pc:spChg chg="mod">
          <ac:chgData name="남호성[ 교수 / 영어영문학과 ]" userId="14ed8126-a544-4d69-864c-a240d842e641" providerId="ADAL" clId="{317F78F0-77D0-834A-AEFF-217CC47132BC}" dt="2021-10-03T16:26:02.433" v="32" actId="27636"/>
          <ac:spMkLst>
            <pc:docMk/>
            <pc:sldMk cId="0" sldId="341"/>
            <ac:spMk id="728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4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43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44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45"/>
        </pc:sldMkLst>
      </pc:sldChg>
      <pc:sldChg chg="modSp add mod">
        <pc:chgData name="남호성[ 교수 / 영어영문학과 ]" userId="14ed8126-a544-4d69-864c-a240d842e641" providerId="ADAL" clId="{317F78F0-77D0-834A-AEFF-217CC47132BC}" dt="2021-10-03T16:26:02.512" v="33" actId="27636"/>
        <pc:sldMkLst>
          <pc:docMk/>
          <pc:sldMk cId="0" sldId="346"/>
        </pc:sldMkLst>
        <pc:spChg chg="mod">
          <ac:chgData name="남호성[ 교수 / 영어영문학과 ]" userId="14ed8126-a544-4d69-864c-a240d842e641" providerId="ADAL" clId="{317F78F0-77D0-834A-AEFF-217CC47132BC}" dt="2021-10-03T16:26:02.512" v="33" actId="27636"/>
          <ac:spMkLst>
            <pc:docMk/>
            <pc:sldMk cId="0" sldId="346"/>
            <ac:spMk id="799" creationId="{00000000-0000-0000-0000-000000000000}"/>
          </ac:spMkLst>
        </pc:spChg>
      </pc:sldChg>
      <pc:sldChg chg="modSp add mod">
        <pc:chgData name="남호성[ 교수 / 영어영문학과 ]" userId="14ed8126-a544-4d69-864c-a240d842e641" providerId="ADAL" clId="{317F78F0-77D0-834A-AEFF-217CC47132BC}" dt="2021-10-03T16:26:02.552" v="34" actId="27636"/>
        <pc:sldMkLst>
          <pc:docMk/>
          <pc:sldMk cId="0" sldId="347"/>
        </pc:sldMkLst>
        <pc:spChg chg="mod">
          <ac:chgData name="남호성[ 교수 / 영어영문학과 ]" userId="14ed8126-a544-4d69-864c-a240d842e641" providerId="ADAL" clId="{317F78F0-77D0-834A-AEFF-217CC47132BC}" dt="2021-10-03T16:26:02.552" v="34" actId="27636"/>
          <ac:spMkLst>
            <pc:docMk/>
            <pc:sldMk cId="0" sldId="347"/>
            <ac:spMk id="824" creationId="{00000000-0000-0000-0000-000000000000}"/>
          </ac:spMkLst>
        </pc:spChg>
      </pc:sldChg>
      <pc:sldChg chg="modSp add mod">
        <pc:chgData name="남호성[ 교수 / 영어영문학과 ]" userId="14ed8126-a544-4d69-864c-a240d842e641" providerId="ADAL" clId="{317F78F0-77D0-834A-AEFF-217CC47132BC}" dt="2021-10-03T16:26:02.604" v="36" actId="27636"/>
        <pc:sldMkLst>
          <pc:docMk/>
          <pc:sldMk cId="0" sldId="348"/>
        </pc:sldMkLst>
        <pc:spChg chg="mod">
          <ac:chgData name="남호성[ 교수 / 영어영문학과 ]" userId="14ed8126-a544-4d69-864c-a240d842e641" providerId="ADAL" clId="{317F78F0-77D0-834A-AEFF-217CC47132BC}" dt="2021-10-03T16:26:02.604" v="36" actId="27636"/>
          <ac:spMkLst>
            <pc:docMk/>
            <pc:sldMk cId="0" sldId="348"/>
            <ac:spMk id="826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03T16:26:02.599" v="35" actId="27636"/>
          <ac:spMkLst>
            <pc:docMk/>
            <pc:sldMk cId="0" sldId="348"/>
            <ac:spMk id="827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49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0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1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3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4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5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6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7"/>
        </pc:sldMkLst>
      </pc:sldChg>
      <pc:sldChg chg="addSp delSp modSp add del mod modAnim">
        <pc:chgData name="남호성[ 교수 / 영어영문학과 ]" userId="14ed8126-a544-4d69-864c-a240d842e641" providerId="ADAL" clId="{317F78F0-77D0-834A-AEFF-217CC47132BC}" dt="2021-10-11T04:20:15.623" v="55" actId="1076"/>
        <pc:sldMkLst>
          <pc:docMk/>
          <pc:sldMk cId="0" sldId="358"/>
        </pc:sldMkLst>
        <pc:picChg chg="add mod">
          <ac:chgData name="남호성[ 교수 / 영어영문학과 ]" userId="14ed8126-a544-4d69-864c-a240d842e641" providerId="ADAL" clId="{317F78F0-77D0-834A-AEFF-217CC47132BC}" dt="2021-10-11T04:19:59.910" v="53" actId="1076"/>
          <ac:picMkLst>
            <pc:docMk/>
            <pc:sldMk cId="0" sldId="358"/>
            <ac:picMk id="2" creationId="{63742F0B-5C66-E348-A8FD-2B914F3A1E98}"/>
          </ac:picMkLst>
        </pc:picChg>
        <pc:picChg chg="add mod">
          <ac:chgData name="남호성[ 교수 / 영어영문학과 ]" userId="14ed8126-a544-4d69-864c-a240d842e641" providerId="ADAL" clId="{317F78F0-77D0-834A-AEFF-217CC47132BC}" dt="2021-10-11T04:20:15.623" v="55" actId="1076"/>
          <ac:picMkLst>
            <pc:docMk/>
            <pc:sldMk cId="0" sldId="358"/>
            <ac:picMk id="3" creationId="{4B2ADC2D-7C6E-C84D-B638-444B2E7721C8}"/>
          </ac:picMkLst>
        </pc:picChg>
        <pc:picChg chg="del">
          <ac:chgData name="남호성[ 교수 / 영어영문학과 ]" userId="14ed8126-a544-4d69-864c-a240d842e641" providerId="ADAL" clId="{317F78F0-77D0-834A-AEFF-217CC47132BC}" dt="2021-10-11T04:19:39.445" v="51" actId="478"/>
          <ac:picMkLst>
            <pc:docMk/>
            <pc:sldMk cId="0" sldId="358"/>
            <ac:picMk id="902" creationId="{00000000-0000-0000-0000-000000000000}"/>
          </ac:picMkLst>
        </pc:picChg>
        <pc:picChg chg="del mod">
          <ac:chgData name="남호성[ 교수 / 영어영문학과 ]" userId="14ed8126-a544-4d69-864c-a240d842e641" providerId="ADAL" clId="{317F78F0-77D0-834A-AEFF-217CC47132BC}" dt="2021-10-11T04:19:37.409" v="50" actId="478"/>
          <ac:picMkLst>
            <pc:docMk/>
            <pc:sldMk cId="0" sldId="358"/>
            <ac:picMk id="903" creationId="{00000000-0000-0000-0000-000000000000}"/>
          </ac:picMkLst>
        </pc:pic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59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0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1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3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4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5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6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7"/>
        </pc:sldMkLst>
      </pc:sldChg>
      <pc:sldChg chg="modSp add mod">
        <pc:chgData name="남호성[ 교수 / 영어영문학과 ]" userId="14ed8126-a544-4d69-864c-a240d842e641" providerId="ADAL" clId="{317F78F0-77D0-834A-AEFF-217CC47132BC}" dt="2021-10-03T16:26:02.679" v="37" actId="27636"/>
        <pc:sldMkLst>
          <pc:docMk/>
          <pc:sldMk cId="0" sldId="368"/>
        </pc:sldMkLst>
        <pc:spChg chg="mod">
          <ac:chgData name="남호성[ 교수 / 영어영문학과 ]" userId="14ed8126-a544-4d69-864c-a240d842e641" providerId="ADAL" clId="{317F78F0-77D0-834A-AEFF-217CC47132BC}" dt="2021-10-03T16:26:02.679" v="37" actId="27636"/>
          <ac:spMkLst>
            <pc:docMk/>
            <pc:sldMk cId="0" sldId="368"/>
            <ac:spMk id="966" creationId="{00000000-0000-0000-0000-000000000000}"/>
          </ac:spMkLst>
        </pc:spChg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69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70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71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72"/>
        </pc:sldMkLst>
      </pc:sldChg>
      <pc:sldChg chg="add">
        <pc:chgData name="남호성[ 교수 / 영어영문학과 ]" userId="14ed8126-a544-4d69-864c-a240d842e641" providerId="ADAL" clId="{317F78F0-77D0-834A-AEFF-217CC47132BC}" dt="2021-10-03T16:26:02.182" v="29"/>
        <pc:sldMkLst>
          <pc:docMk/>
          <pc:sldMk cId="0" sldId="373"/>
        </pc:sldMkLst>
      </pc:sldChg>
      <pc:sldChg chg="add del">
        <pc:chgData name="남호성[ 교수 / 영어영문학과 ]" userId="14ed8126-a544-4d69-864c-a240d842e641" providerId="ADAL" clId="{317F78F0-77D0-834A-AEFF-217CC47132BC}" dt="2021-10-11T04:08:30.646" v="42" actId="2696"/>
        <pc:sldMkLst>
          <pc:docMk/>
          <pc:sldMk cId="500728214" sldId="374"/>
        </pc:sldMkLst>
      </pc:sldChg>
      <pc:sldChg chg="addSp delSp modSp add del mod addAnim delAnim">
        <pc:chgData name="남호성[ 교수 / 영어영문학과 ]" userId="14ed8126-a544-4d69-864c-a240d842e641" providerId="ADAL" clId="{317F78F0-77D0-834A-AEFF-217CC47132BC}" dt="2021-10-25T07:01:43.573" v="1297" actId="2696"/>
        <pc:sldMkLst>
          <pc:docMk/>
          <pc:sldMk cId="0" sldId="391"/>
        </pc:sldMkLst>
        <pc:spChg chg="add del mod">
          <ac:chgData name="남호성[ 교수 / 영어영문학과 ]" userId="14ed8126-a544-4d69-864c-a240d842e641" providerId="ADAL" clId="{317F78F0-77D0-834A-AEFF-217CC47132BC}" dt="2021-10-25T03:47:49.210" v="298" actId="478"/>
          <ac:spMkLst>
            <pc:docMk/>
            <pc:sldMk cId="0" sldId="391"/>
            <ac:spMk id="3" creationId="{EE5AD026-1FAF-5946-8070-357A85CCF1B9}"/>
          </ac:spMkLst>
        </pc:spChg>
        <pc:spChg chg="mod">
          <ac:chgData name="남호성[ 교수 / 영어영문학과 ]" userId="14ed8126-a544-4d69-864c-a240d842e641" providerId="ADAL" clId="{317F78F0-77D0-834A-AEFF-217CC47132BC}" dt="2021-10-25T03:48:05.674" v="330" actId="20577"/>
          <ac:spMkLst>
            <pc:docMk/>
            <pc:sldMk cId="0" sldId="391"/>
            <ac:spMk id="1072" creationId="{00000000-0000-0000-0000-000000000000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03:48:31.265" v="339" actId="14100"/>
          <ac:spMkLst>
            <pc:docMk/>
            <pc:sldMk cId="0" sldId="391"/>
            <ac:spMk id="1073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4:19:21.420" v="792" actId="2696"/>
        <pc:sldMkLst>
          <pc:docMk/>
          <pc:sldMk cId="0" sldId="392"/>
        </pc:sldMkLst>
      </pc:sldChg>
      <pc:sldChg chg="add del">
        <pc:chgData name="남호성[ 교수 / 영어영문학과 ]" userId="14ed8126-a544-4d69-864c-a240d842e641" providerId="ADAL" clId="{317F78F0-77D0-834A-AEFF-217CC47132BC}" dt="2021-10-25T07:01:43.992" v="1298" actId="2696"/>
        <pc:sldMkLst>
          <pc:docMk/>
          <pc:sldMk cId="0" sldId="393"/>
        </pc:sldMkLst>
      </pc:sldChg>
      <pc:sldChg chg="add del">
        <pc:chgData name="남호성[ 교수 / 영어영문학과 ]" userId="14ed8126-a544-4d69-864c-a240d842e641" providerId="ADAL" clId="{317F78F0-77D0-834A-AEFF-217CC47132BC}" dt="2021-10-25T04:19:22.476" v="794" actId="2696"/>
        <pc:sldMkLst>
          <pc:docMk/>
          <pc:sldMk cId="0" sldId="394"/>
        </pc:sldMkLst>
      </pc:sldChg>
      <pc:sldChg chg="add del">
        <pc:chgData name="남호성[ 교수 / 영어영문학과 ]" userId="14ed8126-a544-4d69-864c-a240d842e641" providerId="ADAL" clId="{317F78F0-77D0-834A-AEFF-217CC47132BC}" dt="2021-10-25T03:43:34.704" v="229" actId="2696"/>
        <pc:sldMkLst>
          <pc:docMk/>
          <pc:sldMk cId="0" sldId="395"/>
        </pc:sldMkLst>
      </pc:sldChg>
      <pc:sldChg chg="add del">
        <pc:chgData name="남호성[ 교수 / 영어영문학과 ]" userId="14ed8126-a544-4d69-864c-a240d842e641" providerId="ADAL" clId="{317F78F0-77D0-834A-AEFF-217CC47132BC}" dt="2021-10-25T03:43:35.295" v="230" actId="2696"/>
        <pc:sldMkLst>
          <pc:docMk/>
          <pc:sldMk cId="0" sldId="396"/>
        </pc:sldMkLst>
      </pc:sldChg>
      <pc:sldChg chg="add del">
        <pc:chgData name="남호성[ 교수 / 영어영문학과 ]" userId="14ed8126-a544-4d69-864c-a240d842e641" providerId="ADAL" clId="{317F78F0-77D0-834A-AEFF-217CC47132BC}" dt="2021-10-25T03:43:41.239" v="231" actId="2696"/>
        <pc:sldMkLst>
          <pc:docMk/>
          <pc:sldMk cId="0" sldId="397"/>
        </pc:sldMkLst>
      </pc:sldChg>
      <pc:sldChg chg="add del">
        <pc:chgData name="남호성[ 교수 / 영어영문학과 ]" userId="14ed8126-a544-4d69-864c-a240d842e641" providerId="ADAL" clId="{317F78F0-77D0-834A-AEFF-217CC47132BC}" dt="2021-10-25T03:43:41.651" v="232" actId="2696"/>
        <pc:sldMkLst>
          <pc:docMk/>
          <pc:sldMk cId="0" sldId="398"/>
        </pc:sldMkLst>
      </pc:sldChg>
      <pc:sldChg chg="add del">
        <pc:chgData name="남호성[ 교수 / 영어영문학과 ]" userId="14ed8126-a544-4d69-864c-a240d842e641" providerId="ADAL" clId="{317F78F0-77D0-834A-AEFF-217CC47132BC}" dt="2021-10-25T03:43:53.515" v="233" actId="2696"/>
        <pc:sldMkLst>
          <pc:docMk/>
          <pc:sldMk cId="0" sldId="399"/>
        </pc:sldMkLst>
      </pc:sldChg>
      <pc:sldChg chg="add del">
        <pc:chgData name="남호성[ 교수 / 영어영문학과 ]" userId="14ed8126-a544-4d69-864c-a240d842e641" providerId="ADAL" clId="{317F78F0-77D0-834A-AEFF-217CC47132BC}" dt="2021-10-25T03:41:45.408" v="228" actId="2696"/>
        <pc:sldMkLst>
          <pc:docMk/>
          <pc:sldMk cId="0" sldId="400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04:19:26.676" v="796" actId="2696"/>
        <pc:sldMkLst>
          <pc:docMk/>
          <pc:sldMk cId="0" sldId="401"/>
        </pc:sldMkLst>
        <pc:spChg chg="mod">
          <ac:chgData name="남호성[ 교수 / 영어영문학과 ]" userId="14ed8126-a544-4d69-864c-a240d842e641" providerId="ADAL" clId="{317F78F0-77D0-834A-AEFF-217CC47132BC}" dt="2021-10-25T03:44:14.743" v="282" actId="20577"/>
          <ac:spMkLst>
            <pc:docMk/>
            <pc:sldMk cId="0" sldId="401"/>
            <ac:spMk id="1100" creationId="{00000000-0000-0000-0000-000000000000}"/>
          </ac:spMkLst>
        </pc:spChg>
      </pc:sldChg>
      <pc:sldChg chg="modSp add del mod ord">
        <pc:chgData name="남호성[ 교수 / 영어영문학과 ]" userId="14ed8126-a544-4d69-864c-a240d842e641" providerId="ADAL" clId="{317F78F0-77D0-834A-AEFF-217CC47132BC}" dt="2021-10-25T04:19:24.077" v="795" actId="2696"/>
        <pc:sldMkLst>
          <pc:docMk/>
          <pc:sldMk cId="0" sldId="402"/>
        </pc:sldMkLst>
        <pc:spChg chg="mod">
          <ac:chgData name="남호성[ 교수 / 영어영문학과 ]" userId="14ed8126-a544-4d69-864c-a240d842e641" providerId="ADAL" clId="{317F78F0-77D0-834A-AEFF-217CC47132BC}" dt="2021-10-25T03:49:08.261" v="340" actId="20577"/>
          <ac:spMkLst>
            <pc:docMk/>
            <pc:sldMk cId="0" sldId="402"/>
            <ac:spMk id="1103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40:15.489" v="198" actId="20577"/>
          <ac:spMkLst>
            <pc:docMk/>
            <pc:sldMk cId="0" sldId="402"/>
            <ac:spMk id="1104" creationId="{00000000-0000-0000-0000-000000000000}"/>
          </ac:spMkLst>
        </pc:spChg>
      </pc:sldChg>
      <pc:sldChg chg="modSp add del mod">
        <pc:chgData name="남호성[ 교수 / 영어영문학과 ]" userId="14ed8126-a544-4d69-864c-a240d842e641" providerId="ADAL" clId="{317F78F0-77D0-834A-AEFF-217CC47132BC}" dt="2021-10-25T07:01:44.496" v="1299" actId="2696"/>
        <pc:sldMkLst>
          <pc:docMk/>
          <pc:sldMk cId="0" sldId="403"/>
        </pc:sldMkLst>
        <pc:spChg chg="mod">
          <ac:chgData name="남호성[ 교수 / 영어영문학과 ]" userId="14ed8126-a544-4d69-864c-a240d842e641" providerId="ADAL" clId="{317F78F0-77D0-834A-AEFF-217CC47132BC}" dt="2021-10-25T03:51:45.433" v="391" actId="20577"/>
          <ac:spMkLst>
            <pc:docMk/>
            <pc:sldMk cId="0" sldId="403"/>
            <ac:spMk id="1109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3:45:13.435" v="284" actId="2696"/>
        <pc:sldMkLst>
          <pc:docMk/>
          <pc:sldMk cId="0" sldId="404"/>
        </pc:sldMkLst>
      </pc:sldChg>
      <pc:sldChg chg="add del">
        <pc:chgData name="남호성[ 교수 / 영어영문학과 ]" userId="14ed8126-a544-4d69-864c-a240d842e641" providerId="ADAL" clId="{317F78F0-77D0-834A-AEFF-217CC47132BC}" dt="2021-10-25T03:45:17.023" v="285" actId="2696"/>
        <pc:sldMkLst>
          <pc:docMk/>
          <pc:sldMk cId="0" sldId="405"/>
        </pc:sldMkLst>
      </pc:sldChg>
      <pc:sldChg chg="add del">
        <pc:chgData name="남호성[ 교수 / 영어영문학과 ]" userId="14ed8126-a544-4d69-864c-a240d842e641" providerId="ADAL" clId="{317F78F0-77D0-834A-AEFF-217CC47132BC}" dt="2021-10-25T04:21:01.476" v="797" actId="2696"/>
        <pc:sldMkLst>
          <pc:docMk/>
          <pc:sldMk cId="0" sldId="406"/>
        </pc:sldMkLst>
      </pc:sldChg>
      <pc:sldChg chg="add del">
        <pc:chgData name="남호성[ 교수 / 영어영문학과 ]" userId="14ed8126-a544-4d69-864c-a240d842e641" providerId="ADAL" clId="{317F78F0-77D0-834A-AEFF-217CC47132BC}" dt="2021-10-25T07:01:45.510" v="1300" actId="2696"/>
        <pc:sldMkLst>
          <pc:docMk/>
          <pc:sldMk cId="0" sldId="407"/>
        </pc:sldMkLst>
      </pc:sldChg>
      <pc:sldChg chg="add del">
        <pc:chgData name="남호성[ 교수 / 영어영문학과 ]" userId="14ed8126-a544-4d69-864c-a240d842e641" providerId="ADAL" clId="{317F78F0-77D0-834A-AEFF-217CC47132BC}" dt="2021-10-25T04:21:03.281" v="799" actId="2696"/>
        <pc:sldMkLst>
          <pc:docMk/>
          <pc:sldMk cId="0" sldId="408"/>
        </pc:sldMkLst>
      </pc:sldChg>
      <pc:sldChg chg="addSp delSp add del mod">
        <pc:chgData name="남호성[ 교수 / 영어영문학과 ]" userId="14ed8126-a544-4d69-864c-a240d842e641" providerId="ADAL" clId="{317F78F0-77D0-834A-AEFF-217CC47132BC}" dt="2021-10-25T07:37:43.881" v="2366" actId="2696"/>
        <pc:sldMkLst>
          <pc:docMk/>
          <pc:sldMk cId="0" sldId="409"/>
        </pc:sldMkLst>
        <pc:graphicFrameChg chg="add del">
          <ac:chgData name="남호성[ 교수 / 영어영문학과 ]" userId="14ed8126-a544-4d69-864c-a240d842e641" providerId="ADAL" clId="{317F78F0-77D0-834A-AEFF-217CC47132BC}" dt="2021-10-25T07:36:55.481" v="2339" actId="21"/>
          <ac:graphicFrameMkLst>
            <pc:docMk/>
            <pc:sldMk cId="0" sldId="409"/>
            <ac:graphicFrameMk id="1133" creationId="{00000000-0000-0000-0000-000000000000}"/>
          </ac:graphicFrameMkLst>
        </pc:graphicFrameChg>
      </pc:sldChg>
      <pc:sldChg chg="add del">
        <pc:chgData name="남호성[ 교수 / 영어영문학과 ]" userId="14ed8126-a544-4d69-864c-a240d842e641" providerId="ADAL" clId="{317F78F0-77D0-834A-AEFF-217CC47132BC}" dt="2021-10-25T04:21:05.110" v="801" actId="2696"/>
        <pc:sldMkLst>
          <pc:docMk/>
          <pc:sldMk cId="0" sldId="410"/>
        </pc:sldMkLst>
      </pc:sldChg>
      <pc:sldChg chg="add del">
        <pc:chgData name="남호성[ 교수 / 영어영문학과 ]" userId="14ed8126-a544-4d69-864c-a240d842e641" providerId="ADAL" clId="{317F78F0-77D0-834A-AEFF-217CC47132BC}" dt="2021-10-25T07:01:46.904" v="1302" actId="2696"/>
        <pc:sldMkLst>
          <pc:docMk/>
          <pc:sldMk cId="0" sldId="411"/>
        </pc:sldMkLst>
      </pc:sldChg>
      <pc:sldChg chg="add del">
        <pc:chgData name="남호성[ 교수 / 영어영문학과 ]" userId="14ed8126-a544-4d69-864c-a240d842e641" providerId="ADAL" clId="{317F78F0-77D0-834A-AEFF-217CC47132BC}" dt="2021-10-25T04:21:08.242" v="803" actId="2696"/>
        <pc:sldMkLst>
          <pc:docMk/>
          <pc:sldMk cId="0" sldId="412"/>
        </pc:sldMkLst>
      </pc:sldChg>
      <pc:sldChg chg="add del">
        <pc:chgData name="남호성[ 교수 / 영어영문학과 ]" userId="14ed8126-a544-4d69-864c-a240d842e641" providerId="ADAL" clId="{317F78F0-77D0-834A-AEFF-217CC47132BC}" dt="2021-10-25T04:00:59.109" v="557" actId="2696"/>
        <pc:sldMkLst>
          <pc:docMk/>
          <pc:sldMk cId="0" sldId="413"/>
        </pc:sldMkLst>
      </pc:sldChg>
      <pc:sldChg chg="add del">
        <pc:chgData name="남호성[ 교수 / 영어영문학과 ]" userId="14ed8126-a544-4d69-864c-a240d842e641" providerId="ADAL" clId="{317F78F0-77D0-834A-AEFF-217CC47132BC}" dt="2021-10-25T04:01:01.360" v="558" actId="2696"/>
        <pc:sldMkLst>
          <pc:docMk/>
          <pc:sldMk cId="0" sldId="414"/>
        </pc:sldMkLst>
      </pc:sldChg>
      <pc:sldChg chg="add del">
        <pc:chgData name="남호성[ 교수 / 영어영문학과 ]" userId="14ed8126-a544-4d69-864c-a240d842e641" providerId="ADAL" clId="{317F78F0-77D0-834A-AEFF-217CC47132BC}" dt="2021-10-25T04:01:08.782" v="559" actId="2696"/>
        <pc:sldMkLst>
          <pc:docMk/>
          <pc:sldMk cId="0" sldId="415"/>
        </pc:sldMkLst>
      </pc:sldChg>
      <pc:sldChg chg="add del">
        <pc:chgData name="남호성[ 교수 / 영어영문학과 ]" userId="14ed8126-a544-4d69-864c-a240d842e641" providerId="ADAL" clId="{317F78F0-77D0-834A-AEFF-217CC47132BC}" dt="2021-10-25T04:01:09.314" v="560" actId="2696"/>
        <pc:sldMkLst>
          <pc:docMk/>
          <pc:sldMk cId="0" sldId="416"/>
        </pc:sldMkLst>
      </pc:sldChg>
      <pc:sldChg chg="add del">
        <pc:chgData name="남호성[ 교수 / 영어영문학과 ]" userId="14ed8126-a544-4d69-864c-a240d842e641" providerId="ADAL" clId="{317F78F0-77D0-834A-AEFF-217CC47132BC}" dt="2021-10-25T04:01:09.585" v="561" actId="2696"/>
        <pc:sldMkLst>
          <pc:docMk/>
          <pc:sldMk cId="0" sldId="417"/>
        </pc:sldMkLst>
      </pc:sldChg>
      <pc:sldChg chg="add del">
        <pc:chgData name="남호성[ 교수 / 영어영문학과 ]" userId="14ed8126-a544-4d69-864c-a240d842e641" providerId="ADAL" clId="{317F78F0-77D0-834A-AEFF-217CC47132BC}" dt="2021-10-25T04:01:15.193" v="562" actId="2696"/>
        <pc:sldMkLst>
          <pc:docMk/>
          <pc:sldMk cId="0" sldId="418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04:01:16.709" v="563" actId="2696"/>
        <pc:sldMkLst>
          <pc:docMk/>
          <pc:sldMk cId="0" sldId="419"/>
        </pc:sldMkLst>
        <pc:spChg chg="mod">
          <ac:chgData name="남호성[ 교수 / 영어영문학과 ]" userId="14ed8126-a544-4d69-864c-a240d842e641" providerId="ADAL" clId="{317F78F0-77D0-834A-AEFF-217CC47132BC}" dt="2021-10-25T02:22:03.914" v="61" actId="27636"/>
          <ac:spMkLst>
            <pc:docMk/>
            <pc:sldMk cId="0" sldId="419"/>
            <ac:spMk id="1214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4:01:18.233" v="564" actId="2696"/>
        <pc:sldMkLst>
          <pc:docMk/>
          <pc:sldMk cId="0" sldId="420"/>
        </pc:sldMkLst>
      </pc:sldChg>
      <pc:sldChg chg="modSp add mod ord">
        <pc:chgData name="남호성[ 교수 / 영어영문학과 ]" userId="14ed8126-a544-4d69-864c-a240d842e641" providerId="ADAL" clId="{317F78F0-77D0-834A-AEFF-217CC47132BC}" dt="2021-10-25T07:15:22.755" v="1633" actId="20578"/>
        <pc:sldMkLst>
          <pc:docMk/>
          <pc:sldMk cId="0" sldId="421"/>
        </pc:sldMkLst>
        <pc:spChg chg="mod">
          <ac:chgData name="남호성[ 교수 / 영어영문학과 ]" userId="14ed8126-a544-4d69-864c-a240d842e641" providerId="ADAL" clId="{317F78F0-77D0-834A-AEFF-217CC47132BC}" dt="2021-10-25T05:48:07.977" v="1069" actId="20577"/>
          <ac:spMkLst>
            <pc:docMk/>
            <pc:sldMk cId="0" sldId="421"/>
            <ac:spMk id="1223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3:33:17.500" v="126" actId="2696"/>
        <pc:sldMkLst>
          <pc:docMk/>
          <pc:sldMk cId="0" sldId="422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04:21:19.010" v="804" actId="2696"/>
        <pc:sldMkLst>
          <pc:docMk/>
          <pc:sldMk cId="0" sldId="423"/>
        </pc:sldMkLst>
        <pc:spChg chg="mod">
          <ac:chgData name="남호성[ 교수 / 영어영문학과 ]" userId="14ed8126-a544-4d69-864c-a240d842e641" providerId="ADAL" clId="{317F78F0-77D0-834A-AEFF-217CC47132BC}" dt="2021-10-25T02:22:03.965" v="62" actId="27636"/>
          <ac:spMkLst>
            <pc:docMk/>
            <pc:sldMk cId="0" sldId="423"/>
            <ac:spMk id="1229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3:52:22.063" v="392" actId="2696"/>
        <pc:sldMkLst>
          <pc:docMk/>
          <pc:sldMk cId="0" sldId="424"/>
        </pc:sldMkLst>
      </pc:sldChg>
      <pc:sldChg chg="add del">
        <pc:chgData name="남호성[ 교수 / 영어영문학과 ]" userId="14ed8126-a544-4d69-864c-a240d842e641" providerId="ADAL" clId="{317F78F0-77D0-834A-AEFF-217CC47132BC}" dt="2021-10-25T04:01:31.695" v="565" actId="2696"/>
        <pc:sldMkLst>
          <pc:docMk/>
          <pc:sldMk cId="1730979979" sldId="424"/>
        </pc:sldMkLst>
      </pc:sldChg>
      <pc:sldChg chg="add del">
        <pc:chgData name="남호성[ 교수 / 영어영문학과 ]" userId="14ed8126-a544-4d69-864c-a240d842e641" providerId="ADAL" clId="{317F78F0-77D0-834A-AEFF-217CC47132BC}" dt="2021-10-25T03:52:22.063" v="392" actId="2696"/>
        <pc:sldMkLst>
          <pc:docMk/>
          <pc:sldMk cId="0" sldId="425"/>
        </pc:sldMkLst>
      </pc:sldChg>
      <pc:sldChg chg="add del">
        <pc:chgData name="남호성[ 교수 / 영어영문학과 ]" userId="14ed8126-a544-4d69-864c-a240d842e641" providerId="ADAL" clId="{317F78F0-77D0-834A-AEFF-217CC47132BC}" dt="2021-10-25T04:01:31.695" v="565" actId="2696"/>
        <pc:sldMkLst>
          <pc:docMk/>
          <pc:sldMk cId="675827940" sldId="425"/>
        </pc:sldMkLst>
      </pc:sldChg>
      <pc:sldChg chg="add del">
        <pc:chgData name="남호성[ 교수 / 영어영문학과 ]" userId="14ed8126-a544-4d69-864c-a240d842e641" providerId="ADAL" clId="{317F78F0-77D0-834A-AEFF-217CC47132BC}" dt="2021-10-25T03:52:22.063" v="392" actId="2696"/>
        <pc:sldMkLst>
          <pc:docMk/>
          <pc:sldMk cId="0" sldId="426"/>
        </pc:sldMkLst>
      </pc:sldChg>
      <pc:sldChg chg="add del">
        <pc:chgData name="남호성[ 교수 / 영어영문학과 ]" userId="14ed8126-a544-4d69-864c-a240d842e641" providerId="ADAL" clId="{317F78F0-77D0-834A-AEFF-217CC47132BC}" dt="2021-10-25T04:01:31.695" v="565" actId="2696"/>
        <pc:sldMkLst>
          <pc:docMk/>
          <pc:sldMk cId="1649334409" sldId="426"/>
        </pc:sldMkLst>
      </pc:sldChg>
      <pc:sldChg chg="add del">
        <pc:chgData name="남호성[ 교수 / 영어영문학과 ]" userId="14ed8126-a544-4d69-864c-a240d842e641" providerId="ADAL" clId="{317F78F0-77D0-834A-AEFF-217CC47132BC}" dt="2021-10-25T03:52:22.063" v="392" actId="2696"/>
        <pc:sldMkLst>
          <pc:docMk/>
          <pc:sldMk cId="0" sldId="427"/>
        </pc:sldMkLst>
      </pc:sldChg>
      <pc:sldChg chg="add del">
        <pc:chgData name="남호성[ 교수 / 영어영문학과 ]" userId="14ed8126-a544-4d69-864c-a240d842e641" providerId="ADAL" clId="{317F78F0-77D0-834A-AEFF-217CC47132BC}" dt="2021-10-25T04:01:31.695" v="565" actId="2696"/>
        <pc:sldMkLst>
          <pc:docMk/>
          <pc:sldMk cId="1119724501" sldId="427"/>
        </pc:sldMkLst>
      </pc:sldChg>
      <pc:sldChg chg="add del">
        <pc:chgData name="남호성[ 교수 / 영어영문학과 ]" userId="14ed8126-a544-4d69-864c-a240d842e641" providerId="ADAL" clId="{317F78F0-77D0-834A-AEFF-217CC47132BC}" dt="2021-10-25T04:21:19.770" v="805" actId="2696"/>
        <pc:sldMkLst>
          <pc:docMk/>
          <pc:sldMk cId="0" sldId="428"/>
        </pc:sldMkLst>
      </pc:sldChg>
      <pc:sldChg chg="add del">
        <pc:chgData name="남호성[ 교수 / 영어영문학과 ]" userId="14ed8126-a544-4d69-864c-a240d842e641" providerId="ADAL" clId="{317F78F0-77D0-834A-AEFF-217CC47132BC}" dt="2021-10-25T04:21:20.379" v="806" actId="2696"/>
        <pc:sldMkLst>
          <pc:docMk/>
          <pc:sldMk cId="0" sldId="429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04:21:21.441" v="807" actId="2696"/>
        <pc:sldMkLst>
          <pc:docMk/>
          <pc:sldMk cId="0" sldId="430"/>
        </pc:sldMkLst>
        <pc:spChg chg="mod">
          <ac:chgData name="남호성[ 교수 / 영어영문학과 ]" userId="14ed8126-a544-4d69-864c-a240d842e641" providerId="ADAL" clId="{317F78F0-77D0-834A-AEFF-217CC47132BC}" dt="2021-10-25T02:22:04.020" v="63" actId="27636"/>
          <ac:spMkLst>
            <pc:docMk/>
            <pc:sldMk cId="0" sldId="430"/>
            <ac:spMk id="1250" creationId="{00000000-0000-0000-0000-000000000000}"/>
          </ac:spMkLst>
        </pc:spChg>
      </pc:sldChg>
      <pc:sldChg chg="modSp add del mod">
        <pc:chgData name="남호성[ 교수 / 영어영문학과 ]" userId="14ed8126-a544-4d69-864c-a240d842e641" providerId="ADAL" clId="{317F78F0-77D0-834A-AEFF-217CC47132BC}" dt="2021-10-25T04:07:58.339" v="585" actId="2696"/>
        <pc:sldMkLst>
          <pc:docMk/>
          <pc:sldMk cId="0" sldId="431"/>
        </pc:sldMkLst>
        <pc:spChg chg="mod">
          <ac:chgData name="남호성[ 교수 / 영어영문학과 ]" userId="14ed8126-a544-4d69-864c-a240d842e641" providerId="ADAL" clId="{317F78F0-77D0-834A-AEFF-217CC47132BC}" dt="2021-10-25T03:37:38.080" v="130" actId="1076"/>
          <ac:spMkLst>
            <pc:docMk/>
            <pc:sldMk cId="0" sldId="431"/>
            <ac:spMk id="1254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55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56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57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5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59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60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8.080" v="130" actId="1076"/>
          <ac:spMkLst>
            <pc:docMk/>
            <pc:sldMk cId="0" sldId="431"/>
            <ac:spMk id="1261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62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3:37:31.461" v="129" actId="1076"/>
          <ac:spMkLst>
            <pc:docMk/>
            <pc:sldMk cId="0" sldId="431"/>
            <ac:spMk id="1263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4:21:22.312" v="808" actId="2696"/>
        <pc:sldMkLst>
          <pc:docMk/>
          <pc:sldMk cId="0" sldId="432"/>
        </pc:sldMkLst>
      </pc:sldChg>
      <pc:sldChg chg="add del">
        <pc:chgData name="남호성[ 교수 / 영어영문학과 ]" userId="14ed8126-a544-4d69-864c-a240d842e641" providerId="ADAL" clId="{317F78F0-77D0-834A-AEFF-217CC47132BC}" dt="2021-10-25T04:21:34.218" v="811" actId="2696"/>
        <pc:sldMkLst>
          <pc:docMk/>
          <pc:sldMk cId="0" sldId="433"/>
        </pc:sldMkLst>
      </pc:sldChg>
      <pc:sldChg chg="add del">
        <pc:chgData name="남호성[ 교수 / 영어영문학과 ]" userId="14ed8126-a544-4d69-864c-a240d842e641" providerId="ADAL" clId="{317F78F0-77D0-834A-AEFF-217CC47132BC}" dt="2021-10-25T04:22:05.989" v="831" actId="2696"/>
        <pc:sldMkLst>
          <pc:docMk/>
          <pc:sldMk cId="0" sldId="434"/>
        </pc:sldMkLst>
      </pc:sldChg>
      <pc:sldChg chg="add del">
        <pc:chgData name="남호성[ 교수 / 영어영문학과 ]" userId="14ed8126-a544-4d69-864c-a240d842e641" providerId="ADAL" clId="{317F78F0-77D0-834A-AEFF-217CC47132BC}" dt="2021-10-25T04:22:04.825" v="830" actId="2696"/>
        <pc:sldMkLst>
          <pc:docMk/>
          <pc:sldMk cId="0" sldId="435"/>
        </pc:sldMkLst>
      </pc:sldChg>
      <pc:sldChg chg="add del">
        <pc:chgData name="남호성[ 교수 / 영어영문학과 ]" userId="14ed8126-a544-4d69-864c-a240d842e641" providerId="ADAL" clId="{317F78F0-77D0-834A-AEFF-217CC47132BC}" dt="2021-10-25T04:22:04.517" v="829" actId="2696"/>
        <pc:sldMkLst>
          <pc:docMk/>
          <pc:sldMk cId="0" sldId="436"/>
        </pc:sldMkLst>
      </pc:sldChg>
      <pc:sldChg chg="add del">
        <pc:chgData name="남호성[ 교수 / 영어영문학과 ]" userId="14ed8126-a544-4d69-864c-a240d842e641" providerId="ADAL" clId="{317F78F0-77D0-834A-AEFF-217CC47132BC}" dt="2021-10-25T04:22:00.573" v="828" actId="2696"/>
        <pc:sldMkLst>
          <pc:docMk/>
          <pc:sldMk cId="0" sldId="437"/>
        </pc:sldMkLst>
      </pc:sldChg>
      <pc:sldChg chg="add del">
        <pc:chgData name="남호성[ 교수 / 영어영문학과 ]" userId="14ed8126-a544-4d69-864c-a240d842e641" providerId="ADAL" clId="{317F78F0-77D0-834A-AEFF-217CC47132BC}" dt="2021-10-25T04:21:59.710" v="827" actId="2696"/>
        <pc:sldMkLst>
          <pc:docMk/>
          <pc:sldMk cId="0" sldId="438"/>
        </pc:sldMkLst>
      </pc:sldChg>
      <pc:sldChg chg="add del">
        <pc:chgData name="남호성[ 교수 / 영어영문학과 ]" userId="14ed8126-a544-4d69-864c-a240d842e641" providerId="ADAL" clId="{317F78F0-77D0-834A-AEFF-217CC47132BC}" dt="2021-10-25T04:21:48.273" v="812" actId="2696"/>
        <pc:sldMkLst>
          <pc:docMk/>
          <pc:sldMk cId="0" sldId="439"/>
        </pc:sldMkLst>
      </pc:sldChg>
      <pc:sldChg chg="add del">
        <pc:chgData name="남호성[ 교수 / 영어영문학과 ]" userId="14ed8126-a544-4d69-864c-a240d842e641" providerId="ADAL" clId="{317F78F0-77D0-834A-AEFF-217CC47132BC}" dt="2021-10-25T04:21:52.539" v="813" actId="2696"/>
        <pc:sldMkLst>
          <pc:docMk/>
          <pc:sldMk cId="0" sldId="440"/>
        </pc:sldMkLst>
      </pc:sldChg>
      <pc:sldChg chg="add del">
        <pc:chgData name="남호성[ 교수 / 영어영문학과 ]" userId="14ed8126-a544-4d69-864c-a240d842e641" providerId="ADAL" clId="{317F78F0-77D0-834A-AEFF-217CC47132BC}" dt="2021-10-25T04:21:53.318" v="814" actId="2696"/>
        <pc:sldMkLst>
          <pc:docMk/>
          <pc:sldMk cId="0" sldId="441"/>
        </pc:sldMkLst>
      </pc:sldChg>
      <pc:sldChg chg="add del">
        <pc:chgData name="남호성[ 교수 / 영어영문학과 ]" userId="14ed8126-a544-4d69-864c-a240d842e641" providerId="ADAL" clId="{317F78F0-77D0-834A-AEFF-217CC47132BC}" dt="2021-10-25T04:21:53.708" v="815" actId="2696"/>
        <pc:sldMkLst>
          <pc:docMk/>
          <pc:sldMk cId="0" sldId="442"/>
        </pc:sldMkLst>
      </pc:sldChg>
      <pc:sldChg chg="add del">
        <pc:chgData name="남호성[ 교수 / 영어영문학과 ]" userId="14ed8126-a544-4d69-864c-a240d842e641" providerId="ADAL" clId="{317F78F0-77D0-834A-AEFF-217CC47132BC}" dt="2021-10-25T04:21:53.928" v="816" actId="2696"/>
        <pc:sldMkLst>
          <pc:docMk/>
          <pc:sldMk cId="0" sldId="443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04:21:54.605" v="817" actId="2696"/>
        <pc:sldMkLst>
          <pc:docMk/>
          <pc:sldMk cId="0" sldId="444"/>
        </pc:sldMkLst>
        <pc:spChg chg="mod">
          <ac:chgData name="남호성[ 교수 / 영어영문학과 ]" userId="14ed8126-a544-4d69-864c-a240d842e641" providerId="ADAL" clId="{317F78F0-77D0-834A-AEFF-217CC47132BC}" dt="2021-10-25T02:22:04.044" v="64" actId="27636"/>
          <ac:spMkLst>
            <pc:docMk/>
            <pc:sldMk cId="0" sldId="444"/>
            <ac:spMk id="1307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12:47:35.580" v="2671"/>
        <pc:sldMkLst>
          <pc:docMk/>
          <pc:sldMk cId="0" sldId="445"/>
        </pc:sldMkLst>
      </pc:sldChg>
      <pc:sldChg chg="add del">
        <pc:chgData name="남호성[ 교수 / 영어영문학과 ]" userId="14ed8126-a544-4d69-864c-a240d842e641" providerId="ADAL" clId="{317F78F0-77D0-834A-AEFF-217CC47132BC}" dt="2021-10-25T12:47:35.580" v="2671"/>
        <pc:sldMkLst>
          <pc:docMk/>
          <pc:sldMk cId="0" sldId="446"/>
        </pc:sldMkLst>
      </pc:sldChg>
      <pc:sldChg chg="add del">
        <pc:chgData name="남호성[ 교수 / 영어영문학과 ]" userId="14ed8126-a544-4d69-864c-a240d842e641" providerId="ADAL" clId="{317F78F0-77D0-834A-AEFF-217CC47132BC}" dt="2021-10-25T12:47:35.580" v="2671"/>
        <pc:sldMkLst>
          <pc:docMk/>
          <pc:sldMk cId="0" sldId="447"/>
        </pc:sldMkLst>
      </pc:sldChg>
      <pc:sldChg chg="addSp modSp add del mod">
        <pc:chgData name="남호성[ 교수 / 영어영문학과 ]" userId="14ed8126-a544-4d69-864c-a240d842e641" providerId="ADAL" clId="{317F78F0-77D0-834A-AEFF-217CC47132BC}" dt="2021-10-27T05:59:44.697" v="3114" actId="20577"/>
        <pc:sldMkLst>
          <pc:docMk/>
          <pc:sldMk cId="0" sldId="448"/>
        </pc:sldMkLst>
        <pc:spChg chg="add mod">
          <ac:chgData name="남호성[ 교수 / 영어영문학과 ]" userId="14ed8126-a544-4d69-864c-a240d842e641" providerId="ADAL" clId="{317F78F0-77D0-834A-AEFF-217CC47132BC}" dt="2021-10-27T05:59:44.697" v="3114" actId="20577"/>
          <ac:spMkLst>
            <pc:docMk/>
            <pc:sldMk cId="0" sldId="448"/>
            <ac:spMk id="2" creationId="{7FEDFA70-FC91-3D49-891A-57722825981C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4:21:56.460" v="822" actId="2696"/>
        <pc:sldMkLst>
          <pc:docMk/>
          <pc:sldMk cId="0" sldId="449"/>
        </pc:sldMkLst>
      </pc:sldChg>
      <pc:sldChg chg="add del">
        <pc:chgData name="남호성[ 교수 / 영어영문학과 ]" userId="14ed8126-a544-4d69-864c-a240d842e641" providerId="ADAL" clId="{317F78F0-77D0-834A-AEFF-217CC47132BC}" dt="2021-10-25T04:21:56.976" v="823" actId="2696"/>
        <pc:sldMkLst>
          <pc:docMk/>
          <pc:sldMk cId="0" sldId="450"/>
        </pc:sldMkLst>
      </pc:sldChg>
      <pc:sldChg chg="add del">
        <pc:chgData name="남호성[ 교수 / 영어영문학과 ]" userId="14ed8126-a544-4d69-864c-a240d842e641" providerId="ADAL" clId="{317F78F0-77D0-834A-AEFF-217CC47132BC}" dt="2021-10-25T04:21:57.381" v="824" actId="2696"/>
        <pc:sldMkLst>
          <pc:docMk/>
          <pc:sldMk cId="0" sldId="451"/>
        </pc:sldMkLst>
      </pc:sldChg>
      <pc:sldChg chg="add del">
        <pc:chgData name="남호성[ 교수 / 영어영문학과 ]" userId="14ed8126-a544-4d69-864c-a240d842e641" providerId="ADAL" clId="{317F78F0-77D0-834A-AEFF-217CC47132BC}" dt="2021-10-25T04:21:57.805" v="825" actId="2696"/>
        <pc:sldMkLst>
          <pc:docMk/>
          <pc:sldMk cId="0" sldId="452"/>
        </pc:sldMkLst>
      </pc:sldChg>
      <pc:sldChg chg="add del">
        <pc:chgData name="남호성[ 교수 / 영어영문학과 ]" userId="14ed8126-a544-4d69-864c-a240d842e641" providerId="ADAL" clId="{317F78F0-77D0-834A-AEFF-217CC47132BC}" dt="2021-10-25T04:21:58.293" v="826" actId="2696"/>
        <pc:sldMkLst>
          <pc:docMk/>
          <pc:sldMk cId="0" sldId="453"/>
        </pc:sldMkLst>
      </pc:sldChg>
      <pc:sldChg chg="modSp add del mod">
        <pc:chgData name="남호성[ 교수 / 영어영문학과 ]" userId="14ed8126-a544-4d69-864c-a240d842e641" providerId="ADAL" clId="{317F78F0-77D0-834A-AEFF-217CC47132BC}" dt="2021-10-25T14:57:52.748" v="2682" actId="207"/>
        <pc:sldMkLst>
          <pc:docMk/>
          <pc:sldMk cId="3271187855" sldId="454"/>
        </pc:sldMkLst>
        <pc:spChg chg="mod">
          <ac:chgData name="남호성[ 교수 / 영어영문학과 ]" userId="14ed8126-a544-4d69-864c-a240d842e641" providerId="ADAL" clId="{317F78F0-77D0-834A-AEFF-217CC47132BC}" dt="2021-10-25T07:02:08.926" v="1325" actId="20577"/>
          <ac:spMkLst>
            <pc:docMk/>
            <pc:sldMk cId="3271187855" sldId="454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14:57:52.748" v="2682" actId="207"/>
          <ac:spMkLst>
            <pc:docMk/>
            <pc:sldMk cId="3271187855" sldId="454"/>
            <ac:spMk id="1109" creationId="{00000000-0000-0000-0000-000000000000}"/>
          </ac:spMkLst>
        </pc:spChg>
      </pc:sldChg>
      <pc:sldChg chg="modSp add mod">
        <pc:chgData name="남호성[ 교수 / 영어영문학과 ]" userId="14ed8126-a544-4d69-864c-a240d842e641" providerId="ADAL" clId="{317F78F0-77D0-834A-AEFF-217CC47132BC}" dt="2021-10-25T14:56:44.491" v="2678" actId="255"/>
        <pc:sldMkLst>
          <pc:docMk/>
          <pc:sldMk cId="2996517161" sldId="455"/>
        </pc:sldMkLst>
        <pc:spChg chg="mod">
          <ac:chgData name="남호성[ 교수 / 영어영문학과 ]" userId="14ed8126-a544-4d69-864c-a240d842e641" providerId="ADAL" clId="{317F78F0-77D0-834A-AEFF-217CC47132BC}" dt="2021-10-25T04:12:41.377" v="741" actId="20577"/>
          <ac:spMkLst>
            <pc:docMk/>
            <pc:sldMk cId="2996517161" sldId="455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14:56:44.491" v="2678" actId="255"/>
          <ac:spMkLst>
            <pc:docMk/>
            <pc:sldMk cId="2996517161" sldId="455"/>
            <ac:spMk id="1109" creationId="{00000000-0000-0000-0000-000000000000}"/>
          </ac:spMkLst>
        </pc:spChg>
      </pc:sldChg>
      <pc:sldChg chg="modSp add mod ord">
        <pc:chgData name="남호성[ 교수 / 영어영문학과 ]" userId="14ed8126-a544-4d69-864c-a240d842e641" providerId="ADAL" clId="{317F78F0-77D0-834A-AEFF-217CC47132BC}" dt="2021-10-25T07:16:16.006" v="1658" actId="20578"/>
        <pc:sldMkLst>
          <pc:docMk/>
          <pc:sldMk cId="919130147" sldId="456"/>
        </pc:sldMkLst>
        <pc:spChg chg="mod">
          <ac:chgData name="남호성[ 교수 / 영어영문학과 ]" userId="14ed8126-a544-4d69-864c-a240d842e641" providerId="ADAL" clId="{317F78F0-77D0-834A-AEFF-217CC47132BC}" dt="2021-10-25T04:11:26.907" v="686" actId="20577"/>
          <ac:spMkLst>
            <pc:docMk/>
            <pc:sldMk cId="919130147" sldId="456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4:18:02.125" v="791" actId="20577"/>
          <ac:spMkLst>
            <pc:docMk/>
            <pc:sldMk cId="919130147" sldId="456"/>
            <ac:spMk id="1109" creationId="{00000000-0000-0000-0000-000000000000}"/>
          </ac:spMkLst>
        </pc:spChg>
      </pc:sldChg>
      <pc:sldChg chg="addSp delSp modSp add mod">
        <pc:chgData name="남호성[ 교수 / 영어영문학과 ]" userId="14ed8126-a544-4d69-864c-a240d842e641" providerId="ADAL" clId="{317F78F0-77D0-834A-AEFF-217CC47132BC}" dt="2021-10-25T08:05:47.381" v="2391" actId="20577"/>
        <pc:sldMkLst>
          <pc:docMk/>
          <pc:sldMk cId="4000797206" sldId="457"/>
        </pc:sldMkLst>
        <pc:spChg chg="add del mod">
          <ac:chgData name="남호성[ 교수 / 영어영문학과 ]" userId="14ed8126-a544-4d69-864c-a240d842e641" providerId="ADAL" clId="{317F78F0-77D0-834A-AEFF-217CC47132BC}" dt="2021-10-25T07:02:44.370" v="1326" actId="478"/>
          <ac:spMkLst>
            <pc:docMk/>
            <pc:sldMk cId="4000797206" sldId="457"/>
            <ac:spMk id="2" creationId="{DB542E6E-38CB-824B-8483-EB3BC3E67AC3}"/>
          </ac:spMkLst>
        </pc:spChg>
        <pc:spChg chg="mod">
          <ac:chgData name="남호성[ 교수 / 영어영문학과 ]" userId="14ed8126-a544-4d69-864c-a240d842e641" providerId="ADAL" clId="{317F78F0-77D0-834A-AEFF-217CC47132BC}" dt="2021-10-25T08:05:47.381" v="2391" actId="20577"/>
          <ac:spMkLst>
            <pc:docMk/>
            <pc:sldMk cId="4000797206" sldId="457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5T07:34:13.287" v="2164" actId="20577"/>
          <ac:spMkLst>
            <pc:docMk/>
            <pc:sldMk cId="4000797206" sldId="457"/>
            <ac:spMk id="1109" creationId="{00000000-0000-0000-0000-000000000000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25T07:02:50.989" v="1327" actId="2696"/>
        <pc:sldMkLst>
          <pc:docMk/>
          <pc:sldMk cId="639590642" sldId="458"/>
        </pc:sldMkLst>
      </pc:sldChg>
      <pc:sldChg chg="addSp delSp modSp add mod ord">
        <pc:chgData name="남호성[ 교수 / 영어영문학과 ]" userId="14ed8126-a544-4d69-864c-a240d842e641" providerId="ADAL" clId="{317F78F0-77D0-834A-AEFF-217CC47132BC}" dt="2021-10-27T05:11:21.125" v="2748" actId="20577"/>
        <pc:sldMkLst>
          <pc:docMk/>
          <pc:sldMk cId="4208713651" sldId="458"/>
        </pc:sldMkLst>
        <pc:spChg chg="add mod">
          <ac:chgData name="남호성[ 교수 / 영어영문학과 ]" userId="14ed8126-a544-4d69-864c-a240d842e641" providerId="ADAL" clId="{317F78F0-77D0-834A-AEFF-217CC47132BC}" dt="2021-10-25T07:18:05.901" v="1718" actId="20577"/>
          <ac:spMkLst>
            <pc:docMk/>
            <pc:sldMk cId="4208713651" sldId="458"/>
            <ac:spMk id="4" creationId="{781AF660-C05C-9044-AA1F-4DC18299EC54}"/>
          </ac:spMkLst>
        </pc:spChg>
        <pc:spChg chg="del">
          <ac:chgData name="남호성[ 교수 / 영어영문학과 ]" userId="14ed8126-a544-4d69-864c-a240d842e641" providerId="ADAL" clId="{317F78F0-77D0-834A-AEFF-217CC47132BC}" dt="2021-10-25T07:16:56.223" v="1678" actId="478"/>
          <ac:spMkLst>
            <pc:docMk/>
            <pc:sldMk cId="4208713651" sldId="458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7T05:11:21.125" v="2748" actId="20577"/>
          <ac:spMkLst>
            <pc:docMk/>
            <pc:sldMk cId="4208713651" sldId="458"/>
            <ac:spMk id="1109" creationId="{00000000-0000-0000-0000-000000000000}"/>
          </ac:spMkLst>
        </pc:spChg>
      </pc:sldChg>
      <pc:sldChg chg="addSp delSp modSp add mod">
        <pc:chgData name="남호성[ 교수 / 영어영문학과 ]" userId="14ed8126-a544-4d69-864c-a240d842e641" providerId="ADAL" clId="{317F78F0-77D0-834A-AEFF-217CC47132BC}" dt="2021-10-27T06:01:22.368" v="3181" actId="20577"/>
        <pc:sldMkLst>
          <pc:docMk/>
          <pc:sldMk cId="2078034728" sldId="459"/>
        </pc:sldMkLst>
        <pc:spChg chg="add del mod">
          <ac:chgData name="남호성[ 교수 / 영어영문학과 ]" userId="14ed8126-a544-4d69-864c-a240d842e641" providerId="ADAL" clId="{317F78F0-77D0-834A-AEFF-217CC47132BC}" dt="2021-10-25T07:17:03.280" v="1681"/>
          <ac:spMkLst>
            <pc:docMk/>
            <pc:sldMk cId="2078034728" sldId="459"/>
            <ac:spMk id="4" creationId="{34D077B3-2CF1-1F4C-BAA4-B588DAA0348F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07:18:19.777" v="1719" actId="478"/>
          <ac:spMkLst>
            <pc:docMk/>
            <pc:sldMk cId="2078034728" sldId="459"/>
            <ac:spMk id="5" creationId="{8D7BF97F-AD9E-D64B-9F44-498E436D1749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8:21.055" v="1720"/>
          <ac:spMkLst>
            <pc:docMk/>
            <pc:sldMk cId="2078034728" sldId="459"/>
            <ac:spMk id="6" creationId="{3BCE39C7-C4C0-DF4C-8C7C-AFEE3605BAD6}"/>
          </ac:spMkLst>
        </pc:spChg>
        <pc:spChg chg="del">
          <ac:chgData name="남호성[ 교수 / 영어영문학과 ]" userId="14ed8126-a544-4d69-864c-a240d842e641" providerId="ADAL" clId="{317F78F0-77D0-834A-AEFF-217CC47132BC}" dt="2021-10-25T07:17:04.259" v="1682" actId="478"/>
          <ac:spMkLst>
            <pc:docMk/>
            <pc:sldMk cId="2078034728" sldId="459"/>
            <ac:spMk id="110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27T06:01:22.368" v="3181" actId="20577"/>
          <ac:spMkLst>
            <pc:docMk/>
            <pc:sldMk cId="2078034728" sldId="459"/>
            <ac:spMk id="1109" creationId="{00000000-0000-0000-0000-000000000000}"/>
          </ac:spMkLst>
        </pc:spChg>
        <pc:graphicFrameChg chg="add del mod">
          <ac:chgData name="남호성[ 교수 / 영어영문학과 ]" userId="14ed8126-a544-4d69-864c-a240d842e641" providerId="ADAL" clId="{317F78F0-77D0-834A-AEFF-217CC47132BC}" dt="2021-10-25T07:26:59.139" v="2013"/>
          <ac:graphicFrameMkLst>
            <pc:docMk/>
            <pc:sldMk cId="2078034728" sldId="459"/>
            <ac:graphicFrameMk id="7" creationId="{05F15BCE-F5FD-7B4C-A9B9-072E93FBA572}"/>
          </ac:graphicFrameMkLst>
        </pc:graphicFrameChg>
      </pc:sldChg>
      <pc:sldChg chg="add del">
        <pc:chgData name="남호성[ 교수 / 영어영문학과 ]" userId="14ed8126-a544-4d69-864c-a240d842e641" providerId="ADAL" clId="{317F78F0-77D0-834A-AEFF-217CC47132BC}" dt="2021-10-25T07:02:51.550" v="1328" actId="2696"/>
        <pc:sldMkLst>
          <pc:docMk/>
          <pc:sldMk cId="3285221713" sldId="459"/>
        </pc:sldMkLst>
      </pc:sldChg>
      <pc:sldChg chg="addSp delSp modSp add mod ord">
        <pc:chgData name="남호성[ 교수 / 영어영문학과 ]" userId="14ed8126-a544-4d69-864c-a240d842e641" providerId="ADAL" clId="{317F78F0-77D0-834A-AEFF-217CC47132BC}" dt="2021-10-27T05:21:38.428" v="2996" actId="20577"/>
        <pc:sldMkLst>
          <pc:docMk/>
          <pc:sldMk cId="18101230" sldId="460"/>
        </pc:sldMkLst>
        <pc:spChg chg="add del mod">
          <ac:chgData name="남호성[ 교수 / 영어영문학과 ]" userId="14ed8126-a544-4d69-864c-a240d842e641" providerId="ADAL" clId="{317F78F0-77D0-834A-AEFF-217CC47132BC}" dt="2021-10-25T07:08:39.252" v="1459" actId="478"/>
          <ac:spMkLst>
            <pc:docMk/>
            <pc:sldMk cId="18101230" sldId="460"/>
            <ac:spMk id="3" creationId="{0A7DE052-DFE1-EB40-BBF3-08478D23CDC0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0:07.699" v="1481" actId="1076"/>
          <ac:spMkLst>
            <pc:docMk/>
            <pc:sldMk cId="18101230" sldId="460"/>
            <ac:spMk id="4" creationId="{7C11E374-5426-CD40-BACB-A0A097F6ECDF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07:08:57.480" v="1463" actId="767"/>
          <ac:spMkLst>
            <pc:docMk/>
            <pc:sldMk cId="18101230" sldId="460"/>
            <ac:spMk id="5" creationId="{8A68B943-ECE6-AC43-9FFC-DD51D4AB1D59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4:43.853" v="1630" actId="20577"/>
          <ac:spMkLst>
            <pc:docMk/>
            <pc:sldMk cId="18101230" sldId="460"/>
            <ac:spMk id="6" creationId="{1EE72B99-6D11-D046-82EB-CA6403CF16CF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1:14.672" v="1538" actId="1037"/>
          <ac:spMkLst>
            <pc:docMk/>
            <pc:sldMk cId="18101230" sldId="460"/>
            <ac:spMk id="8" creationId="{9D80091B-421F-CC46-B286-EC2C13BE59BD}"/>
          </ac:spMkLst>
        </pc:spChg>
        <pc:spChg chg="add mod">
          <ac:chgData name="남호성[ 교수 / 영어영문학과 ]" userId="14ed8126-a544-4d69-864c-a240d842e641" providerId="ADAL" clId="{317F78F0-77D0-834A-AEFF-217CC47132BC}" dt="2021-10-27T05:06:35.181" v="2703" actId="20577"/>
          <ac:spMkLst>
            <pc:docMk/>
            <pc:sldMk cId="18101230" sldId="460"/>
            <ac:spMk id="9" creationId="{0B4629AD-F767-064B-94B1-9FDA9BAE0652}"/>
          </ac:spMkLst>
        </pc:spChg>
        <pc:spChg chg="add mod">
          <ac:chgData name="남호성[ 교수 / 영어영문학과 ]" userId="14ed8126-a544-4d69-864c-a240d842e641" providerId="ADAL" clId="{317F78F0-77D0-834A-AEFF-217CC47132BC}" dt="2021-10-27T05:21:38.428" v="2996" actId="20577"/>
          <ac:spMkLst>
            <pc:docMk/>
            <pc:sldMk cId="18101230" sldId="460"/>
            <ac:spMk id="10" creationId="{89E5161C-A3BF-5A44-BE31-F3B52C120567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2:42.328" v="1591" actId="1076"/>
          <ac:spMkLst>
            <pc:docMk/>
            <pc:sldMk cId="18101230" sldId="460"/>
            <ac:spMk id="11" creationId="{5B9ED9A2-A05B-2A42-8629-5F0DADFF062F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12:54.694" v="1611" actId="20577"/>
          <ac:spMkLst>
            <pc:docMk/>
            <pc:sldMk cId="18101230" sldId="460"/>
            <ac:spMk id="12" creationId="{D8ECD187-DD5B-DC48-90D1-4516864071D0}"/>
          </ac:spMkLst>
        </pc:spChg>
        <pc:spChg chg="mod">
          <ac:chgData name="남호성[ 교수 / 영어영문학과 ]" userId="14ed8126-a544-4d69-864c-a240d842e641" providerId="ADAL" clId="{317F78F0-77D0-834A-AEFF-217CC47132BC}" dt="2021-10-27T05:06:33.628" v="2701" actId="20577"/>
          <ac:spMkLst>
            <pc:docMk/>
            <pc:sldMk cId="18101230" sldId="460"/>
            <ac:spMk id="1108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25T07:08:37.436" v="1458" actId="478"/>
          <ac:spMkLst>
            <pc:docMk/>
            <pc:sldMk cId="18101230" sldId="460"/>
            <ac:spMk id="1109" creationId="{00000000-0000-0000-0000-000000000000}"/>
          </ac:spMkLst>
        </pc:spChg>
        <pc:inkChg chg="del">
          <ac:chgData name="남호성[ 교수 / 영어영문학과 ]" userId="14ed8126-a544-4d69-864c-a240d842e641" providerId="ADAL" clId="{317F78F0-77D0-834A-AEFF-217CC47132BC}" dt="2021-10-27T05:06:38.212" v="2704" actId="478"/>
          <ac:inkMkLst>
            <pc:docMk/>
            <pc:sldMk cId="18101230" sldId="460"/>
            <ac:inkMk id="2" creationId="{420E3857-E78E-9847-83E4-7E55C5AD44DA}"/>
          </ac:inkMkLst>
        </pc:inkChg>
      </pc:sldChg>
      <pc:sldChg chg="add del">
        <pc:chgData name="남호성[ 교수 / 영어영문학과 ]" userId="14ed8126-a544-4d69-864c-a240d842e641" providerId="ADAL" clId="{317F78F0-77D0-834A-AEFF-217CC47132BC}" dt="2021-10-25T07:02:53.345" v="1329" actId="2696"/>
        <pc:sldMkLst>
          <pc:docMk/>
          <pc:sldMk cId="3386838646" sldId="460"/>
        </pc:sldMkLst>
      </pc:sldChg>
      <pc:sldChg chg="addSp delSp modSp add mod">
        <pc:chgData name="남호성[ 교수 / 영어영문학과 ]" userId="14ed8126-a544-4d69-864c-a240d842e641" providerId="ADAL" clId="{317F78F0-77D0-834A-AEFF-217CC47132BC}" dt="2021-10-27T05:42:35.241" v="3070"/>
        <pc:sldMkLst>
          <pc:docMk/>
          <pc:sldMk cId="543007566" sldId="461"/>
        </pc:sldMkLst>
        <pc:spChg chg="add mod">
          <ac:chgData name="남호성[ 교수 / 영어영문학과 ]" userId="14ed8126-a544-4d69-864c-a240d842e641" providerId="ADAL" clId="{317F78F0-77D0-834A-AEFF-217CC47132BC}" dt="2021-10-27T05:36:22.355" v="3067" actId="20577"/>
          <ac:spMkLst>
            <pc:docMk/>
            <pc:sldMk cId="543007566" sldId="461"/>
            <ac:spMk id="2" creationId="{E3D90234-D16E-704B-A412-FA73C9245ABB}"/>
          </ac:spMkLst>
        </pc:spChg>
        <pc:spChg chg="add del mod">
          <ac:chgData name="남호성[ 교수 / 영어영문학과 ]" userId="14ed8126-a544-4d69-864c-a240d842e641" providerId="ADAL" clId="{317F78F0-77D0-834A-AEFF-217CC47132BC}" dt="2021-10-27T05:42:35.241" v="3070"/>
          <ac:spMkLst>
            <pc:docMk/>
            <pc:sldMk cId="543007566" sldId="461"/>
            <ac:spMk id="3" creationId="{D2EB9B88-F1DA-7B4B-B60D-5E1B0AE42F6A}"/>
          </ac:spMkLst>
        </pc:spChg>
        <pc:spChg chg="mod">
          <ac:chgData name="남호성[ 교수 / 영어영문학과 ]" userId="14ed8126-a544-4d69-864c-a240d842e641" providerId="ADAL" clId="{317F78F0-77D0-834A-AEFF-217CC47132BC}" dt="2021-10-25T07:36:14.727" v="2309" actId="20577"/>
          <ac:spMkLst>
            <pc:docMk/>
            <pc:sldMk cId="543007566" sldId="461"/>
            <ac:spMk id="1109" creationId="{00000000-0000-0000-0000-000000000000}"/>
          </ac:spMkLst>
        </pc:spChg>
        <pc:graphicFrameChg chg="add mod">
          <ac:chgData name="남호성[ 교수 / 영어영문학과 ]" userId="14ed8126-a544-4d69-864c-a240d842e641" providerId="ADAL" clId="{317F78F0-77D0-834A-AEFF-217CC47132BC}" dt="2021-10-27T05:33:47.875" v="3011" actId="20577"/>
          <ac:graphicFrameMkLst>
            <pc:docMk/>
            <pc:sldMk cId="543007566" sldId="461"/>
            <ac:graphicFrameMk id="4" creationId="{714D4041-ACD9-B44C-BBC1-2C32A7EB739B}"/>
          </ac:graphicFrameMkLst>
        </pc:graphicFrameChg>
        <pc:graphicFrameChg chg="add del mod">
          <ac:chgData name="남호성[ 교수 / 영어영문학과 ]" userId="14ed8126-a544-4d69-864c-a240d842e641" providerId="ADAL" clId="{317F78F0-77D0-834A-AEFF-217CC47132BC}" dt="2021-10-25T12:43:32.662" v="2606"/>
          <ac:graphicFrameMkLst>
            <pc:docMk/>
            <pc:sldMk cId="543007566" sldId="461"/>
            <ac:graphicFrameMk id="5" creationId="{3490467F-712C-5540-86B1-252846BDB3D8}"/>
          </ac:graphicFrameMkLst>
        </pc:graphicFrameChg>
      </pc:sldChg>
      <pc:sldChg chg="addSp delSp modSp add del mod setBg">
        <pc:chgData name="남호성[ 교수 / 영어영문학과 ]" userId="14ed8126-a544-4d69-864c-a240d842e641" providerId="ADAL" clId="{317F78F0-77D0-834A-AEFF-217CC47132BC}" dt="2021-10-25T07:27:34.147" v="2017" actId="2696"/>
        <pc:sldMkLst>
          <pc:docMk/>
          <pc:sldMk cId="1372170887" sldId="461"/>
        </pc:sldMkLst>
        <pc:spChg chg="mod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6" creationId="{3BCE39C7-C4C0-DF4C-8C7C-AFEE3605BAD6}"/>
          </ac:spMkLst>
        </pc:spChg>
        <pc:spChg chg="add del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91" creationId="{BACC6370-2D7E-4714-9D71-7542949D7D5D}"/>
          </ac:spMkLst>
        </pc:spChg>
        <pc:spChg chg="add del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93" creationId="{F68B3F68-107C-434F-AA38-110D5EA91B85}"/>
          </ac:spMkLst>
        </pc:spChg>
        <pc:spChg chg="add del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95" creationId="{AAD0DBB9-1A4B-4391-81D4-CB19F9AB918A}"/>
          </ac:spMkLst>
        </pc:spChg>
        <pc:spChg chg="add del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97" creationId="{063BBA22-50EA-4C4D-BE05-F1CE4E63AA56}"/>
          </ac:spMkLst>
        </pc:spChg>
        <pc:spChg chg="add">
          <ac:chgData name="남호성[ 교수 / 영어영문학과 ]" userId="14ed8126-a544-4d69-864c-a240d842e641" providerId="ADAL" clId="{317F78F0-77D0-834A-AEFF-217CC47132BC}" dt="2021-10-25T07:27:23.824" v="2016" actId="26606"/>
          <ac:spMkLst>
            <pc:docMk/>
            <pc:sldMk cId="1372170887" sldId="461"/>
            <ac:spMk id="156" creationId="{7D144591-E9E9-4209-8701-3BB48A917D51}"/>
          </ac:spMkLst>
        </pc:spChg>
        <pc:spChg chg="del">
          <ac:chgData name="남호성[ 교수 / 영어영문학과 ]" userId="14ed8126-a544-4d69-864c-a240d842e641" providerId="ADAL" clId="{317F78F0-77D0-834A-AEFF-217CC47132BC}" dt="2021-10-25T07:27:09.652" v="2015" actId="26606"/>
          <ac:spMkLst>
            <pc:docMk/>
            <pc:sldMk cId="1372170887" sldId="461"/>
            <ac:spMk id="1109" creationId="{00000000-0000-0000-0000-000000000000}"/>
          </ac:spMkLst>
        </pc:spChg>
        <pc:graphicFrameChg chg="add mod modGraphic">
          <ac:chgData name="남호성[ 교수 / 영어영문학과 ]" userId="14ed8126-a544-4d69-864c-a240d842e641" providerId="ADAL" clId="{317F78F0-77D0-834A-AEFF-217CC47132BC}" dt="2021-10-25T07:27:23.824" v="2016" actId="26606"/>
          <ac:graphicFrameMkLst>
            <pc:docMk/>
            <pc:sldMk cId="1372170887" sldId="461"/>
            <ac:graphicFrameMk id="1111" creationId="{4C2826E7-8C98-4CED-98A5-04B40025C552}"/>
          </ac:graphicFrameMkLst>
        </pc:graphicFrameChg>
      </pc:sldChg>
      <pc:sldChg chg="add del">
        <pc:chgData name="남호성[ 교수 / 영어영문학과 ]" userId="14ed8126-a544-4d69-864c-a240d842e641" providerId="ADAL" clId="{317F78F0-77D0-834A-AEFF-217CC47132BC}" dt="2021-10-25T07:02:56.329" v="1330" actId="2696"/>
        <pc:sldMkLst>
          <pc:docMk/>
          <pc:sldMk cId="2218898662" sldId="461"/>
        </pc:sldMkLst>
      </pc:sldChg>
      <pc:sldChg chg="addSp delSp modSp add del mod">
        <pc:chgData name="남호성[ 교수 / 영어영문학과 ]" userId="14ed8126-a544-4d69-864c-a240d842e641" providerId="ADAL" clId="{317F78F0-77D0-834A-AEFF-217CC47132BC}" dt="2021-10-25T07:37:33.371" v="2364" actId="2696"/>
        <pc:sldMkLst>
          <pc:docMk/>
          <pc:sldMk cId="1552379003" sldId="462"/>
        </pc:sldMkLst>
        <pc:spChg chg="add mod">
          <ac:chgData name="남호성[ 교수 / 영어영문학과 ]" userId="14ed8126-a544-4d69-864c-a240d842e641" providerId="ADAL" clId="{317F78F0-77D0-834A-AEFF-217CC47132BC}" dt="2021-10-25T07:37:28.076" v="2362" actId="21"/>
          <ac:spMkLst>
            <pc:docMk/>
            <pc:sldMk cId="1552379003" sldId="462"/>
            <ac:spMk id="3" creationId="{AE43BBD2-49F4-BC41-ACBA-B68774C1A7C8}"/>
          </ac:spMkLst>
        </pc:spChg>
        <pc:spChg chg="del">
          <ac:chgData name="남호성[ 교수 / 영어영문학과 ]" userId="14ed8126-a544-4d69-864c-a240d842e641" providerId="ADAL" clId="{317F78F0-77D0-834A-AEFF-217CC47132BC}" dt="2021-10-25T07:37:28.076" v="2362" actId="21"/>
          <ac:spMkLst>
            <pc:docMk/>
            <pc:sldMk cId="1552379003" sldId="462"/>
            <ac:spMk id="6" creationId="{3BCE39C7-C4C0-DF4C-8C7C-AFEE3605BAD6}"/>
          </ac:spMkLst>
        </pc:spChg>
        <pc:spChg chg="del mod">
          <ac:chgData name="남호성[ 교수 / 영어영문학과 ]" userId="14ed8126-a544-4d69-864c-a240d842e641" providerId="ADAL" clId="{317F78F0-77D0-834A-AEFF-217CC47132BC}" dt="2021-10-25T07:37:28.076" v="2362" actId="21"/>
          <ac:spMkLst>
            <pc:docMk/>
            <pc:sldMk cId="1552379003" sldId="462"/>
            <ac:spMk id="1109" creationId="{00000000-0000-0000-0000-000000000000}"/>
          </ac:spMkLst>
        </pc:spChg>
        <pc:graphicFrameChg chg="del">
          <ac:chgData name="남호성[ 교수 / 영어영문학과 ]" userId="14ed8126-a544-4d69-864c-a240d842e641" providerId="ADAL" clId="{317F78F0-77D0-834A-AEFF-217CC47132BC}" dt="2021-10-25T07:36:37.926" v="2334" actId="478"/>
          <ac:graphicFrameMkLst>
            <pc:docMk/>
            <pc:sldMk cId="1552379003" sldId="462"/>
            <ac:graphicFrameMk id="4" creationId="{714D4041-ACD9-B44C-BBC1-2C32A7EB739B}"/>
          </ac:graphicFrameMkLst>
        </pc:graphicFrameChg>
      </pc:sldChg>
      <pc:sldChg chg="modSp new del mod ord">
        <pc:chgData name="남호성[ 교수 / 영어영문학과 ]" userId="14ed8126-a544-4d69-864c-a240d842e641" providerId="ADAL" clId="{317F78F0-77D0-834A-AEFF-217CC47132BC}" dt="2021-10-25T07:01:53.334" v="1303" actId="2696"/>
        <pc:sldMkLst>
          <pc:docMk/>
          <pc:sldMk cId="2773477382" sldId="462"/>
        </pc:sldMkLst>
        <pc:spChg chg="mod">
          <ac:chgData name="남호성[ 교수 / 영어영문학과 ]" userId="14ed8126-a544-4d69-864c-a240d842e641" providerId="ADAL" clId="{317F78F0-77D0-834A-AEFF-217CC47132BC}" dt="2021-10-25T05:45:53.544" v="1046" actId="20577"/>
          <ac:spMkLst>
            <pc:docMk/>
            <pc:sldMk cId="2773477382" sldId="462"/>
            <ac:spMk id="3" creationId="{8DC3BDA2-2794-884A-A9EE-398D7CD2AB88}"/>
          </ac:spMkLst>
        </pc:spChg>
      </pc:sldChg>
      <pc:sldChg chg="addSp delSp modSp add del mod">
        <pc:chgData name="남호성[ 교수 / 영어영문학과 ]" userId="14ed8126-a544-4d69-864c-a240d842e641" providerId="ADAL" clId="{317F78F0-77D0-834A-AEFF-217CC47132BC}" dt="2021-10-25T07:37:33.794" v="2365" actId="2696"/>
        <pc:sldMkLst>
          <pc:docMk/>
          <pc:sldMk cId="354017964" sldId="463"/>
        </pc:sldMkLst>
        <pc:spChg chg="add mod">
          <ac:chgData name="남호성[ 교수 / 영어영문학과 ]" userId="14ed8126-a544-4d69-864c-a240d842e641" providerId="ADAL" clId="{317F78F0-77D0-834A-AEFF-217CC47132BC}" dt="2021-10-25T07:37:09.009" v="2341" actId="21"/>
          <ac:spMkLst>
            <pc:docMk/>
            <pc:sldMk cId="354017964" sldId="463"/>
            <ac:spMk id="3" creationId="{923EABED-21A3-B14E-8CB2-BDE9ED77CE43}"/>
          </ac:spMkLst>
        </pc:spChg>
        <pc:spChg chg="del">
          <ac:chgData name="남호성[ 교수 / 영어영문학과 ]" userId="14ed8126-a544-4d69-864c-a240d842e641" providerId="ADAL" clId="{317F78F0-77D0-834A-AEFF-217CC47132BC}" dt="2021-10-25T07:37:09.009" v="2341" actId="21"/>
          <ac:spMkLst>
            <pc:docMk/>
            <pc:sldMk cId="354017964" sldId="463"/>
            <ac:spMk id="6" creationId="{3BCE39C7-C4C0-DF4C-8C7C-AFEE3605BAD6}"/>
          </ac:spMkLst>
        </pc:spChg>
        <pc:spChg chg="del">
          <ac:chgData name="남호성[ 교수 / 영어영문학과 ]" userId="14ed8126-a544-4d69-864c-a240d842e641" providerId="ADAL" clId="{317F78F0-77D0-834A-AEFF-217CC47132BC}" dt="2021-10-25T07:37:09.009" v="2341" actId="21"/>
          <ac:spMkLst>
            <pc:docMk/>
            <pc:sldMk cId="354017964" sldId="463"/>
            <ac:spMk id="1109" creationId="{00000000-0000-0000-0000-000000000000}"/>
          </ac:spMkLst>
        </pc:spChg>
      </pc:sldChg>
      <pc:sldChg chg="addSp delSp modSp add mod modShow">
        <pc:chgData name="남호성[ 교수 / 영어영문학과 ]" userId="14ed8126-a544-4d69-864c-a240d842e641" providerId="ADAL" clId="{317F78F0-77D0-834A-AEFF-217CC47132BC}" dt="2021-10-25T12:49:26.407" v="2676" actId="1076"/>
        <pc:sldMkLst>
          <pc:docMk/>
          <pc:sldMk cId="3760384451" sldId="464"/>
        </pc:sldMkLst>
        <pc:spChg chg="add del mod">
          <ac:chgData name="남호성[ 교수 / 영어영문학과 ]" userId="14ed8126-a544-4d69-864c-a240d842e641" providerId="ADAL" clId="{317F78F0-77D0-834A-AEFF-217CC47132BC}" dt="2021-10-25T12:49:12.422" v="2674" actId="478"/>
          <ac:spMkLst>
            <pc:docMk/>
            <pc:sldMk cId="3760384451" sldId="464"/>
            <ac:spMk id="2" creationId="{8FC353AA-8D6A-734E-B951-31C6151B0732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12:44:46.659" v="2619" actId="47"/>
          <ac:spMkLst>
            <pc:docMk/>
            <pc:sldMk cId="3760384451" sldId="464"/>
            <ac:spMk id="3" creationId="{4E719D19-E199-B94A-BE59-2D2EB8679D67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12:49:12.422" v="2674" actId="478"/>
          <ac:spMkLst>
            <pc:docMk/>
            <pc:sldMk cId="3760384451" sldId="464"/>
            <ac:spMk id="4" creationId="{B17E52BF-8852-004D-B473-C4C3D4E14154}"/>
          </ac:spMkLst>
        </pc:spChg>
        <pc:spChg chg="add mod">
          <ac:chgData name="남호성[ 교수 / 영어영문학과 ]" userId="14ed8126-a544-4d69-864c-a240d842e641" providerId="ADAL" clId="{317F78F0-77D0-834A-AEFF-217CC47132BC}" dt="2021-10-25T12:49:26.407" v="2676" actId="1076"/>
          <ac:spMkLst>
            <pc:docMk/>
            <pc:sldMk cId="3760384451" sldId="464"/>
            <ac:spMk id="11" creationId="{4FB78365-4F8F-6B4F-9426-0D8A67B9F2CB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07:37:16.773" v="2343"/>
          <ac:spMkLst>
            <pc:docMk/>
            <pc:sldMk cId="3760384451" sldId="464"/>
            <ac:spMk id="13" creationId="{C366C406-E790-5141-8630-362E11606F4C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07:37:16.773" v="2343"/>
          <ac:spMkLst>
            <pc:docMk/>
            <pc:sldMk cId="3760384451" sldId="464"/>
            <ac:spMk id="14" creationId="{43186F48-CBDD-F248-8D66-DA6D04C020FA}"/>
          </ac:spMkLst>
        </pc:spChg>
        <pc:spChg chg="add mod">
          <ac:chgData name="남호성[ 교수 / 영어영문학과 ]" userId="14ed8126-a544-4d69-864c-a240d842e641" providerId="ADAL" clId="{317F78F0-77D0-834A-AEFF-217CC47132BC}" dt="2021-10-25T12:31:58.042" v="2428" actId="1076"/>
          <ac:spMkLst>
            <pc:docMk/>
            <pc:sldMk cId="3760384451" sldId="464"/>
            <ac:spMk id="15" creationId="{67D86D82-72C7-704E-B34C-4BEC181ED298}"/>
          </ac:spMkLst>
        </pc:spChg>
        <pc:spChg chg="add mod">
          <ac:chgData name="남호성[ 교수 / 영어영문학과 ]" userId="14ed8126-a544-4d69-864c-a240d842e641" providerId="ADAL" clId="{317F78F0-77D0-834A-AEFF-217CC47132BC}" dt="2021-10-25T07:37:30.424" v="2363"/>
          <ac:spMkLst>
            <pc:docMk/>
            <pc:sldMk cId="3760384451" sldId="464"/>
            <ac:spMk id="16" creationId="{8FAFADDE-C007-FE4C-BAC4-5D27317C8511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12:49:12.422" v="2674" actId="478"/>
          <ac:spMkLst>
            <pc:docMk/>
            <pc:sldMk cId="3760384451" sldId="464"/>
            <ac:spMk id="18" creationId="{2516BD6F-0E3E-494D-9DCA-84FD42FB51C3}"/>
          </ac:spMkLst>
        </pc:spChg>
        <pc:spChg chg="add del mod">
          <ac:chgData name="남호성[ 교수 / 영어영문학과 ]" userId="14ed8126-a544-4d69-864c-a240d842e641" providerId="ADAL" clId="{317F78F0-77D0-834A-AEFF-217CC47132BC}" dt="2021-10-25T12:49:12.422" v="2674" actId="478"/>
          <ac:spMkLst>
            <pc:docMk/>
            <pc:sldMk cId="3760384451" sldId="464"/>
            <ac:spMk id="20" creationId="{F986C917-15C3-2744-9A8D-9D89278FBAB2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34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35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36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37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08:10:06.037" v="2396" actId="478"/>
          <ac:spMkLst>
            <pc:docMk/>
            <pc:sldMk cId="3760384451" sldId="464"/>
            <ac:spMk id="1138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39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40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41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42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25T12:32:02.498" v="2429" actId="478"/>
          <ac:spMkLst>
            <pc:docMk/>
            <pc:sldMk cId="3760384451" sldId="464"/>
            <ac:spMk id="1143" creationId="{00000000-0000-0000-0000-000000000000}"/>
          </ac:spMkLst>
        </pc:spChg>
        <pc:graphicFrameChg chg="add del mod">
          <ac:chgData name="남호성[ 교수 / 영어영문학과 ]" userId="14ed8126-a544-4d69-864c-a240d842e641" providerId="ADAL" clId="{317F78F0-77D0-834A-AEFF-217CC47132BC}" dt="2021-10-25T12:49:12.422" v="2674" actId="478"/>
          <ac:graphicFrameMkLst>
            <pc:docMk/>
            <pc:sldMk cId="3760384451" sldId="464"/>
            <ac:graphicFrameMk id="17" creationId="{3E95000E-2ADF-D54D-A38E-3BB30ABB1B64}"/>
          </ac:graphicFrameMkLst>
        </pc:graphicFrameChg>
        <pc:graphicFrameChg chg="add del mod">
          <ac:chgData name="남호성[ 교수 / 영어영문학과 ]" userId="14ed8126-a544-4d69-864c-a240d842e641" providerId="ADAL" clId="{317F78F0-77D0-834A-AEFF-217CC47132BC}" dt="2021-10-25T12:31:55.245" v="2426" actId="478"/>
          <ac:graphicFrameMkLst>
            <pc:docMk/>
            <pc:sldMk cId="3760384451" sldId="464"/>
            <ac:graphicFrameMk id="1133" creationId="{00000000-0000-0000-0000-000000000000}"/>
          </ac:graphicFrameMkLst>
        </pc:graphicFrameChg>
      </pc:sldChg>
      <pc:sldChg chg="modSp new mod">
        <pc:chgData name="남호성[ 교수 / 영어영문학과 ]" userId="14ed8126-a544-4d69-864c-a240d842e641" providerId="ADAL" clId="{317F78F0-77D0-834A-AEFF-217CC47132BC}" dt="2021-10-27T05:19:29.896" v="2993" actId="20577"/>
        <pc:sldMkLst>
          <pc:docMk/>
          <pc:sldMk cId="3307239565" sldId="465"/>
        </pc:sldMkLst>
        <pc:spChg chg="mod">
          <ac:chgData name="남호성[ 교수 / 영어영문학과 ]" userId="14ed8126-a544-4d69-864c-a240d842e641" providerId="ADAL" clId="{317F78F0-77D0-834A-AEFF-217CC47132BC}" dt="2021-10-27T05:19:29.896" v="2993" actId="20577"/>
          <ac:spMkLst>
            <pc:docMk/>
            <pc:sldMk cId="3307239565" sldId="465"/>
            <ac:spMk id="2" creationId="{C7463E25-3E0C-D84F-B7B8-E0685A364A80}"/>
          </ac:spMkLst>
        </pc:spChg>
        <pc:spChg chg="mod">
          <ac:chgData name="남호성[ 교수 / 영어영문학과 ]" userId="14ed8126-a544-4d69-864c-a240d842e641" providerId="ADAL" clId="{317F78F0-77D0-834A-AEFF-217CC47132BC}" dt="2021-10-27T05:19:08.756" v="2941" actId="20577"/>
          <ac:spMkLst>
            <pc:docMk/>
            <pc:sldMk cId="3307239565" sldId="465"/>
            <ac:spMk id="3" creationId="{7BF769AA-8211-F944-937E-7BF43F8A77F0}"/>
          </ac:spMkLst>
        </pc:spChg>
      </pc:sldChg>
      <pc:sldChg chg="addSp delSp modSp add mod">
        <pc:chgData name="남호성[ 교수 / 영어영문학과 ]" userId="14ed8126-a544-4d69-864c-a240d842e641" providerId="ADAL" clId="{317F78F0-77D0-834A-AEFF-217CC47132BC}" dt="2021-10-31T11:12:48.817" v="3427" actId="20577"/>
        <pc:sldMkLst>
          <pc:docMk/>
          <pc:sldMk cId="1366149540" sldId="466"/>
        </pc:sldMkLst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2" creationId="{7FEDFA70-FC91-3D49-891A-57722825981C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12:42.533" v="3409"/>
          <ac:spMkLst>
            <pc:docMk/>
            <pc:sldMk cId="1366149540" sldId="466"/>
            <ac:spMk id="4" creationId="{64C841FA-5EB6-684F-801C-67318A128EFC}"/>
          </ac:spMkLst>
        </pc:spChg>
        <pc:spChg chg="add mod">
          <ac:chgData name="남호성[ 교수 / 영어영문학과 ]" userId="14ed8126-a544-4d69-864c-a240d842e641" providerId="ADAL" clId="{317F78F0-77D0-834A-AEFF-217CC47132BC}" dt="2021-10-31T10:59:28.684" v="3370" actId="20577"/>
          <ac:spMkLst>
            <pc:docMk/>
            <pc:sldMk cId="1366149540" sldId="466"/>
            <ac:spMk id="13" creationId="{7BFDAF65-BC9E-984F-9F43-17FEFCDAF0A3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12:41.136" v="3408"/>
          <ac:spMkLst>
            <pc:docMk/>
            <pc:sldMk cId="1366149540" sldId="466"/>
            <ac:spMk id="16" creationId="{4BC29D71-0D7B-AA4D-AB0F-0F1AC74E19D1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12:48.817" v="3427" actId="20577"/>
          <ac:spMkLst>
            <pc:docMk/>
            <pc:sldMk cId="1366149540" sldId="466"/>
            <ac:spMk id="17" creationId="{D8FCBCFC-BF76-0F49-9E23-E7A55F53F28A}"/>
          </ac:spMkLst>
        </pc:spChg>
        <pc:spChg chg="del mod">
          <ac:chgData name="남호성[ 교수 / 영어영문학과 ]" userId="14ed8126-a544-4d69-864c-a240d842e641" providerId="ADAL" clId="{317F78F0-77D0-834A-AEFF-217CC47132BC}" dt="2021-10-31T11:12:39.858" v="3406" actId="478"/>
          <ac:spMkLst>
            <pc:docMk/>
            <pc:sldMk cId="1366149540" sldId="466"/>
            <ac:spMk id="1329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1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2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3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31T10:43:53.891" v="3185" actId="478"/>
          <ac:spMkLst>
            <pc:docMk/>
            <pc:sldMk cId="1366149540" sldId="466"/>
            <ac:spMk id="1334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5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6" creationId="{00000000-0000-0000-0000-000000000000}"/>
          </ac:spMkLst>
        </pc:spChg>
        <pc:spChg chg="del">
          <ac:chgData name="남호성[ 교수 / 영어영문학과 ]" userId="14ed8126-a544-4d69-864c-a240d842e641" providerId="ADAL" clId="{317F78F0-77D0-834A-AEFF-217CC47132BC}" dt="2021-10-31T10:43:52.132" v="3184" actId="478"/>
          <ac:spMkLst>
            <pc:docMk/>
            <pc:sldMk cId="1366149540" sldId="466"/>
            <ac:spMk id="1337" creationId="{00000000-0000-0000-0000-000000000000}"/>
          </ac:spMkLst>
        </pc:spChg>
        <pc:picChg chg="del">
          <ac:chgData name="남호성[ 교수 / 영어영문학과 ]" userId="14ed8126-a544-4d69-864c-a240d842e641" providerId="ADAL" clId="{317F78F0-77D0-834A-AEFF-217CC47132BC}" dt="2021-10-31T10:43:52.132" v="3184" actId="478"/>
          <ac:picMkLst>
            <pc:docMk/>
            <pc:sldMk cId="1366149540" sldId="466"/>
            <ac:picMk id="1328" creationId="{00000000-0000-0000-0000-000000000000}"/>
          </ac:picMkLst>
        </pc:picChg>
        <pc:picChg chg="del">
          <ac:chgData name="남호성[ 교수 / 영어영문학과 ]" userId="14ed8126-a544-4d69-864c-a240d842e641" providerId="ADAL" clId="{317F78F0-77D0-834A-AEFF-217CC47132BC}" dt="2021-10-31T10:43:52.132" v="3184" actId="478"/>
          <ac:picMkLst>
            <pc:docMk/>
            <pc:sldMk cId="1366149540" sldId="466"/>
            <ac:picMk id="1330" creationId="{00000000-0000-0000-0000-000000000000}"/>
          </ac:picMkLst>
        </pc:picChg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67"/>
        </pc:sldMkLst>
      </pc:sldChg>
      <pc:sldChg chg="addSp delSp modSp add del mod">
        <pc:chgData name="남호성[ 교수 / 영어영문학과 ]" userId="14ed8126-a544-4d69-864c-a240d842e641" providerId="ADAL" clId="{317F78F0-77D0-834A-AEFF-217CC47132BC}" dt="2021-11-03T05:06:16.662" v="5703" actId="478"/>
        <pc:sldMkLst>
          <pc:docMk/>
          <pc:sldMk cId="0" sldId="468"/>
        </pc:sldMkLst>
        <pc:spChg chg="add del mod">
          <ac:chgData name="남호성[ 교수 / 영어영문학과 ]" userId="14ed8126-a544-4d69-864c-a240d842e641" providerId="ADAL" clId="{317F78F0-77D0-834A-AEFF-217CC47132BC}" dt="2021-11-03T05:06:16.662" v="5703" actId="478"/>
          <ac:spMkLst>
            <pc:docMk/>
            <pc:sldMk cId="0" sldId="468"/>
            <ac:spMk id="2" creationId="{E5574D49-955C-1140-B25D-081E6D2A37B7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05:17.467" v="5662" actId="478"/>
          <ac:spMkLst>
            <pc:docMk/>
            <pc:sldMk cId="0" sldId="468"/>
            <ac:spMk id="3" creationId="{5460517C-1F73-5B45-BE1B-B4EF2EE21FAF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69"/>
        </pc:sldMkLst>
      </pc:sldChg>
      <pc:sldChg chg="addSp delSp modSp add del mod">
        <pc:chgData name="남호성[ 교수 / 영어영문학과 ]" userId="14ed8126-a544-4d69-864c-a240d842e641" providerId="ADAL" clId="{317F78F0-77D0-834A-AEFF-217CC47132BC}" dt="2021-11-03T05:06:56.038" v="5710" actId="478"/>
        <pc:sldMkLst>
          <pc:docMk/>
          <pc:sldMk cId="0" sldId="470"/>
        </pc:sldMkLst>
        <pc:spChg chg="add del mod">
          <ac:chgData name="남호성[ 교수 / 영어영문학과 ]" userId="14ed8126-a544-4d69-864c-a240d842e641" providerId="ADAL" clId="{317F78F0-77D0-834A-AEFF-217CC47132BC}" dt="2021-11-03T05:06:56.038" v="5710" actId="478"/>
          <ac:spMkLst>
            <pc:docMk/>
            <pc:sldMk cId="0" sldId="470"/>
            <ac:spMk id="2" creationId="{BCFE60BA-DD45-E84F-B442-49AA45A56352}"/>
          </ac:spMkLst>
        </pc:spChg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1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2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3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4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5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6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7"/>
        </pc:sldMkLst>
      </pc:sldChg>
      <pc:sldChg chg="add del">
        <pc:chgData name="남호성[ 교수 / 영어영문학과 ]" userId="14ed8126-a544-4d69-864c-a240d842e641" providerId="ADAL" clId="{317F78F0-77D0-834A-AEFF-217CC47132BC}" dt="2021-10-31T11:25:14.555" v="3449"/>
        <pc:sldMkLst>
          <pc:docMk/>
          <pc:sldMk cId="0" sldId="478"/>
        </pc:sldMkLst>
      </pc:sldChg>
      <pc:sldChg chg="modSp add del mod">
        <pc:chgData name="남호성[ 교수 / 영어영문학과 ]" userId="14ed8126-a544-4d69-864c-a240d842e641" providerId="ADAL" clId="{317F78F0-77D0-834A-AEFF-217CC47132BC}" dt="2021-11-03T05:09:20.019" v="5719" actId="20577"/>
        <pc:sldMkLst>
          <pc:docMk/>
          <pc:sldMk cId="0" sldId="479"/>
        </pc:sldMkLst>
        <pc:spChg chg="mod">
          <ac:chgData name="남호성[ 교수 / 영어영문학과 ]" userId="14ed8126-a544-4d69-864c-a240d842e641" providerId="ADAL" clId="{317F78F0-77D0-834A-AEFF-217CC47132BC}" dt="2021-11-03T05:09:20.019" v="5719" actId="20577"/>
          <ac:spMkLst>
            <pc:docMk/>
            <pc:sldMk cId="0" sldId="479"/>
            <ac:spMk id="244" creationId="{00000000-0000-0000-0000-000000000000}"/>
          </ac:spMkLst>
        </pc:spChg>
      </pc:sldChg>
      <pc:sldChg chg="addSp delSp modSp add del mod">
        <pc:chgData name="남호성[ 교수 / 영어영문학과 ]" userId="14ed8126-a544-4d69-864c-a240d842e641" providerId="ADAL" clId="{317F78F0-77D0-834A-AEFF-217CC47132BC}" dt="2021-11-17T04:35:21.609" v="6370" actId="478"/>
        <pc:sldMkLst>
          <pc:docMk/>
          <pc:sldMk cId="0" sldId="480"/>
        </pc:sldMkLst>
        <pc:spChg chg="add del mod">
          <ac:chgData name="남호성[ 교수 / 영어영문학과 ]" userId="14ed8126-a544-4d69-864c-a240d842e641" providerId="ADAL" clId="{317F78F0-77D0-834A-AEFF-217CC47132BC}" dt="2021-11-01T05:36:37.146" v="5618" actId="478"/>
          <ac:spMkLst>
            <pc:docMk/>
            <pc:sldMk cId="0" sldId="480"/>
            <ac:spMk id="2" creationId="{53A6849F-E092-864E-A40A-D372CE0D801D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12:13.487" v="5761" actId="478"/>
          <ac:spMkLst>
            <pc:docMk/>
            <pc:sldMk cId="0" sldId="480"/>
            <ac:spMk id="2" creationId="{93997490-B045-C648-A22C-088270BCF8CC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12:26.014" v="5786" actId="478"/>
          <ac:spMkLst>
            <pc:docMk/>
            <pc:sldMk cId="0" sldId="480"/>
            <ac:spMk id="3" creationId="{4F76CA67-D881-C949-BA4B-28D4911CE6BC}"/>
          </ac:spMkLst>
        </pc:spChg>
        <pc:spChg chg="mod">
          <ac:chgData name="남호성[ 교수 / 영어영문학과 ]" userId="14ed8126-a544-4d69-864c-a240d842e641" providerId="ADAL" clId="{317F78F0-77D0-834A-AEFF-217CC47132BC}" dt="2021-11-03T05:09:30.848" v="5736" actId="20577"/>
          <ac:spMkLst>
            <pc:docMk/>
            <pc:sldMk cId="0" sldId="480"/>
            <ac:spMk id="257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1-03T05:18:40.145" v="5824" actId="20577"/>
          <ac:spMkLst>
            <pc:docMk/>
            <pc:sldMk cId="0" sldId="480"/>
            <ac:spMk id="25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1-03T05:19:59.542" v="5860" actId="20577"/>
          <ac:spMkLst>
            <pc:docMk/>
            <pc:sldMk cId="0" sldId="480"/>
            <ac:spMk id="265" creationId="{00000000-0000-0000-0000-000000000000}"/>
          </ac:spMkLst>
        </pc:spChg>
        <pc:inkChg chg="del">
          <ac:chgData name="남호성[ 교수 / 영어영문학과 ]" userId="14ed8126-a544-4d69-864c-a240d842e641" providerId="ADAL" clId="{317F78F0-77D0-834A-AEFF-217CC47132BC}" dt="2021-11-17T04:35:21.609" v="6370" actId="478"/>
          <ac:inkMkLst>
            <pc:docMk/>
            <pc:sldMk cId="0" sldId="480"/>
            <ac:inkMk id="3" creationId="{02CCBDF7-09EF-4379-A7D0-BD5271C1DA4F}"/>
          </ac:inkMkLst>
        </pc:inkChg>
        <pc:inkChg chg="del">
          <ac:chgData name="남호성[ 교수 / 영어영문학과 ]" userId="14ed8126-a544-4d69-864c-a240d842e641" providerId="ADAL" clId="{317F78F0-77D0-834A-AEFF-217CC47132BC}" dt="2021-11-17T04:35:13.357" v="6369" actId="478"/>
          <ac:inkMkLst>
            <pc:docMk/>
            <pc:sldMk cId="0" sldId="480"/>
            <ac:inkMk id="4" creationId="{D9BAD93A-788F-4F4E-8E34-0710D0968985}"/>
          </ac:inkMkLst>
        </pc:inkChg>
      </pc:sldChg>
      <pc:sldChg chg="modSp add del mod">
        <pc:chgData name="남호성[ 교수 / 영어영문학과 ]" userId="14ed8126-a544-4d69-864c-a240d842e641" providerId="ADAL" clId="{317F78F0-77D0-834A-AEFF-217CC47132BC}" dt="2021-11-03T05:21:11.885" v="5865" actId="14100"/>
        <pc:sldMkLst>
          <pc:docMk/>
          <pc:sldMk cId="0" sldId="481"/>
        </pc:sldMkLst>
        <pc:spChg chg="mod">
          <ac:chgData name="남호성[ 교수 / 영어영문학과 ]" userId="14ed8126-a544-4d69-864c-a240d842e641" providerId="ADAL" clId="{317F78F0-77D0-834A-AEFF-217CC47132BC}" dt="2021-11-03T05:21:11.885" v="5865" actId="14100"/>
          <ac:spMkLst>
            <pc:docMk/>
            <pc:sldMk cId="0" sldId="481"/>
            <ac:spMk id="275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1-03T05:21:10.415" v="5864" actId="20577"/>
          <ac:spMkLst>
            <pc:docMk/>
            <pc:sldMk cId="0" sldId="481"/>
            <ac:spMk id="294" creationId="{00000000-0000-0000-0000-000000000000}"/>
          </ac:spMkLst>
        </pc:spChg>
      </pc:sldChg>
      <pc:sldChg chg="addSp delSp modSp add del mod">
        <pc:chgData name="남호성[ 교수 / 영어영문학과 ]" userId="14ed8126-a544-4d69-864c-a240d842e641" providerId="ADAL" clId="{317F78F0-77D0-834A-AEFF-217CC47132BC}" dt="2021-11-03T05:23:45.571" v="5878" actId="478"/>
        <pc:sldMkLst>
          <pc:docMk/>
          <pc:sldMk cId="0" sldId="482"/>
        </pc:sldMkLst>
        <pc:cxnChg chg="add del mod">
          <ac:chgData name="남호성[ 교수 / 영어영문학과 ]" userId="14ed8126-a544-4d69-864c-a240d842e641" providerId="ADAL" clId="{317F78F0-77D0-834A-AEFF-217CC47132BC}" dt="2021-11-03T05:23:45.571" v="5878" actId="478"/>
          <ac:cxnSpMkLst>
            <pc:docMk/>
            <pc:sldMk cId="0" sldId="482"/>
            <ac:cxnSpMk id="3" creationId="{E30997F4-EE7D-AD46-A3FD-23467B5CC3C9}"/>
          </ac:cxnSpMkLst>
        </pc:cxnChg>
      </pc:sldChg>
      <pc:sldChg chg="addSp delSp modSp add del mod">
        <pc:chgData name="남호성[ 교수 / 영어영문학과 ]" userId="14ed8126-a544-4d69-864c-a240d842e641" providerId="ADAL" clId="{317F78F0-77D0-834A-AEFF-217CC47132BC}" dt="2021-11-03T05:29:22.329" v="6000" actId="478"/>
        <pc:sldMkLst>
          <pc:docMk/>
          <pc:sldMk cId="0" sldId="483"/>
        </pc:sldMkLst>
        <pc:spChg chg="add mod">
          <ac:chgData name="남호성[ 교수 / 영어영문학과 ]" userId="14ed8126-a544-4d69-864c-a240d842e641" providerId="ADAL" clId="{317F78F0-77D0-834A-AEFF-217CC47132BC}" dt="2021-10-31T11:52:49.444" v="5450" actId="255"/>
          <ac:spMkLst>
            <pc:docMk/>
            <pc:sldMk cId="0" sldId="483"/>
            <ac:spMk id="2" creationId="{635670D0-5131-554C-B5BC-49779BBD9C02}"/>
          </ac:spMkLst>
        </pc:spChg>
        <pc:spChg chg="add mod">
          <ac:chgData name="남호성[ 교수 / 영어영문학과 ]" userId="14ed8126-a544-4d69-864c-a240d842e641" providerId="ADAL" clId="{317F78F0-77D0-834A-AEFF-217CC47132BC}" dt="2021-11-01T06:07:21.924" v="5623" actId="5793"/>
          <ac:spMkLst>
            <pc:docMk/>
            <pc:sldMk cId="0" sldId="483"/>
            <ac:spMk id="3" creationId="{DDEB30AA-4CC9-8B43-992D-670AC03789D3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22" creationId="{58766A8F-678B-D644-87FF-6A3991ECB8D5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23" creationId="{470C0C79-C6D3-664B-A5F2-D9D7E3A7A2C5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24" creationId="{F0CBBD1A-8946-DF41-A618-DD2AE818A74D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9:41.763" v="5188" actId="14100"/>
          <ac:spMkLst>
            <pc:docMk/>
            <pc:sldMk cId="0" sldId="483"/>
            <ac:spMk id="25" creationId="{7FABE2B0-118F-D14D-936E-D9005229FDA1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4:30.301" v="4247" actId="14100"/>
          <ac:spMkLst>
            <pc:docMk/>
            <pc:sldMk cId="0" sldId="483"/>
            <ac:spMk id="26" creationId="{8C69CB72-8641-B645-9B24-65C6DBBACBC0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9:33.796" v="5163" actId="14100"/>
          <ac:spMkLst>
            <pc:docMk/>
            <pc:sldMk cId="0" sldId="483"/>
            <ac:spMk id="27" creationId="{F92AC9C2-B7A5-3D43-884F-35643BD2B0C9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28" creationId="{6BADF784-512A-FB44-B6F9-405D00160A64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29" creationId="{DC16E93C-6950-434B-8A2D-FA79D31F84BF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30" creationId="{7567A7BB-D4FF-0B4E-BF68-F9D766C46839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0:04.828" v="3577" actId="1076"/>
          <ac:spMkLst>
            <pc:docMk/>
            <pc:sldMk cId="0" sldId="483"/>
            <ac:spMk id="31" creationId="{A3C8B548-A207-0242-9A8B-62208774C1BA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2" creationId="{C2E6FD1D-92D2-3B47-9E53-82C70CD82224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3" creationId="{6A515A35-1045-0443-A3C5-E1E3F5B29925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4" creationId="{A96B4185-E27B-834A-BFDB-94B5E4BAAFB9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5" creationId="{05907C07-DEDD-154F-BCD9-431FCADAF315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6" creationId="{6A7A589A-CA34-F046-B880-D3C4733F3E2D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7" creationId="{BD029B74-C9F2-7545-A478-C8191904EC9F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8" creationId="{D5F30155-BCCC-0D44-907C-C3976111EE59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39" creationId="{DCDF12BD-649F-5A4C-9B2F-8995B1961CAC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40" creationId="{F6E0CE54-B541-1D48-B9C6-5B87111E813D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29:58.902" v="3576"/>
          <ac:spMkLst>
            <pc:docMk/>
            <pc:sldMk cId="0" sldId="483"/>
            <ac:spMk id="41" creationId="{9CC14EA8-BE11-0F42-B1A9-28434F6F3E10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9:37.847" v="5187" actId="1036"/>
          <ac:spMkLst>
            <pc:docMk/>
            <pc:sldMk cId="0" sldId="483"/>
            <ac:spMk id="42" creationId="{CAD61C7F-3EDB-874D-B304-3CBFD2A7D1E1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1:15.985" v="3808" actId="20577"/>
          <ac:spMkLst>
            <pc:docMk/>
            <pc:sldMk cId="0" sldId="483"/>
            <ac:spMk id="43" creationId="{63148059-811D-A34F-9586-9876EEF608C5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2:38.347" v="4171" actId="20577"/>
          <ac:spMkLst>
            <pc:docMk/>
            <pc:sldMk cId="0" sldId="483"/>
            <ac:spMk id="44" creationId="{631D2C30-CF85-9849-A94E-55D8FFC757B2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2:27.492" v="4108" actId="20577"/>
          <ac:spMkLst>
            <pc:docMk/>
            <pc:sldMk cId="0" sldId="483"/>
            <ac:spMk id="45" creationId="{6C45539C-862C-D74F-B00C-320400D3E1BB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4:35.301" v="4253" actId="1037"/>
          <ac:spMkLst>
            <pc:docMk/>
            <pc:sldMk cId="0" sldId="483"/>
            <ac:spMk id="46" creationId="{FE1AB83A-B105-2B4B-B4F9-7902402CB579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1:52.099" v="3976" actId="20577"/>
          <ac:spMkLst>
            <pc:docMk/>
            <pc:sldMk cId="0" sldId="483"/>
            <ac:spMk id="47" creationId="{F371B267-40B6-8443-A8C0-3238FCFE7E86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1:39.459" v="3921" actId="20577"/>
          <ac:spMkLst>
            <pc:docMk/>
            <pc:sldMk cId="0" sldId="483"/>
            <ac:spMk id="48" creationId="{A6CCF7FD-7AC6-2E49-9DCD-9C2E24C36465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1:25.110" v="3851" actId="1035"/>
          <ac:spMkLst>
            <pc:docMk/>
            <pc:sldMk cId="0" sldId="483"/>
            <ac:spMk id="49" creationId="{7FE423DD-CC96-1248-93A6-1BBD795294B6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9:29.057" v="5162" actId="1035"/>
          <ac:spMkLst>
            <pc:docMk/>
            <pc:sldMk cId="0" sldId="483"/>
            <ac:spMk id="50" creationId="{9A5E1417-E845-2444-9EB7-475C9FBCD38E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34:20.757" v="4238" actId="20577"/>
          <ac:spMkLst>
            <pc:docMk/>
            <pc:sldMk cId="0" sldId="483"/>
            <ac:spMk id="51" creationId="{24BBED3B-48AC-314A-B9F6-E422D5FBCD86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41:43.640" v="4917" actId="1036"/>
          <ac:spMkLst>
            <pc:docMk/>
            <pc:sldMk cId="0" sldId="483"/>
            <ac:spMk id="52" creationId="{530DB769-1A8F-3749-B07B-3E53B70F8CA8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2:14.278" v="4943" actId="1037"/>
          <ac:spMkLst>
            <pc:docMk/>
            <pc:sldMk cId="0" sldId="483"/>
            <ac:spMk id="53" creationId="{59E3242C-D3DE-2D4F-ACA5-83503071282A}"/>
          </ac:spMkLst>
        </pc:spChg>
        <pc:spChg chg="add mod">
          <ac:chgData name="남호성[ 교수 / 영어영문학과 ]" userId="14ed8126-a544-4d69-864c-a240d842e641" providerId="ADAL" clId="{317F78F0-77D0-834A-AEFF-217CC47132BC}" dt="2021-11-03T05:29:18.529" v="5997" actId="14100"/>
          <ac:spMkLst>
            <pc:docMk/>
            <pc:sldMk cId="0" sldId="483"/>
            <ac:spMk id="54" creationId="{B333825D-AA59-2345-B9A7-7573DF0EBC16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1:58.214" v="4919" actId="14100"/>
          <ac:spMkLst>
            <pc:docMk/>
            <pc:sldMk cId="0" sldId="483"/>
            <ac:spMk id="55" creationId="{D9D4E46A-D6F7-1042-9449-D0CEFEFDCC43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2:22.388" v="4958" actId="1037"/>
          <ac:spMkLst>
            <pc:docMk/>
            <pc:sldMk cId="0" sldId="483"/>
            <ac:spMk id="56" creationId="{416C3A59-D9D2-6E48-BC62-D8AF78B9C6D5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42:26.199" v="4965" actId="1035"/>
          <ac:spMkLst>
            <pc:docMk/>
            <pc:sldMk cId="0" sldId="483"/>
            <ac:spMk id="57" creationId="{AE228F95-3A0D-BD45-BCB6-2238E4F96F0D}"/>
          </ac:spMkLst>
        </pc:spChg>
        <pc:spChg chg="add mod">
          <ac:chgData name="남호성[ 교수 / 영어영문학과 ]" userId="14ed8126-a544-4d69-864c-a240d842e641" providerId="ADAL" clId="{317F78F0-77D0-834A-AEFF-217CC47132BC}" dt="2021-11-03T05:26:53.694" v="5993" actId="1037"/>
          <ac:spMkLst>
            <pc:docMk/>
            <pc:sldMk cId="0" sldId="483"/>
            <ac:spMk id="58" creationId="{17E1117D-0308-BE4B-B5FF-1B85E11C4C7A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26:38.924" v="5897"/>
          <ac:spMkLst>
            <pc:docMk/>
            <pc:sldMk cId="0" sldId="483"/>
            <ac:spMk id="59" creationId="{527EC7B7-4A67-594E-9869-44F3EFC8C735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26:38.467" v="5896"/>
          <ac:spMkLst>
            <pc:docMk/>
            <pc:sldMk cId="0" sldId="483"/>
            <ac:spMk id="60" creationId="{D22CFB0C-1CE9-2548-94CC-2DD6D2C36A67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26:38.097" v="5895"/>
          <ac:spMkLst>
            <pc:docMk/>
            <pc:sldMk cId="0" sldId="483"/>
            <ac:spMk id="61" creationId="{FA16F587-5D78-B84A-A5DC-B731D5F6C86F}"/>
          </ac:spMkLst>
        </pc:spChg>
        <pc:spChg chg="add del mod">
          <ac:chgData name="남호성[ 교수 / 영어영문학과 ]" userId="14ed8126-a544-4d69-864c-a240d842e641" providerId="ADAL" clId="{317F78F0-77D0-834A-AEFF-217CC47132BC}" dt="2021-10-31T11:51:03.299" v="5277"/>
          <ac:spMkLst>
            <pc:docMk/>
            <pc:sldMk cId="0" sldId="483"/>
            <ac:spMk id="63" creationId="{7A1A5EC3-A559-4F45-B3B4-433F24564DEB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64" creationId="{BEF80BDC-F11A-B94F-8D16-D88AA5AF6668}"/>
          </ac:spMkLst>
        </pc:spChg>
        <pc:spChg chg="add mod">
          <ac:chgData name="남호성[ 교수 / 영어영문학과 ]" userId="14ed8126-a544-4d69-864c-a240d842e641" providerId="ADAL" clId="{317F78F0-77D0-834A-AEFF-217CC47132BC}" dt="2021-10-31T11:53:40.935" v="5513" actId="1076"/>
          <ac:spMkLst>
            <pc:docMk/>
            <pc:sldMk cId="0" sldId="483"/>
            <ac:spMk id="65" creationId="{6A8A18F2-6C93-244A-862F-554B80F1DBE6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56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57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5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59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0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1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2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1-03T05:23:56.819" v="5889" actId="20577"/>
          <ac:spMkLst>
            <pc:docMk/>
            <pc:sldMk cId="0" sldId="483"/>
            <ac:spMk id="363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4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5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6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7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69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3:13.623" v="5510" actId="1035"/>
          <ac:spMkLst>
            <pc:docMk/>
            <pc:sldMk cId="0" sldId="483"/>
            <ac:spMk id="370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0:09.922" v="5208" actId="1076"/>
          <ac:spMkLst>
            <pc:docMk/>
            <pc:sldMk cId="0" sldId="483"/>
            <ac:spMk id="371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0:31.420" v="5262" actId="1076"/>
          <ac:spMkLst>
            <pc:docMk/>
            <pc:sldMk cId="0" sldId="483"/>
            <ac:spMk id="372" creationId="{00000000-0000-0000-0000-000000000000}"/>
          </ac:spMkLst>
        </pc:spChg>
        <pc:spChg chg="del mod">
          <ac:chgData name="남호성[ 교수 / 영어영문학과 ]" userId="14ed8126-a544-4d69-864c-a240d842e641" providerId="ADAL" clId="{317F78F0-77D0-834A-AEFF-217CC47132BC}" dt="2021-10-31T11:51:55.778" v="5309" actId="478"/>
          <ac:spMkLst>
            <pc:docMk/>
            <pc:sldMk cId="0" sldId="483"/>
            <ac:spMk id="373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0-31T11:50:15.671" v="5232" actId="1038"/>
          <ac:spMkLst>
            <pc:docMk/>
            <pc:sldMk cId="0" sldId="483"/>
            <ac:spMk id="375" creationId="{00000000-0000-0000-0000-000000000000}"/>
          </ac:spMkLst>
        </pc:spChg>
        <pc:cxnChg chg="add del mod">
          <ac:chgData name="남호성[ 교수 / 영어영문학과 ]" userId="14ed8126-a544-4d69-864c-a240d842e641" providerId="ADAL" clId="{317F78F0-77D0-834A-AEFF-217CC47132BC}" dt="2021-11-03T05:29:22.329" v="6000" actId="478"/>
          <ac:cxnSpMkLst>
            <pc:docMk/>
            <pc:sldMk cId="0" sldId="483"/>
            <ac:cxnSpMk id="5" creationId="{0C8CFA27-2BFE-D74A-96D3-2809B291201F}"/>
          </ac:cxnSpMkLst>
        </pc:cxnChg>
        <pc:cxnChg chg="mod">
          <ac:chgData name="남호성[ 교수 / 영어영문학과 ]" userId="14ed8126-a544-4d69-864c-a240d842e641" providerId="ADAL" clId="{317F78F0-77D0-834A-AEFF-217CC47132BC}" dt="2021-10-31T11:53:27.503" v="5512" actId="14100"/>
          <ac:cxnSpMkLst>
            <pc:docMk/>
            <pc:sldMk cId="0" sldId="483"/>
            <ac:cxnSpMk id="374" creationId="{00000000-0000-0000-0000-000000000000}"/>
          </ac:cxnSpMkLst>
        </pc:cxnChg>
      </pc:sldChg>
      <pc:sldChg chg="addSp delSp modSp add del mod">
        <pc:chgData name="남호성[ 교수 / 영어영문학과 ]" userId="14ed8126-a544-4d69-864c-a240d842e641" providerId="ADAL" clId="{317F78F0-77D0-834A-AEFF-217CC47132BC}" dt="2021-11-03T05:37:09.915" v="6247" actId="478"/>
        <pc:sldMkLst>
          <pc:docMk/>
          <pc:sldMk cId="0" sldId="484"/>
        </pc:sldMkLst>
        <pc:spChg chg="add del mod">
          <ac:chgData name="남호성[ 교수 / 영어영문학과 ]" userId="14ed8126-a544-4d69-864c-a240d842e641" providerId="ADAL" clId="{317F78F0-77D0-834A-AEFF-217CC47132BC}" dt="2021-11-03T05:34:16.212" v="6160" actId="478"/>
          <ac:spMkLst>
            <pc:docMk/>
            <pc:sldMk cId="0" sldId="484"/>
            <ac:spMk id="2" creationId="{E6AC59D3-1120-6B40-B566-027B3FAC66CE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5:12.931" v="6201" actId="478"/>
          <ac:spMkLst>
            <pc:docMk/>
            <pc:sldMk cId="0" sldId="484"/>
            <ac:spMk id="3" creationId="{BE160EDF-B9DC-3246-A4E0-F6435F715DBB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7:09.915" v="6247" actId="478"/>
          <ac:spMkLst>
            <pc:docMk/>
            <pc:sldMk cId="0" sldId="484"/>
            <ac:spMk id="48" creationId="{C9D46042-10AD-E94A-9200-BA15344C7D02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32.020" v="6233" actId="21"/>
          <ac:spMkLst>
            <pc:docMk/>
            <pc:sldMk cId="0" sldId="484"/>
            <ac:spMk id="49" creationId="{70DCA893-8A07-3742-920C-CC634B134D21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0" creationId="{8C392A04-1C00-FB44-B12B-74D40BEF012B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1" creationId="{7D3C6117-C72E-E041-BC92-0F04818E74BB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2" creationId="{074F002A-5D7A-A74F-806D-EF97D20E22E0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3" creationId="{36628859-CE37-A341-A9AC-59C4E191C485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4" creationId="{96454C44-C808-8B4D-934B-96E83021D039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5" creationId="{096FA242-C5B3-B94A-A7F2-41C13A3021AA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6" creationId="{7F6D0B45-49F5-4342-8A2F-9B7ECCC923DD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7" creationId="{91ADC8F9-F2B3-1947-A8EC-E82FAA91CA82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8" creationId="{60168DA8-E977-9B44-88D7-AD96E617CCB6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59" creationId="{57843B17-8DCC-574B-AF28-5759FC7713FB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0" creationId="{6CFA6091-2B99-3740-BFDB-392F7BCD9D07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1" creationId="{DBF4F00F-E859-CF49-AD61-E319A4A95806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2" creationId="{8B848A1C-82DB-8141-AC49-F8DB51E61429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3" creationId="{B8464641-7D51-934F-9F5E-FC08D4F981CD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4" creationId="{F159559E-291E-294F-807B-15B854FEF50A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5" creationId="{CB880095-17F1-BE49-AEEB-A65EFE7368FE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6" creationId="{020D2816-1694-9740-9634-9448EAA6FF01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36:53.877" v="6246"/>
          <ac:spMkLst>
            <pc:docMk/>
            <pc:sldMk cId="0" sldId="484"/>
            <ac:spMk id="67" creationId="{AD4985C1-0E14-A74F-8368-BD1FE1ABDE60}"/>
          </ac:spMkLst>
        </pc:spChg>
        <pc:spChg chg="mod">
          <ac:chgData name="남호성[ 교수 / 영어영문학과 ]" userId="14ed8126-a544-4d69-864c-a240d842e641" providerId="ADAL" clId="{317F78F0-77D0-834A-AEFF-217CC47132BC}" dt="2021-10-31T11:42:56.755" v="4966"/>
          <ac:spMkLst>
            <pc:docMk/>
            <pc:sldMk cId="0" sldId="484"/>
            <ac:spMk id="400" creationId="{00000000-0000-0000-0000-000000000000}"/>
          </ac:spMkLst>
        </pc:spChg>
        <pc:picChg chg="add del mod">
          <ac:chgData name="남호성[ 교수 / 영어영문학과 ]" userId="14ed8126-a544-4d69-864c-a240d842e641" providerId="ADAL" clId="{317F78F0-77D0-834A-AEFF-217CC47132BC}" dt="2021-11-03T05:30:53.821" v="6046" actId="478"/>
          <ac:picMkLst>
            <pc:docMk/>
            <pc:sldMk cId="0" sldId="484"/>
            <ac:picMk id="45" creationId="{ADFD5F99-CAC7-6A43-A819-5CDD9635BB7C}"/>
          </ac:picMkLst>
        </pc:picChg>
      </pc:sldChg>
      <pc:sldChg chg="addSp delSp modSp add del mod">
        <pc:chgData name="남호성[ 교수 / 영어영문학과 ]" userId="14ed8126-a544-4d69-864c-a240d842e641" providerId="ADAL" clId="{317F78F0-77D0-834A-AEFF-217CC47132BC}" dt="2021-11-03T05:44:55.142" v="6333" actId="478"/>
        <pc:sldMkLst>
          <pc:docMk/>
          <pc:sldMk cId="0" sldId="485"/>
        </pc:sldMkLst>
        <pc:spChg chg="add del mod">
          <ac:chgData name="남호성[ 교수 / 영어영문학과 ]" userId="14ed8126-a544-4d69-864c-a240d842e641" providerId="ADAL" clId="{317F78F0-77D0-834A-AEFF-217CC47132BC}" dt="2021-11-03T05:41:32.319" v="6291" actId="478"/>
          <ac:spMkLst>
            <pc:docMk/>
            <pc:sldMk cId="0" sldId="485"/>
            <ac:spMk id="2" creationId="{708D87C8-54A8-674E-8C3B-652FAC4CDF19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44:55.142" v="6333" actId="478"/>
          <ac:spMkLst>
            <pc:docMk/>
            <pc:sldMk cId="0" sldId="485"/>
            <ac:spMk id="3" creationId="{AB10CDC4-A1D7-844A-96A8-310592D9CAF1}"/>
          </ac:spMkLst>
        </pc:spChg>
        <pc:spChg chg="mod">
          <ac:chgData name="남호성[ 교수 / 영어영문학과 ]" userId="14ed8126-a544-4d69-864c-a240d842e641" providerId="ADAL" clId="{317F78F0-77D0-834A-AEFF-217CC47132BC}" dt="2021-10-31T11:43:05.245" v="4970"/>
          <ac:spMkLst>
            <pc:docMk/>
            <pc:sldMk cId="0" sldId="485"/>
            <ac:spMk id="467" creationId="{00000000-0000-0000-0000-000000000000}"/>
          </ac:spMkLst>
        </pc:spChg>
      </pc:sldChg>
      <pc:sldChg chg="addSp delSp modSp add del mod">
        <pc:chgData name="남호성[ 교수 / 영어영문학과 ]" userId="14ed8126-a544-4d69-864c-a240d842e641" providerId="ADAL" clId="{317F78F0-77D0-834A-AEFF-217CC47132BC}" dt="2021-11-03T05:46:48.851" v="6368" actId="20577"/>
        <pc:sldMkLst>
          <pc:docMk/>
          <pc:sldMk cId="3847443787" sldId="486"/>
        </pc:sldMkLst>
        <pc:spChg chg="add del mod">
          <ac:chgData name="남호성[ 교수 / 영어영문학과 ]" userId="14ed8126-a544-4d69-864c-a240d842e641" providerId="ADAL" clId="{317F78F0-77D0-834A-AEFF-217CC47132BC}" dt="2021-11-03T05:38:28.540" v="6265" actId="478"/>
          <ac:spMkLst>
            <pc:docMk/>
            <pc:sldMk cId="3847443787" sldId="486"/>
            <ac:spMk id="3" creationId="{78D4A94F-7F43-424F-BB54-6EE14A046A0A}"/>
          </ac:spMkLst>
        </pc:spChg>
        <pc:spChg chg="mod">
          <ac:chgData name="남호성[ 교수 / 영어영문학과 ]" userId="14ed8126-a544-4d69-864c-a240d842e641" providerId="ADAL" clId="{317F78F0-77D0-834A-AEFF-217CC47132BC}" dt="2021-10-31T11:45:46.506" v="5094" actId="20577"/>
          <ac:spMkLst>
            <pc:docMk/>
            <pc:sldMk cId="3847443787" sldId="486"/>
            <ac:spMk id="398" creationId="{00000000-0000-0000-0000-000000000000}"/>
          </ac:spMkLst>
        </pc:spChg>
        <pc:spChg chg="mod">
          <ac:chgData name="남호성[ 교수 / 영어영문학과 ]" userId="14ed8126-a544-4d69-864c-a240d842e641" providerId="ADAL" clId="{317F78F0-77D0-834A-AEFF-217CC47132BC}" dt="2021-11-03T05:46:48.851" v="6368" actId="20577"/>
          <ac:spMkLst>
            <pc:docMk/>
            <pc:sldMk cId="3847443787" sldId="486"/>
            <ac:spMk id="400" creationId="{00000000-0000-0000-0000-000000000000}"/>
          </ac:spMkLst>
        </pc:spChg>
        <pc:grpChg chg="add mod">
          <ac:chgData name="남호성[ 교수 / 영어영문학과 ]" userId="14ed8126-a544-4d69-864c-a240d842e641" providerId="ADAL" clId="{317F78F0-77D0-834A-AEFF-217CC47132BC}" dt="2021-10-31T11:46:14.093" v="5130" actId="1035"/>
          <ac:grpSpMkLst>
            <pc:docMk/>
            <pc:sldMk cId="3847443787" sldId="486"/>
            <ac:grpSpMk id="2" creationId="{D6278560-AF95-BC4F-8DBC-84253C63D4C1}"/>
          </ac:grpSpMkLst>
        </pc:grpChg>
        <pc:picChg chg="mod">
          <ac:chgData name="남호성[ 교수 / 영어영문학과 ]" userId="14ed8126-a544-4d69-864c-a240d842e641" providerId="ADAL" clId="{317F78F0-77D0-834A-AEFF-217CC47132BC}" dt="2021-10-31T11:43:53.525" v="5015" actId="1036"/>
          <ac:picMkLst>
            <pc:docMk/>
            <pc:sldMk cId="3847443787" sldId="486"/>
            <ac:picMk id="401" creationId="{00000000-0000-0000-0000-000000000000}"/>
          </ac:picMkLst>
        </pc:picChg>
      </pc:sldChg>
      <pc:sldChg chg="addSp delSp modSp add mod">
        <pc:chgData name="남호성[ 교수 / 영어영문학과 ]" userId="14ed8126-a544-4d69-864c-a240d842e641" providerId="ADAL" clId="{317F78F0-77D0-834A-AEFF-217CC47132BC}" dt="2021-11-01T05:34:57.698" v="5614"/>
        <pc:sldMkLst>
          <pc:docMk/>
          <pc:sldMk cId="3932432976" sldId="487"/>
        </pc:sldMkLst>
        <pc:spChg chg="add del mod">
          <ac:chgData name="남호성[ 교수 / 영어영문학과 ]" userId="14ed8126-a544-4d69-864c-a240d842e641" providerId="ADAL" clId="{317F78F0-77D0-834A-AEFF-217CC47132BC}" dt="2021-11-01T05:34:57.698" v="5614"/>
          <ac:spMkLst>
            <pc:docMk/>
            <pc:sldMk cId="3932432976" sldId="487"/>
            <ac:spMk id="2" creationId="{3BF50815-8683-5B48-8ADE-F7228BBE1394}"/>
          </ac:spMkLst>
        </pc:spChg>
        <pc:spChg chg="mod">
          <ac:chgData name="남호성[ 교수 / 영어영문학과 ]" userId="14ed8126-a544-4d69-864c-a240d842e641" providerId="ADAL" clId="{317F78F0-77D0-834A-AEFF-217CC47132BC}" dt="2021-11-01T05:32:48.509" v="5534" actId="20577"/>
          <ac:spMkLst>
            <pc:docMk/>
            <pc:sldMk cId="3932432976" sldId="487"/>
            <ac:spMk id="125" creationId="{00000000-0000-0000-0000-000000000000}"/>
          </ac:spMkLst>
        </pc:spChg>
      </pc:sldChg>
      <pc:sldChg chg="addSp delSp modSp add mod">
        <pc:chgData name="남호성[ 교수 / 영어영문학과 ]" userId="14ed8126-a544-4d69-864c-a240d842e641" providerId="ADAL" clId="{317F78F0-77D0-834A-AEFF-217CC47132BC}" dt="2021-11-03T05:05:46.201" v="5683" actId="478"/>
        <pc:sldMkLst>
          <pc:docMk/>
          <pc:sldMk cId="481641220" sldId="488"/>
        </pc:sldMkLst>
        <pc:spChg chg="add del mod">
          <ac:chgData name="남호성[ 교수 / 영어영문학과 ]" userId="14ed8126-a544-4d69-864c-a240d842e641" providerId="ADAL" clId="{317F78F0-77D0-834A-AEFF-217CC47132BC}" dt="2021-11-03T05:05:28.370" v="5669" actId="478"/>
          <ac:spMkLst>
            <pc:docMk/>
            <pc:sldMk cId="481641220" sldId="488"/>
            <ac:spMk id="2" creationId="{644A1030-60E6-AB44-A2D6-C26F06BA1CA0}"/>
          </ac:spMkLst>
        </pc:spChg>
        <pc:spChg chg="add del mod">
          <ac:chgData name="남호성[ 교수 / 영어영문학과 ]" userId="14ed8126-a544-4d69-864c-a240d842e641" providerId="ADAL" clId="{317F78F0-77D0-834A-AEFF-217CC47132BC}" dt="2021-11-03T05:05:46.201" v="5683" actId="478"/>
          <ac:spMkLst>
            <pc:docMk/>
            <pc:sldMk cId="481641220" sldId="488"/>
            <ac:spMk id="3" creationId="{8035A9D0-A7CF-0743-A5F1-8BEAF8ECA575}"/>
          </ac:spMkLst>
        </pc:spChg>
        <pc:spChg chg="mod">
          <ac:chgData name="남호성[ 교수 / 영어영문학과 ]" userId="14ed8126-a544-4d69-864c-a240d842e641" providerId="ADAL" clId="{317F78F0-77D0-834A-AEFF-217CC47132BC}" dt="2021-11-01T05:33:03.195" v="5548" actId="20577"/>
          <ac:spMkLst>
            <pc:docMk/>
            <pc:sldMk cId="481641220" sldId="488"/>
            <ac:spMk id="125" creationId="{00000000-0000-0000-0000-000000000000}"/>
          </ac:spMkLst>
        </pc:spChg>
      </pc:sldChg>
      <pc:sldMasterChg chg="delSldLayout">
        <pc:chgData name="남호성[ 교수 / 영어영문학과 ]" userId="14ed8126-a544-4d69-864c-a240d842e641" providerId="ADAL" clId="{317F78F0-77D0-834A-AEFF-217CC47132BC}" dt="2021-10-25T07:01:43.573" v="1297" actId="2696"/>
        <pc:sldMasterMkLst>
          <pc:docMk/>
          <pc:sldMasterMk cId="0" sldId="2147483664"/>
        </pc:sldMasterMkLst>
        <pc:sldLayoutChg chg="del">
          <pc:chgData name="남호성[ 교수 / 영어영문학과 ]" userId="14ed8126-a544-4d69-864c-a240d842e641" providerId="ADAL" clId="{317F78F0-77D0-834A-AEFF-217CC47132BC}" dt="2021-10-25T07:01:43.573" v="1297" actId="2696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  <pc:docChgLst>
    <pc:chgData name="게스트 사용자" userId="S::urn:spo:anon#d2e805494ab7038f54b262e0f94bd1fd0af7a7fe8df6aaf3b43f45815b25ce77::" providerId="AD" clId="Web-{541953D6-CCFE-4A9E-E4FB-0F27480275B2}"/>
    <pc:docChg chg="modSld">
      <pc:chgData name="게스트 사용자" userId="S::urn:spo:anon#d2e805494ab7038f54b262e0f94bd1fd0af7a7fe8df6aaf3b43f45815b25ce77::" providerId="AD" clId="Web-{541953D6-CCFE-4A9E-E4FB-0F27480275B2}" dt="2021-10-10T08:13:42.342" v="5" actId="1076"/>
      <pc:docMkLst>
        <pc:docMk/>
      </pc:docMkLst>
      <pc:sldChg chg="modSp">
        <pc:chgData name="게스트 사용자" userId="S::urn:spo:anon#d2e805494ab7038f54b262e0f94bd1fd0af7a7fe8df6aaf3b43f45815b25ce77::" providerId="AD" clId="Web-{541953D6-CCFE-4A9E-E4FB-0F27480275B2}" dt="2021-10-10T08:13:42.342" v="5" actId="1076"/>
        <pc:sldMkLst>
          <pc:docMk/>
          <pc:sldMk cId="0" sldId="289"/>
        </pc:sldMkLst>
        <pc:spChg chg="mod">
          <ac:chgData name="게스트 사용자" userId="S::urn:spo:anon#d2e805494ab7038f54b262e0f94bd1fd0af7a7fe8df6aaf3b43f45815b25ce77::" providerId="AD" clId="Web-{541953D6-CCFE-4A9E-E4FB-0F27480275B2}" dt="2021-10-10T08:13:42.342" v="5" actId="1076"/>
          <ac:spMkLst>
            <pc:docMk/>
            <pc:sldMk cId="0" sldId="289"/>
            <ac:spMk id="387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EFE48154-305D-781F-8FF1-2D7F7870A4CF}"/>
    <pc:docChg chg="modSld">
      <pc:chgData name="게스트 사용자" userId="S::urn:spo:anon#d2e805494ab7038f54b262e0f94bd1fd0af7a7fe8df6aaf3b43f45815b25ce77::" providerId="AD" clId="Web-{EFE48154-305D-781F-8FF1-2D7F7870A4CF}" dt="2021-10-15T07:49:42.614" v="5" actId="1076"/>
      <pc:docMkLst>
        <pc:docMk/>
      </pc:docMkLst>
      <pc:sldChg chg="modSp">
        <pc:chgData name="게스트 사용자" userId="S::urn:spo:anon#d2e805494ab7038f54b262e0f94bd1fd0af7a7fe8df6aaf3b43f45815b25ce77::" providerId="AD" clId="Web-{EFE48154-305D-781F-8FF1-2D7F7870A4CF}" dt="2021-10-15T07:49:42.614" v="5" actId="1076"/>
        <pc:sldMkLst>
          <pc:docMk/>
          <pc:sldMk cId="0" sldId="329"/>
        </pc:sldMkLst>
        <pc:picChg chg="mod">
          <ac:chgData name="게스트 사용자" userId="S::urn:spo:anon#d2e805494ab7038f54b262e0f94bd1fd0af7a7fe8df6aaf3b43f45815b25ce77::" providerId="AD" clId="Web-{EFE48154-305D-781F-8FF1-2D7F7870A4CF}" dt="2021-10-15T07:49:42.614" v="5" actId="1076"/>
          <ac:picMkLst>
            <pc:docMk/>
            <pc:sldMk cId="0" sldId="329"/>
            <ac:picMk id="629" creationId="{00000000-0000-0000-0000-000000000000}"/>
          </ac:picMkLst>
        </pc:picChg>
      </pc:sldChg>
      <pc:sldChg chg="modSp">
        <pc:chgData name="게스트 사용자" userId="S::urn:spo:anon#d2e805494ab7038f54b262e0f94bd1fd0af7a7fe8df6aaf3b43f45815b25ce77::" providerId="AD" clId="Web-{EFE48154-305D-781F-8FF1-2D7F7870A4CF}" dt="2021-10-15T07:42:11.713" v="2" actId="1076"/>
        <pc:sldMkLst>
          <pc:docMk/>
          <pc:sldMk cId="0" sldId="359"/>
        </pc:sldMkLst>
        <pc:picChg chg="mod">
          <ac:chgData name="게스트 사용자" userId="S::urn:spo:anon#d2e805494ab7038f54b262e0f94bd1fd0af7a7fe8df6aaf3b43f45815b25ce77::" providerId="AD" clId="Web-{EFE48154-305D-781F-8FF1-2D7F7870A4CF}" dt="2021-10-15T07:42:11.713" v="2" actId="1076"/>
          <ac:picMkLst>
            <pc:docMk/>
            <pc:sldMk cId="0" sldId="359"/>
            <ac:picMk id="925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11982DB4-858F-4EA1-8A1E-31209D72C7AC}"/>
    <pc:docChg chg="addSld delSld">
      <pc:chgData name="게스트 사용자" userId="S::urn:spo:anon#d2e805494ab7038f54b262e0f94bd1fd0af7a7fe8df6aaf3b43f45815b25ce77::" providerId="AD" clId="Web-{11982DB4-858F-4EA1-8A1E-31209D72C7AC}" dt="2021-11-16T13:40:28.055" v="219"/>
      <pc:docMkLst>
        <pc:docMk/>
      </pc:docMkLst>
      <pc:sldChg chg="add del">
        <pc:chgData name="게스트 사용자" userId="S::urn:spo:anon#d2e805494ab7038f54b262e0f94bd1fd0af7a7fe8df6aaf3b43f45815b25ce77::" providerId="AD" clId="Web-{11982DB4-858F-4EA1-8A1E-31209D72C7AC}" dt="2021-11-16T13:40:20.508" v="110"/>
        <pc:sldMkLst>
          <pc:docMk/>
          <pc:sldMk cId="0" sldId="26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649" v="112"/>
        <pc:sldMkLst>
          <pc:docMk/>
          <pc:sldMk cId="0" sldId="26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711" v="113"/>
        <pc:sldMkLst>
          <pc:docMk/>
          <pc:sldMk cId="0" sldId="26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805" v="114"/>
        <pc:sldMkLst>
          <pc:docMk/>
          <pc:sldMk cId="0" sldId="26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930" v="115"/>
        <pc:sldMkLst>
          <pc:docMk/>
          <pc:sldMk cId="0" sldId="26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993" v="116"/>
        <pc:sldMkLst>
          <pc:docMk/>
          <pc:sldMk cId="0" sldId="26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055" v="117"/>
        <pc:sldMkLst>
          <pc:docMk/>
          <pc:sldMk cId="0" sldId="26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055" v="118"/>
        <pc:sldMkLst>
          <pc:docMk/>
          <pc:sldMk cId="0" sldId="27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196" v="119"/>
        <pc:sldMkLst>
          <pc:docMk/>
          <pc:sldMk cId="0" sldId="27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321" v="120"/>
        <pc:sldMkLst>
          <pc:docMk/>
          <pc:sldMk cId="0" sldId="27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446" v="121"/>
        <pc:sldMkLst>
          <pc:docMk/>
          <pc:sldMk cId="0" sldId="27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493" v="122"/>
        <pc:sldMkLst>
          <pc:docMk/>
          <pc:sldMk cId="0" sldId="27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540" v="123"/>
        <pc:sldMkLst>
          <pc:docMk/>
          <pc:sldMk cId="0" sldId="27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649" v="124"/>
        <pc:sldMkLst>
          <pc:docMk/>
          <pc:sldMk cId="0" sldId="27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743" v="125"/>
        <pc:sldMkLst>
          <pc:docMk/>
          <pc:sldMk cId="0" sldId="27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821" v="126"/>
        <pc:sldMkLst>
          <pc:docMk/>
          <pc:sldMk cId="0" sldId="27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852" v="127"/>
        <pc:sldMkLst>
          <pc:docMk/>
          <pc:sldMk cId="0" sldId="27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1.915" v="128"/>
        <pc:sldMkLst>
          <pc:docMk/>
          <pc:sldMk cId="0" sldId="28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040" v="129"/>
        <pc:sldMkLst>
          <pc:docMk/>
          <pc:sldMk cId="0" sldId="28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118" v="130"/>
        <pc:sldMkLst>
          <pc:docMk/>
          <pc:sldMk cId="0" sldId="28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133" v="131"/>
        <pc:sldMkLst>
          <pc:docMk/>
          <pc:sldMk cId="0" sldId="28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290" v="132"/>
        <pc:sldMkLst>
          <pc:docMk/>
          <pc:sldMk cId="0" sldId="28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305" v="133"/>
        <pc:sldMkLst>
          <pc:docMk/>
          <pc:sldMk cId="0" sldId="28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368" v="134"/>
        <pc:sldMkLst>
          <pc:docMk/>
          <pc:sldMk cId="0" sldId="28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383" v="135"/>
        <pc:sldMkLst>
          <pc:docMk/>
          <pc:sldMk cId="0" sldId="28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430" v="136"/>
        <pc:sldMkLst>
          <pc:docMk/>
          <pc:sldMk cId="0" sldId="28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524" v="137"/>
        <pc:sldMkLst>
          <pc:docMk/>
          <pc:sldMk cId="0" sldId="28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586" v="138"/>
        <pc:sldMkLst>
          <pc:docMk/>
          <pc:sldMk cId="0" sldId="29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602" v="139"/>
        <pc:sldMkLst>
          <pc:docMk/>
          <pc:sldMk cId="0" sldId="29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633" v="140"/>
        <pc:sldMkLst>
          <pc:docMk/>
          <pc:sldMk cId="0" sldId="29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665" v="141"/>
        <pc:sldMkLst>
          <pc:docMk/>
          <pc:sldMk cId="0" sldId="29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696" v="142"/>
        <pc:sldMkLst>
          <pc:docMk/>
          <pc:sldMk cId="0" sldId="29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821" v="143"/>
        <pc:sldMkLst>
          <pc:docMk/>
          <pc:sldMk cId="0" sldId="29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852" v="144"/>
        <pc:sldMkLst>
          <pc:docMk/>
          <pc:sldMk cId="0" sldId="29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899" v="145"/>
        <pc:sldMkLst>
          <pc:docMk/>
          <pc:sldMk cId="0" sldId="29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946" v="146"/>
        <pc:sldMkLst>
          <pc:docMk/>
          <pc:sldMk cId="0" sldId="30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2.993" v="147"/>
        <pc:sldMkLst>
          <pc:docMk/>
          <pc:sldMk cId="0" sldId="30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024" v="148"/>
        <pc:sldMkLst>
          <pc:docMk/>
          <pc:sldMk cId="0" sldId="30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086" v="149"/>
        <pc:sldMkLst>
          <pc:docMk/>
          <pc:sldMk cId="0" sldId="30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149" v="150"/>
        <pc:sldMkLst>
          <pc:docMk/>
          <pc:sldMk cId="0" sldId="30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196" v="151"/>
        <pc:sldMkLst>
          <pc:docMk/>
          <pc:sldMk cId="0" sldId="30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243" v="152"/>
        <pc:sldMkLst>
          <pc:docMk/>
          <pc:sldMk cId="0" sldId="30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321" v="154"/>
        <pc:sldMkLst>
          <pc:docMk/>
          <pc:sldMk cId="0" sldId="30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383" v="155"/>
        <pc:sldMkLst>
          <pc:docMk/>
          <pc:sldMk cId="0" sldId="30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555" v="156"/>
        <pc:sldMkLst>
          <pc:docMk/>
          <pc:sldMk cId="0" sldId="30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618" v="157"/>
        <pc:sldMkLst>
          <pc:docMk/>
          <pc:sldMk cId="0" sldId="31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665" v="158"/>
        <pc:sldMkLst>
          <pc:docMk/>
          <pc:sldMk cId="0" sldId="31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711" v="159"/>
        <pc:sldMkLst>
          <pc:docMk/>
          <pc:sldMk cId="0" sldId="31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758" v="160"/>
        <pc:sldMkLst>
          <pc:docMk/>
          <pc:sldMk cId="0" sldId="31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790" v="161"/>
        <pc:sldMkLst>
          <pc:docMk/>
          <pc:sldMk cId="0" sldId="31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836" v="162"/>
        <pc:sldMkLst>
          <pc:docMk/>
          <pc:sldMk cId="0" sldId="31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899" v="163"/>
        <pc:sldMkLst>
          <pc:docMk/>
          <pc:sldMk cId="0" sldId="31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930" v="164"/>
        <pc:sldMkLst>
          <pc:docMk/>
          <pc:sldMk cId="0" sldId="31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993" v="165"/>
        <pc:sldMkLst>
          <pc:docMk/>
          <pc:sldMk cId="0" sldId="31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040" v="166"/>
        <pc:sldMkLst>
          <pc:docMk/>
          <pc:sldMk cId="0" sldId="31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086" v="167"/>
        <pc:sldMkLst>
          <pc:docMk/>
          <pc:sldMk cId="0" sldId="32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165" v="168"/>
        <pc:sldMkLst>
          <pc:docMk/>
          <pc:sldMk cId="0" sldId="32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243" v="169"/>
        <pc:sldMkLst>
          <pc:docMk/>
          <pc:sldMk cId="0" sldId="32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258" v="170"/>
        <pc:sldMkLst>
          <pc:docMk/>
          <pc:sldMk cId="0" sldId="32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321" v="171"/>
        <pc:sldMkLst>
          <pc:docMk/>
          <pc:sldMk cId="0" sldId="32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430" v="172"/>
        <pc:sldMkLst>
          <pc:docMk/>
          <pc:sldMk cId="0" sldId="32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477" v="173"/>
        <pc:sldMkLst>
          <pc:docMk/>
          <pc:sldMk cId="0" sldId="32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524" v="174"/>
        <pc:sldMkLst>
          <pc:docMk/>
          <pc:sldMk cId="0" sldId="32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571" v="175"/>
        <pc:sldMkLst>
          <pc:docMk/>
          <pc:sldMk cId="0" sldId="32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618" v="176"/>
        <pc:sldMkLst>
          <pc:docMk/>
          <pc:sldMk cId="0" sldId="32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711" v="177"/>
        <pc:sldMkLst>
          <pc:docMk/>
          <pc:sldMk cId="0" sldId="33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727" v="178"/>
        <pc:sldMkLst>
          <pc:docMk/>
          <pc:sldMk cId="0" sldId="33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774" v="179"/>
        <pc:sldMkLst>
          <pc:docMk/>
          <pc:sldMk cId="0" sldId="33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821" v="180"/>
        <pc:sldMkLst>
          <pc:docMk/>
          <pc:sldMk cId="0" sldId="33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899" v="181"/>
        <pc:sldMkLst>
          <pc:docMk/>
          <pc:sldMk cId="0" sldId="33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977" v="182"/>
        <pc:sldMkLst>
          <pc:docMk/>
          <pc:sldMk cId="0" sldId="33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4.993" v="183"/>
        <pc:sldMkLst>
          <pc:docMk/>
          <pc:sldMk cId="0" sldId="33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055" v="184"/>
        <pc:sldMkLst>
          <pc:docMk/>
          <pc:sldMk cId="0" sldId="33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102" v="185"/>
        <pc:sldMkLst>
          <pc:docMk/>
          <pc:sldMk cId="0" sldId="33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258" v="186"/>
        <pc:sldMkLst>
          <pc:docMk/>
          <pc:sldMk cId="0" sldId="33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368" v="187"/>
        <pc:sldMkLst>
          <pc:docMk/>
          <pc:sldMk cId="0" sldId="34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493" v="188"/>
        <pc:sldMkLst>
          <pc:docMk/>
          <pc:sldMk cId="0" sldId="34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571" v="189"/>
        <pc:sldMkLst>
          <pc:docMk/>
          <pc:sldMk cId="0" sldId="34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633" v="190"/>
        <pc:sldMkLst>
          <pc:docMk/>
          <pc:sldMk cId="0" sldId="34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758" v="191"/>
        <pc:sldMkLst>
          <pc:docMk/>
          <pc:sldMk cId="0" sldId="34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5.883" v="192"/>
        <pc:sldMkLst>
          <pc:docMk/>
          <pc:sldMk cId="0" sldId="34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040" v="193"/>
        <pc:sldMkLst>
          <pc:docMk/>
          <pc:sldMk cId="0" sldId="34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149" v="194"/>
        <pc:sldMkLst>
          <pc:docMk/>
          <pc:sldMk cId="0" sldId="34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196" v="195"/>
        <pc:sldMkLst>
          <pc:docMk/>
          <pc:sldMk cId="0" sldId="34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321" v="196"/>
        <pc:sldMkLst>
          <pc:docMk/>
          <pc:sldMk cId="0" sldId="34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368" v="197"/>
        <pc:sldMkLst>
          <pc:docMk/>
          <pc:sldMk cId="0" sldId="35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477" v="198"/>
        <pc:sldMkLst>
          <pc:docMk/>
          <pc:sldMk cId="0" sldId="35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586" v="199"/>
        <pc:sldMkLst>
          <pc:docMk/>
          <pc:sldMk cId="0" sldId="35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633" v="200"/>
        <pc:sldMkLst>
          <pc:docMk/>
          <pc:sldMk cId="0" sldId="35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680" v="201"/>
        <pc:sldMkLst>
          <pc:docMk/>
          <pc:sldMk cId="0" sldId="35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774" v="202"/>
        <pc:sldMkLst>
          <pc:docMk/>
          <pc:sldMk cId="0" sldId="35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6.899" v="203"/>
        <pc:sldMkLst>
          <pc:docMk/>
          <pc:sldMk cId="0" sldId="35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008" v="204"/>
        <pc:sldMkLst>
          <pc:docMk/>
          <pc:sldMk cId="0" sldId="35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149" v="205"/>
        <pc:sldMkLst>
          <pc:docMk/>
          <pc:sldMk cId="0" sldId="35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227" v="206"/>
        <pc:sldMkLst>
          <pc:docMk/>
          <pc:sldMk cId="0" sldId="35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321" v="207"/>
        <pc:sldMkLst>
          <pc:docMk/>
          <pc:sldMk cId="0" sldId="36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368" v="208"/>
        <pc:sldMkLst>
          <pc:docMk/>
          <pc:sldMk cId="0" sldId="36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446" v="209"/>
        <pc:sldMkLst>
          <pc:docMk/>
          <pc:sldMk cId="0" sldId="36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477" v="210"/>
        <pc:sldMkLst>
          <pc:docMk/>
          <pc:sldMk cId="0" sldId="363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508" v="211"/>
        <pc:sldMkLst>
          <pc:docMk/>
          <pc:sldMk cId="0" sldId="36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618" v="212"/>
        <pc:sldMkLst>
          <pc:docMk/>
          <pc:sldMk cId="0" sldId="365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649" v="213"/>
        <pc:sldMkLst>
          <pc:docMk/>
          <pc:sldMk cId="0" sldId="366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727" v="214"/>
        <pc:sldMkLst>
          <pc:docMk/>
          <pc:sldMk cId="0" sldId="367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805" v="215"/>
        <pc:sldMkLst>
          <pc:docMk/>
          <pc:sldMk cId="0" sldId="368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852" v="216"/>
        <pc:sldMkLst>
          <pc:docMk/>
          <pc:sldMk cId="0" sldId="369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930" v="217"/>
        <pc:sldMkLst>
          <pc:docMk/>
          <pc:sldMk cId="0" sldId="370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7.993" v="218"/>
        <pc:sldMkLst>
          <pc:docMk/>
          <pc:sldMk cId="0" sldId="371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8.055" v="219"/>
        <pc:sldMkLst>
          <pc:docMk/>
          <pc:sldMk cId="0" sldId="372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3.290" v="153"/>
        <pc:sldMkLst>
          <pc:docMk/>
          <pc:sldMk cId="500728214" sldId="374"/>
        </pc:sldMkLst>
      </pc:sldChg>
      <pc:sldChg chg="add del">
        <pc:chgData name="게스트 사용자" userId="S::urn:spo:anon#d2e805494ab7038f54b262e0f94bd1fd0af7a7fe8df6aaf3b43f45815b25ce77::" providerId="AD" clId="Web-{11982DB4-858F-4EA1-8A1E-31209D72C7AC}" dt="2021-11-16T13:40:20.586" v="111"/>
        <pc:sldMkLst>
          <pc:docMk/>
          <pc:sldMk cId="4294404388" sldId="375"/>
        </pc:sldMkLst>
      </pc:sldChg>
    </pc:docChg>
  </pc:docChgLst>
  <pc:docChgLst>
    <pc:chgData name="kudohoi21@korea.edu" userId="fd76e55a-468e-4c97-984c-c6101edebc54" providerId="ADAL" clId="{325A1944-6344-A047-8B51-193F948AACFC}"/>
    <pc:docChg chg="custSel modSld">
      <pc:chgData name="kudohoi21@korea.edu" userId="fd76e55a-468e-4c97-984c-c6101edebc54" providerId="ADAL" clId="{325A1944-6344-A047-8B51-193F948AACFC}" dt="2021-12-12T17:09:46.674" v="13"/>
      <pc:docMkLst>
        <pc:docMk/>
      </pc:docMkLst>
      <pc:sldChg chg="addSp delSp">
        <pc:chgData name="kudohoi21@korea.edu" userId="fd76e55a-468e-4c97-984c-c6101edebc54" providerId="ADAL" clId="{325A1944-6344-A047-8B51-193F948AACFC}" dt="2021-12-12T17:09:46.674" v="13"/>
        <pc:sldMkLst>
          <pc:docMk/>
          <pc:sldMk cId="0" sldId="421"/>
        </pc:sldMkLst>
        <pc:inkChg chg="add del">
          <ac:chgData name="kudohoi21@korea.edu" userId="fd76e55a-468e-4c97-984c-c6101edebc54" providerId="ADAL" clId="{325A1944-6344-A047-8B51-193F948AACFC}" dt="2021-12-12T17:09:40.999" v="6"/>
          <ac:inkMkLst>
            <pc:docMk/>
            <pc:sldMk cId="0" sldId="421"/>
            <ac:inkMk id="2" creationId="{ECAED738-5190-774A-927E-38A3E00DFECC}"/>
          </ac:inkMkLst>
        </pc:inkChg>
        <pc:inkChg chg="add del">
          <ac:chgData name="kudohoi21@korea.edu" userId="fd76e55a-468e-4c97-984c-c6101edebc54" providerId="ADAL" clId="{325A1944-6344-A047-8B51-193F948AACFC}" dt="2021-12-12T17:09:40.999" v="6"/>
          <ac:inkMkLst>
            <pc:docMk/>
            <pc:sldMk cId="0" sldId="421"/>
            <ac:inkMk id="3" creationId="{30D792E5-084B-6141-8B19-C9293DFE35C8}"/>
          </ac:inkMkLst>
        </pc:inkChg>
        <pc:inkChg chg="add del reco">
          <ac:chgData name="kudohoi21@korea.edu" userId="fd76e55a-468e-4c97-984c-c6101edebc54" providerId="ADAL" clId="{325A1944-6344-A047-8B51-193F948AACFC}" dt="2021-12-12T17:09:46.674" v="13"/>
          <ac:inkMkLst>
            <pc:docMk/>
            <pc:sldMk cId="0" sldId="421"/>
            <ac:inkMk id="4" creationId="{7734C9A1-5F18-BB4E-978A-ECEA0F31D49D}"/>
          </ac:inkMkLst>
        </pc:inkChg>
        <pc:inkChg chg="add del">
          <ac:chgData name="kudohoi21@korea.edu" userId="fd76e55a-468e-4c97-984c-c6101edebc54" providerId="ADAL" clId="{325A1944-6344-A047-8B51-193F948AACFC}" dt="2021-12-12T17:09:43.399" v="9"/>
          <ac:inkMkLst>
            <pc:docMk/>
            <pc:sldMk cId="0" sldId="421"/>
            <ac:inkMk id="5" creationId="{01AE649A-7E58-F64B-A81B-F8E710234228}"/>
          </ac:inkMkLst>
        </pc:inkChg>
        <pc:inkChg chg="add del">
          <ac:chgData name="kudohoi21@korea.edu" userId="fd76e55a-468e-4c97-984c-c6101edebc54" providerId="ADAL" clId="{325A1944-6344-A047-8B51-193F948AACFC}" dt="2021-12-12T17:09:43.399" v="9"/>
          <ac:inkMkLst>
            <pc:docMk/>
            <pc:sldMk cId="0" sldId="421"/>
            <ac:inkMk id="6" creationId="{D6B7936C-54ED-4642-A9A8-6CD4FDE8773E}"/>
          </ac:inkMkLst>
        </pc:inkChg>
        <pc:inkChg chg="add del reco">
          <ac:chgData name="kudohoi21@korea.edu" userId="fd76e55a-468e-4c97-984c-c6101edebc54" providerId="ADAL" clId="{325A1944-6344-A047-8B51-193F948AACFC}" dt="2021-12-12T17:09:46.663" v="11"/>
          <ac:inkMkLst>
            <pc:docMk/>
            <pc:sldMk cId="0" sldId="421"/>
            <ac:inkMk id="7" creationId="{7627933D-256D-7347-8BAD-8909EFB0CFE6}"/>
          </ac:inkMkLst>
        </pc:inkChg>
        <pc:inkChg chg="add del">
          <ac:chgData name="kudohoi21@korea.edu" userId="fd76e55a-468e-4c97-984c-c6101edebc54" providerId="ADAL" clId="{325A1944-6344-A047-8B51-193F948AACFC}" dt="2021-12-12T17:09:46.668" v="12"/>
          <ac:inkMkLst>
            <pc:docMk/>
            <pc:sldMk cId="0" sldId="421"/>
            <ac:inkMk id="8" creationId="{7D0A7A52-F2A7-4B47-BC8A-F9096C3ADAF9}"/>
          </ac:inkMkLst>
        </pc:inkChg>
      </pc:sldChg>
      <pc:sldChg chg="addSp delSp">
        <pc:chgData name="kudohoi21@korea.edu" userId="fd76e55a-468e-4c97-984c-c6101edebc54" providerId="ADAL" clId="{325A1944-6344-A047-8B51-193F948AACFC}" dt="2021-12-12T17:08:42.944" v="3"/>
        <pc:sldMkLst>
          <pc:docMk/>
          <pc:sldMk cId="0" sldId="445"/>
        </pc:sldMkLst>
        <pc:inkChg chg="add del">
          <ac:chgData name="kudohoi21@korea.edu" userId="fd76e55a-468e-4c97-984c-c6101edebc54" providerId="ADAL" clId="{325A1944-6344-A047-8B51-193F948AACFC}" dt="2021-12-12T17:08:42.944" v="3"/>
          <ac:inkMkLst>
            <pc:docMk/>
            <pc:sldMk cId="0" sldId="445"/>
            <ac:inkMk id="2" creationId="{160A68D5-C141-194B-A15B-6B0470D70B78}"/>
          </ac:inkMkLst>
        </pc:inkChg>
      </pc:sldChg>
      <pc:sldChg chg="addSp delSp">
        <pc:chgData name="kudohoi21@korea.edu" userId="fd76e55a-468e-4c97-984c-c6101edebc54" providerId="ADAL" clId="{325A1944-6344-A047-8B51-193F948AACFC}" dt="2021-12-12T17:08:13.988" v="1"/>
        <pc:sldMkLst>
          <pc:docMk/>
          <pc:sldMk cId="18101230" sldId="460"/>
        </pc:sldMkLst>
        <pc:inkChg chg="add del">
          <ac:chgData name="kudohoi21@korea.edu" userId="fd76e55a-468e-4c97-984c-c6101edebc54" providerId="ADAL" clId="{325A1944-6344-A047-8B51-193F948AACFC}" dt="2021-12-12T17:08:13.988" v="1"/>
          <ac:inkMkLst>
            <pc:docMk/>
            <pc:sldMk cId="18101230" sldId="460"/>
            <ac:inkMk id="2" creationId="{B7DE35BD-B949-4C49-AA32-ACC8FDA7CC5F}"/>
          </ac:inkMkLst>
        </pc:inkChg>
      </pc:sldChg>
    </pc:docChg>
  </pc:docChgLst>
  <pc:docChgLst>
    <pc:chgData name="게스트 사용자" userId="S::urn:spo:anon#d2e805494ab7038f54b262e0f94bd1fd0af7a7fe8df6aaf3b43f45815b25ce77::" providerId="AD" clId="Web-{61282D72-0B7B-9F0C-CAD2-3C629205B292}"/>
    <pc:docChg chg="modSld">
      <pc:chgData name="게스트 사용자" userId="S::urn:spo:anon#d2e805494ab7038f54b262e0f94bd1fd0af7a7fe8df6aaf3b43f45815b25ce77::" providerId="AD" clId="Web-{61282D72-0B7B-9F0C-CAD2-3C629205B292}" dt="2021-10-15T07:19:58.585" v="1" actId="1076"/>
      <pc:docMkLst>
        <pc:docMk/>
      </pc:docMkLst>
      <pc:sldChg chg="modSp">
        <pc:chgData name="게스트 사용자" userId="S::urn:spo:anon#d2e805494ab7038f54b262e0f94bd1fd0af7a7fe8df6aaf3b43f45815b25ce77::" providerId="AD" clId="Web-{61282D72-0B7B-9F0C-CAD2-3C629205B292}" dt="2021-10-15T07:19:27.771" v="0" actId="1076"/>
        <pc:sldMkLst>
          <pc:docMk/>
          <pc:sldMk cId="0" sldId="329"/>
        </pc:sldMkLst>
        <pc:picChg chg="mod">
          <ac:chgData name="게스트 사용자" userId="S::urn:spo:anon#d2e805494ab7038f54b262e0f94bd1fd0af7a7fe8df6aaf3b43f45815b25ce77::" providerId="AD" clId="Web-{61282D72-0B7B-9F0C-CAD2-3C629205B292}" dt="2021-10-15T07:19:27.771" v="0" actId="1076"/>
          <ac:picMkLst>
            <pc:docMk/>
            <pc:sldMk cId="0" sldId="329"/>
            <ac:picMk id="629" creationId="{00000000-0000-0000-0000-000000000000}"/>
          </ac:picMkLst>
        </pc:picChg>
      </pc:sldChg>
      <pc:sldChg chg="modSp">
        <pc:chgData name="게스트 사용자" userId="S::urn:spo:anon#d2e805494ab7038f54b262e0f94bd1fd0af7a7fe8df6aaf3b43f45815b25ce77::" providerId="AD" clId="Web-{61282D72-0B7B-9F0C-CAD2-3C629205B292}" dt="2021-10-15T07:19:58.585" v="1" actId="1076"/>
        <pc:sldMkLst>
          <pc:docMk/>
          <pc:sldMk cId="0" sldId="355"/>
        </pc:sldMkLst>
        <pc:spChg chg="mod">
          <ac:chgData name="게스트 사용자" userId="S::urn:spo:anon#d2e805494ab7038f54b262e0f94bd1fd0af7a7fe8df6aaf3b43f45815b25ce77::" providerId="AD" clId="Web-{61282D72-0B7B-9F0C-CAD2-3C629205B292}" dt="2021-10-15T07:19:58.585" v="1" actId="1076"/>
          <ac:spMkLst>
            <pc:docMk/>
            <pc:sldMk cId="0" sldId="355"/>
            <ac:spMk id="878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F280AD4D-E335-2A78-4F08-717EA211335E}"/>
    <pc:docChg chg="modSld">
      <pc:chgData name="게스트 사용자" userId="S::urn:spo:anon#d2e805494ab7038f54b262e0f94bd1fd0af7a7fe8df6aaf3b43f45815b25ce77::" providerId="AD" clId="Web-{F280AD4D-E335-2A78-4F08-717EA211335E}" dt="2021-10-17T12:23:39.922" v="2" actId="20577"/>
      <pc:docMkLst>
        <pc:docMk/>
      </pc:docMkLst>
      <pc:sldChg chg="modSp">
        <pc:chgData name="게스트 사용자" userId="S::urn:spo:anon#d2e805494ab7038f54b262e0f94bd1fd0af7a7fe8df6aaf3b43f45815b25ce77::" providerId="AD" clId="Web-{F280AD4D-E335-2A78-4F08-717EA211335E}" dt="2021-10-17T12:23:39.922" v="2" actId="20577"/>
        <pc:sldMkLst>
          <pc:docMk/>
          <pc:sldMk cId="0" sldId="362"/>
        </pc:sldMkLst>
        <pc:spChg chg="mod">
          <ac:chgData name="게스트 사용자" userId="S::urn:spo:anon#d2e805494ab7038f54b262e0f94bd1fd0af7a7fe8df6aaf3b43f45815b25ce77::" providerId="AD" clId="Web-{F280AD4D-E335-2A78-4F08-717EA211335E}" dt="2021-10-17T12:23:39.922" v="2" actId="20577"/>
          <ac:spMkLst>
            <pc:docMk/>
            <pc:sldMk cId="0" sldId="362"/>
            <ac:spMk id="939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61D0A616-87DA-11D7-324C-665B0CB779C8}"/>
    <pc:docChg chg="modSld">
      <pc:chgData name="게스트 사용자" userId="S::urn:spo:anon#d2e805494ab7038f54b262e0f94bd1fd0af7a7fe8df6aaf3b43f45815b25ce77::" providerId="AD" clId="Web-{61D0A616-87DA-11D7-324C-665B0CB779C8}" dt="2021-10-10T08:50:31.823" v="3" actId="1076"/>
      <pc:docMkLst>
        <pc:docMk/>
      </pc:docMkLst>
      <pc:sldChg chg="modSp">
        <pc:chgData name="게스트 사용자" userId="S::urn:spo:anon#d2e805494ab7038f54b262e0f94bd1fd0af7a7fe8df6aaf3b43f45815b25ce77::" providerId="AD" clId="Web-{61D0A616-87DA-11D7-324C-665B0CB779C8}" dt="2021-10-10T08:50:31.823" v="3" actId="1076"/>
        <pc:sldMkLst>
          <pc:docMk/>
          <pc:sldMk cId="0" sldId="288"/>
        </pc:sldMkLst>
        <pc:picChg chg="mod">
          <ac:chgData name="게스트 사용자" userId="S::urn:spo:anon#d2e805494ab7038f54b262e0f94bd1fd0af7a7fe8df6aaf3b43f45815b25ce77::" providerId="AD" clId="Web-{61D0A616-87DA-11D7-324C-665B0CB779C8}" dt="2021-10-10T08:50:31.823" v="3" actId="1076"/>
          <ac:picMkLst>
            <pc:docMk/>
            <pc:sldMk cId="0" sldId="288"/>
            <ac:picMk id="377" creationId="{00000000-0000-0000-0000-000000000000}"/>
          </ac:picMkLst>
        </pc:picChg>
      </pc:sldChg>
    </pc:docChg>
  </pc:docChgLst>
  <pc:docChgLst>
    <pc:chgData name="백다정[ 학부재학 / 영어영문학과 ]" userId="36079e53-4994-468e-9c43-b298b2bf54a2" providerId="ADAL" clId="{FDBF1DA9-924F-2748-915D-333202F1A4F3}"/>
    <pc:docChg chg="modSld">
      <pc:chgData name="백다정[ 학부재학 / 영어영문학과 ]" userId="36079e53-4994-468e-9c43-b298b2bf54a2" providerId="ADAL" clId="{FDBF1DA9-924F-2748-915D-333202F1A4F3}" dt="2021-10-27T05:05:59.671" v="5"/>
      <pc:docMkLst>
        <pc:docMk/>
      </pc:docMkLst>
      <pc:sldChg chg="addSp delSp">
        <pc:chgData name="백다정[ 학부재학 / 영어영문학과 ]" userId="36079e53-4994-468e-9c43-b298b2bf54a2" providerId="ADAL" clId="{FDBF1DA9-924F-2748-915D-333202F1A4F3}" dt="2021-10-27T05:05:59.671" v="5"/>
        <pc:sldMkLst>
          <pc:docMk/>
          <pc:sldMk cId="18101230" sldId="460"/>
        </pc:sldMkLst>
        <pc:inkChg chg="add del">
          <ac:chgData name="백다정[ 학부재학 / 영어영문학과 ]" userId="36079e53-4994-468e-9c43-b298b2bf54a2" providerId="ADAL" clId="{FDBF1DA9-924F-2748-915D-333202F1A4F3}" dt="2021-10-27T05:05:58.685" v="4"/>
          <ac:inkMkLst>
            <pc:docMk/>
            <pc:sldMk cId="18101230" sldId="460"/>
            <ac:inkMk id="2" creationId="{420E3857-E78E-9847-83E4-7E55C5AD44DA}"/>
          </ac:inkMkLst>
        </pc:inkChg>
        <pc:inkChg chg="add del">
          <ac:chgData name="백다정[ 학부재학 / 영어영문학과 ]" userId="36079e53-4994-468e-9c43-b298b2bf54a2" providerId="ADAL" clId="{FDBF1DA9-924F-2748-915D-333202F1A4F3}" dt="2021-10-27T05:05:59.671" v="5"/>
          <ac:inkMkLst>
            <pc:docMk/>
            <pc:sldMk cId="18101230" sldId="460"/>
            <ac:inkMk id="3" creationId="{14AC82CD-2DAC-474E-B146-8FFE7E832DBC}"/>
          </ac:inkMkLst>
        </pc:inkChg>
        <pc:inkChg chg="add del">
          <ac:chgData name="백다정[ 학부재학 / 영어영문학과 ]" userId="36079e53-4994-468e-9c43-b298b2bf54a2" providerId="ADAL" clId="{FDBF1DA9-924F-2748-915D-333202F1A4F3}" dt="2021-10-27T05:05:58.014" v="3"/>
          <ac:inkMkLst>
            <pc:docMk/>
            <pc:sldMk cId="18101230" sldId="460"/>
            <ac:inkMk id="5" creationId="{347FAAFD-A10E-CB4C-A828-E13F6E455BA1}"/>
          </ac:inkMkLst>
        </pc:inkChg>
      </pc:sldChg>
    </pc:docChg>
  </pc:docChgLst>
  <pc:docChgLst>
    <pc:chgData name="게스트 사용자" userId="S::urn:spo:anon#d2e805494ab7038f54b262e0f94bd1fd0af7a7fe8df6aaf3b43f45815b25ce77::" providerId="AD" clId="Web-{8D88EC99-8B15-7367-6C5F-94FCE9634638}"/>
    <pc:docChg chg="modSld">
      <pc:chgData name="게스트 사용자" userId="S::urn:spo:anon#d2e805494ab7038f54b262e0f94bd1fd0af7a7fe8df6aaf3b43f45815b25ce77::" providerId="AD" clId="Web-{8D88EC99-8B15-7367-6C5F-94FCE9634638}" dt="2021-10-17T08:12:49.879" v="1" actId="20577"/>
      <pc:docMkLst>
        <pc:docMk/>
      </pc:docMkLst>
      <pc:sldChg chg="modSp">
        <pc:chgData name="게스트 사용자" userId="S::urn:spo:anon#d2e805494ab7038f54b262e0f94bd1fd0af7a7fe8df6aaf3b43f45815b25ce77::" providerId="AD" clId="Web-{8D88EC99-8B15-7367-6C5F-94FCE9634638}" dt="2021-10-17T08:12:49.879" v="1" actId="20577"/>
        <pc:sldMkLst>
          <pc:docMk/>
          <pc:sldMk cId="0" sldId="308"/>
        </pc:sldMkLst>
        <pc:spChg chg="mod">
          <ac:chgData name="게스트 사용자" userId="S::urn:spo:anon#d2e805494ab7038f54b262e0f94bd1fd0af7a7fe8df6aaf3b43f45815b25ce77::" providerId="AD" clId="Web-{8D88EC99-8B15-7367-6C5F-94FCE9634638}" dt="2021-10-17T08:12:49.879" v="1" actId="20577"/>
          <ac:spMkLst>
            <pc:docMk/>
            <pc:sldMk cId="0" sldId="308"/>
            <ac:spMk id="532" creationId="{00000000-0000-0000-0000-000000000000}"/>
          </ac:spMkLst>
        </pc:spChg>
      </pc:sldChg>
    </pc:docChg>
  </pc:docChgLst>
  <pc:docChgLst>
    <pc:chgData name="Xing HaiKi" userId="j/OiE1oTGfNBfU5tsTqY7QL01odLmifpslexrQUOZBg=" providerId="None" clId="Web-{CB968C6F-2BB6-46E5-AB21-E360A1748680}"/>
    <pc:docChg chg="modSld">
      <pc:chgData name="Xing HaiKi" userId="j/OiE1oTGfNBfU5tsTqY7QL01odLmifpslexrQUOZBg=" providerId="None" clId="Web-{CB968C6F-2BB6-46E5-AB21-E360A1748680}" dt="2024-10-18T06:29:48.944" v="3" actId="14100"/>
      <pc:docMkLst>
        <pc:docMk/>
      </pc:docMkLst>
      <pc:sldChg chg="modSp">
        <pc:chgData name="Xing HaiKi" userId="j/OiE1oTGfNBfU5tsTqY7QL01odLmifpslexrQUOZBg=" providerId="None" clId="Web-{CB968C6F-2BB6-46E5-AB21-E360A1748680}" dt="2024-10-18T06:14:05.390" v="2" actId="14100"/>
        <pc:sldMkLst>
          <pc:docMk/>
          <pc:sldMk cId="919130147" sldId="456"/>
        </pc:sldMkLst>
        <pc:spChg chg="mod">
          <ac:chgData name="Xing HaiKi" userId="j/OiE1oTGfNBfU5tsTqY7QL01odLmifpslexrQUOZBg=" providerId="None" clId="Web-{CB968C6F-2BB6-46E5-AB21-E360A1748680}" dt="2024-10-18T06:14:05.390" v="2" actId="14100"/>
          <ac:spMkLst>
            <pc:docMk/>
            <pc:sldMk cId="919130147" sldId="456"/>
            <ac:spMk id="1108" creationId="{00000000-0000-0000-0000-000000000000}"/>
          </ac:spMkLst>
        </pc:spChg>
      </pc:sldChg>
      <pc:sldChg chg="modSp">
        <pc:chgData name="Xing HaiKi" userId="j/OiE1oTGfNBfU5tsTqY7QL01odLmifpslexrQUOZBg=" providerId="None" clId="Web-{CB968C6F-2BB6-46E5-AB21-E360A1748680}" dt="2024-10-18T06:10:11.431" v="0" actId="14100"/>
        <pc:sldMkLst>
          <pc:docMk/>
          <pc:sldMk cId="18101230" sldId="460"/>
        </pc:sldMkLst>
        <pc:spChg chg="mod">
          <ac:chgData name="Xing HaiKi" userId="j/OiE1oTGfNBfU5tsTqY7QL01odLmifpslexrQUOZBg=" providerId="None" clId="Web-{CB968C6F-2BB6-46E5-AB21-E360A1748680}" dt="2024-10-18T06:10:11.431" v="0" actId="14100"/>
          <ac:spMkLst>
            <pc:docMk/>
            <pc:sldMk cId="18101230" sldId="460"/>
            <ac:spMk id="11" creationId="{5B9ED9A2-A05B-2A42-8629-5F0DADFF062F}"/>
          </ac:spMkLst>
        </pc:spChg>
      </pc:sldChg>
      <pc:sldChg chg="modSp">
        <pc:chgData name="Xing HaiKi" userId="j/OiE1oTGfNBfU5tsTqY7QL01odLmifpslexrQUOZBg=" providerId="None" clId="Web-{CB968C6F-2BB6-46E5-AB21-E360A1748680}" dt="2024-10-18T06:29:48.944" v="3" actId="14100"/>
        <pc:sldMkLst>
          <pc:docMk/>
          <pc:sldMk cId="543007566" sldId="461"/>
        </pc:sldMkLst>
        <pc:graphicFrameChg chg="mod">
          <ac:chgData name="Xing HaiKi" userId="j/OiE1oTGfNBfU5tsTqY7QL01odLmifpslexrQUOZBg=" providerId="None" clId="Web-{CB968C6F-2BB6-46E5-AB21-E360A1748680}" dt="2024-10-18T06:29:48.944" v="3" actId="14100"/>
          <ac:graphicFrameMkLst>
            <pc:docMk/>
            <pc:sldMk cId="543007566" sldId="461"/>
            <ac:graphicFrameMk id="4" creationId="{714D4041-ACD9-B44C-BBC1-2C32A7EB739B}"/>
          </ac:graphicFrameMkLst>
        </pc:graphicFrameChg>
      </pc:sldChg>
    </pc:docChg>
  </pc:docChgLst>
  <pc:docChgLst>
    <pc:chgData name="게스트 사용자" userId="S::urn:spo:anon#d2e805494ab7038f54b262e0f94bd1fd0af7a7fe8df6aaf3b43f45815b25ce77::" providerId="AD" clId="Web-{B5176A43-49B8-6A87-2574-0C51D3AFCD03}"/>
    <pc:docChg chg="modSld">
      <pc:chgData name="게스트 사용자" userId="S::urn:spo:anon#d2e805494ab7038f54b262e0f94bd1fd0af7a7fe8df6aaf3b43f45815b25ce77::" providerId="AD" clId="Web-{B5176A43-49B8-6A87-2574-0C51D3AFCD03}" dt="2021-10-13T06:19:59.916" v="2" actId="1076"/>
      <pc:docMkLst>
        <pc:docMk/>
      </pc:docMkLst>
      <pc:sldChg chg="modSp">
        <pc:chgData name="게스트 사용자" userId="S::urn:spo:anon#d2e805494ab7038f54b262e0f94bd1fd0af7a7fe8df6aaf3b43f45815b25ce77::" providerId="AD" clId="Web-{B5176A43-49B8-6A87-2574-0C51D3AFCD03}" dt="2021-10-13T06:16:19.553" v="0" actId="1076"/>
        <pc:sldMkLst>
          <pc:docMk/>
          <pc:sldMk cId="0" sldId="275"/>
        </pc:sldMkLst>
        <pc:picChg chg="mod">
          <ac:chgData name="게스트 사용자" userId="S::urn:spo:anon#d2e805494ab7038f54b262e0f94bd1fd0af7a7fe8df6aaf3b43f45815b25ce77::" providerId="AD" clId="Web-{B5176A43-49B8-6A87-2574-0C51D3AFCD03}" dt="2021-10-13T06:16:19.553" v="0" actId="1076"/>
          <ac:picMkLst>
            <pc:docMk/>
            <pc:sldMk cId="0" sldId="275"/>
            <ac:picMk id="313" creationId="{00000000-0000-0000-0000-000000000000}"/>
          </ac:picMkLst>
        </pc:picChg>
      </pc:sldChg>
      <pc:sldChg chg="modSp">
        <pc:chgData name="게스트 사용자" userId="S::urn:spo:anon#d2e805494ab7038f54b262e0f94bd1fd0af7a7fe8df6aaf3b43f45815b25ce77::" providerId="AD" clId="Web-{B5176A43-49B8-6A87-2574-0C51D3AFCD03}" dt="2021-10-13T06:19:59.916" v="2" actId="1076"/>
        <pc:sldMkLst>
          <pc:docMk/>
          <pc:sldMk cId="0" sldId="331"/>
        </pc:sldMkLst>
        <pc:picChg chg="mod">
          <ac:chgData name="게스트 사용자" userId="S::urn:spo:anon#d2e805494ab7038f54b262e0f94bd1fd0af7a7fe8df6aaf3b43f45815b25ce77::" providerId="AD" clId="Web-{B5176A43-49B8-6A87-2574-0C51D3AFCD03}" dt="2021-10-13T06:19:59.916" v="2" actId="1076"/>
          <ac:picMkLst>
            <pc:docMk/>
            <pc:sldMk cId="0" sldId="331"/>
            <ac:picMk id="637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09CCA5B8-CD5F-4BF7-A1BF-B9B31A41EC51}"/>
    <pc:docChg chg="modSld">
      <pc:chgData name="게스트 사용자" userId="S::urn:spo:anon#d2e805494ab7038f54b262e0f94bd1fd0af7a7fe8df6aaf3b43f45815b25ce77::" providerId="AD" clId="Web-{09CCA5B8-CD5F-4BF7-A1BF-B9B31A41EC51}" dt="2021-10-11T07:10:34.441" v="1"/>
      <pc:docMkLst>
        <pc:docMk/>
      </pc:docMkLst>
      <pc:sldChg chg="addSp">
        <pc:chgData name="게스트 사용자" userId="S::urn:spo:anon#d2e805494ab7038f54b262e0f94bd1fd0af7a7fe8df6aaf3b43f45815b25ce77::" providerId="AD" clId="Web-{09CCA5B8-CD5F-4BF7-A1BF-B9B31A41EC51}" dt="2021-10-11T07:10:34.441" v="1"/>
        <pc:sldMkLst>
          <pc:docMk/>
          <pc:sldMk cId="0" sldId="354"/>
        </pc:sldMkLst>
        <pc:inkChg chg="add">
          <ac:chgData name="게스트 사용자" userId="S::urn:spo:anon#d2e805494ab7038f54b262e0f94bd1fd0af7a7fe8df6aaf3b43f45815b25ce77::" providerId="AD" clId="Web-{09CCA5B8-CD5F-4BF7-A1BF-B9B31A41EC51}" dt="2021-10-11T07:10:34.441" v="0"/>
          <ac:inkMkLst>
            <pc:docMk/>
            <pc:sldMk cId="0" sldId="354"/>
            <ac:inkMk id="2" creationId="{863CF64A-31A0-4395-963E-6DDAB169809E}"/>
          </ac:inkMkLst>
        </pc:inkChg>
        <pc:inkChg chg="add">
          <ac:chgData name="게스트 사용자" userId="S::urn:spo:anon#d2e805494ab7038f54b262e0f94bd1fd0af7a7fe8df6aaf3b43f45815b25ce77::" providerId="AD" clId="Web-{09CCA5B8-CD5F-4BF7-A1BF-B9B31A41EC51}" dt="2021-10-11T07:10:34.441" v="1"/>
          <ac:inkMkLst>
            <pc:docMk/>
            <pc:sldMk cId="0" sldId="354"/>
            <ac:inkMk id="3" creationId="{CFA888EC-3AE3-4AFA-9F03-93802C6DA5CD}"/>
          </ac:inkMkLst>
        </pc:inkChg>
      </pc:sldChg>
    </pc:docChg>
  </pc:docChgLst>
  <pc:docChgLst>
    <pc:chgData name="게스트 사용자" userId="S::urn:spo:anon#d2e805494ab7038f54b262e0f94bd1fd0af7a7fe8df6aaf3b43f45815b25ce77::" providerId="AD" clId="Web-{0820E5E2-C2FC-87A0-42C2-7B704051AA0E}"/>
    <pc:docChg chg="modSld">
      <pc:chgData name="게스트 사용자" userId="S::urn:spo:anon#d2e805494ab7038f54b262e0f94bd1fd0af7a7fe8df6aaf3b43f45815b25ce77::" providerId="AD" clId="Web-{0820E5E2-C2FC-87A0-42C2-7B704051AA0E}" dt="2021-10-09T09:42:54.205" v="0"/>
      <pc:docMkLst>
        <pc:docMk/>
      </pc:docMkLst>
      <pc:sldChg chg="addSp">
        <pc:chgData name="게스트 사용자" userId="S::urn:spo:anon#d2e805494ab7038f54b262e0f94bd1fd0af7a7fe8df6aaf3b43f45815b25ce77::" providerId="AD" clId="Web-{0820E5E2-C2FC-87A0-42C2-7B704051AA0E}" dt="2021-10-09T09:42:54.205" v="0"/>
        <pc:sldMkLst>
          <pc:docMk/>
          <pc:sldMk cId="0" sldId="329"/>
        </pc:sldMkLst>
        <pc:spChg chg="add">
          <ac:chgData name="게스트 사용자" userId="S::urn:spo:anon#d2e805494ab7038f54b262e0f94bd1fd0af7a7fe8df6aaf3b43f45815b25ce77::" providerId="AD" clId="Web-{0820E5E2-C2FC-87A0-42C2-7B704051AA0E}" dt="2021-10-09T09:42:54.205" v="0"/>
          <ac:spMkLst>
            <pc:docMk/>
            <pc:sldMk cId="0" sldId="329"/>
            <ac:spMk id="2" creationId="{85427DE6-B66C-4FBD-BFCB-9E42854C8A6C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18C92606-F5CE-A274-5732-3911AB0E1EE8}"/>
    <pc:docChg chg="modSld">
      <pc:chgData name="게스트 사용자" userId="S::urn:spo:anon#d2e805494ab7038f54b262e0f94bd1fd0af7a7fe8df6aaf3b43f45815b25ce77::" providerId="AD" clId="Web-{18C92606-F5CE-A274-5732-3911AB0E1EE8}" dt="2021-11-03T08:57:42.508" v="7"/>
      <pc:docMkLst>
        <pc:docMk/>
      </pc:docMkLst>
      <pc:sldChg chg="modSp">
        <pc:chgData name="게스트 사용자" userId="S::urn:spo:anon#d2e805494ab7038f54b262e0f94bd1fd0af7a7fe8df6aaf3b43f45815b25ce77::" providerId="AD" clId="Web-{18C92606-F5CE-A274-5732-3911AB0E1EE8}" dt="2021-11-03T08:57:08.632" v="0" actId="1076"/>
        <pc:sldMkLst>
          <pc:docMk/>
          <pc:sldMk cId="0" sldId="262"/>
        </pc:sldMkLst>
        <pc:picChg chg="mod">
          <ac:chgData name="게스트 사용자" userId="S::urn:spo:anon#d2e805494ab7038f54b262e0f94bd1fd0af7a7fe8df6aaf3b43f45815b25ce77::" providerId="AD" clId="Web-{18C92606-F5CE-A274-5732-3911AB0E1EE8}" dt="2021-11-03T08:57:08.632" v="0" actId="1076"/>
          <ac:picMkLst>
            <pc:docMk/>
            <pc:sldMk cId="0" sldId="262"/>
            <ac:picMk id="242" creationId="{00000000-0000-0000-0000-000000000000}"/>
          </ac:picMkLst>
        </pc:picChg>
      </pc:sldChg>
      <pc:sldChg chg="addSp delSp">
        <pc:chgData name="게스트 사용자" userId="S::urn:spo:anon#d2e805494ab7038f54b262e0f94bd1fd0af7a7fe8df6aaf3b43f45815b25ce77::" providerId="AD" clId="Web-{18C92606-F5CE-A274-5732-3911AB0E1EE8}" dt="2021-11-03T08:57:42.508" v="7"/>
        <pc:sldMkLst>
          <pc:docMk/>
          <pc:sldMk cId="0" sldId="480"/>
        </pc:sldMkLst>
        <pc:inkChg chg="add">
          <ac:chgData name="게스트 사용자" userId="S::urn:spo:anon#d2e805494ab7038f54b262e0f94bd1fd0af7a7fe8df6aaf3b43f45815b25ce77::" providerId="AD" clId="Web-{18C92606-F5CE-A274-5732-3911AB0E1EE8}" dt="2021-11-03T08:57:25.570" v="1"/>
          <ac:inkMkLst>
            <pc:docMk/>
            <pc:sldMk cId="0" sldId="480"/>
            <ac:inkMk id="2" creationId="{FCF27A97-88FB-4877-B35E-1269A6CA77FA}"/>
          </ac:inkMkLst>
        </pc:inkChg>
        <pc:inkChg chg="add">
          <ac:chgData name="게스트 사용자" userId="S::urn:spo:anon#d2e805494ab7038f54b262e0f94bd1fd0af7a7fe8df6aaf3b43f45815b25ce77::" providerId="AD" clId="Web-{18C92606-F5CE-A274-5732-3911AB0E1EE8}" dt="2021-11-03T08:57:29.164" v="2"/>
          <ac:inkMkLst>
            <pc:docMk/>
            <pc:sldMk cId="0" sldId="480"/>
            <ac:inkMk id="3" creationId="{02CCBDF7-09EF-4379-A7D0-BD5271C1DA4F}"/>
          </ac:inkMkLst>
        </pc:inkChg>
        <pc:inkChg chg="add">
          <ac:chgData name="게스트 사용자" userId="S::urn:spo:anon#d2e805494ab7038f54b262e0f94bd1fd0af7a7fe8df6aaf3b43f45815b25ce77::" providerId="AD" clId="Web-{18C92606-F5CE-A274-5732-3911AB0E1EE8}" dt="2021-11-03T08:57:32.070" v="3"/>
          <ac:inkMkLst>
            <pc:docMk/>
            <pc:sldMk cId="0" sldId="480"/>
            <ac:inkMk id="4" creationId="{D9BAD93A-788F-4F4E-8E34-0710D0968985}"/>
          </ac:inkMkLst>
        </pc:inkChg>
        <pc:inkChg chg="add del">
          <ac:chgData name="게스트 사용자" userId="S::urn:spo:anon#d2e805494ab7038f54b262e0f94bd1fd0af7a7fe8df6aaf3b43f45815b25ce77::" providerId="AD" clId="Web-{18C92606-F5CE-A274-5732-3911AB0E1EE8}" dt="2021-11-03T08:57:42.508" v="7"/>
          <ac:inkMkLst>
            <pc:docMk/>
            <pc:sldMk cId="0" sldId="480"/>
            <ac:inkMk id="5" creationId="{98C7CC2D-851A-4E86-B312-EAB2E876FC14}"/>
          </ac:inkMkLst>
        </pc:inkChg>
        <pc:inkChg chg="add del">
          <ac:chgData name="게스트 사용자" userId="S::urn:spo:anon#d2e805494ab7038f54b262e0f94bd1fd0af7a7fe8df6aaf3b43f45815b25ce77::" providerId="AD" clId="Web-{18C92606-F5CE-A274-5732-3911AB0E1EE8}" dt="2021-11-03T08:57:42.508" v="6"/>
          <ac:inkMkLst>
            <pc:docMk/>
            <pc:sldMk cId="0" sldId="480"/>
            <ac:inkMk id="6" creationId="{00B7F554-0DA0-4569-A1E4-700E8F236F1C}"/>
          </ac:inkMkLst>
        </pc:inkChg>
      </pc:sldChg>
    </pc:docChg>
  </pc:docChgLst>
  <pc:docChgLst>
    <pc:chgData name="게스트 사용자" userId="S::urn:spo:anon#d2e805494ab7038f54b262e0f94bd1fd0af7a7fe8df6aaf3b43f45815b25ce77::" providerId="AD" clId="Web-{314CCA9C-CC7F-F437-B671-8768347E0C31}"/>
    <pc:docChg chg="modSld">
      <pc:chgData name="게스트 사용자" userId="S::urn:spo:anon#d2e805494ab7038f54b262e0f94bd1fd0af7a7fe8df6aaf3b43f45815b25ce77::" providerId="AD" clId="Web-{314CCA9C-CC7F-F437-B671-8768347E0C31}" dt="2021-10-15T02:40:14.797" v="2" actId="1076"/>
      <pc:docMkLst>
        <pc:docMk/>
      </pc:docMkLst>
      <pc:sldChg chg="modSp">
        <pc:chgData name="게스트 사용자" userId="S::urn:spo:anon#d2e805494ab7038f54b262e0f94bd1fd0af7a7fe8df6aaf3b43f45815b25ce77::" providerId="AD" clId="Web-{314CCA9C-CC7F-F437-B671-8768347E0C31}" dt="2021-10-15T02:40:14.797" v="2" actId="1076"/>
        <pc:sldMkLst>
          <pc:docMk/>
          <pc:sldMk cId="0" sldId="298"/>
        </pc:sldMkLst>
        <pc:picChg chg="mod">
          <ac:chgData name="게스트 사용자" userId="S::urn:spo:anon#d2e805494ab7038f54b262e0f94bd1fd0af7a7fe8df6aaf3b43f45815b25ce77::" providerId="AD" clId="Web-{314CCA9C-CC7F-F437-B671-8768347E0C31}" dt="2021-10-15T02:40:14.797" v="2" actId="1076"/>
          <ac:picMkLst>
            <pc:docMk/>
            <pc:sldMk cId="0" sldId="298"/>
            <ac:picMk id="452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0C7B84A7-1CF2-1053-5BF9-E94CCA4409F9}"/>
    <pc:docChg chg="addSld delSld">
      <pc:chgData name="게스트 사용자" userId="S::urn:spo:anon#d2e805494ab7038f54b262e0f94bd1fd0af7a7fe8df6aaf3b43f45815b25ce77::" providerId="AD" clId="Web-{0C7B84A7-1CF2-1053-5BF9-E94CCA4409F9}" dt="2021-10-04T05:00:24.974" v="119"/>
      <pc:docMkLst>
        <pc:docMk/>
      </pc:docMkLst>
      <pc:sldChg chg="add del">
        <pc:chgData name="게스트 사용자" userId="S::urn:spo:anon#d2e805494ab7038f54b262e0f94bd1fd0af7a7fe8df6aaf3b43f45815b25ce77::" providerId="AD" clId="Web-{0C7B84A7-1CF2-1053-5BF9-E94CCA4409F9}" dt="2021-10-04T05:00:23.146" v="60"/>
        <pc:sldMkLst>
          <pc:docMk/>
          <pc:sldMk cId="0" sldId="25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146" v="61"/>
        <pc:sldMkLst>
          <pc:docMk/>
          <pc:sldMk cId="0" sldId="261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161" v="62"/>
        <pc:sldMkLst>
          <pc:docMk/>
          <pc:sldMk cId="0" sldId="26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192" v="63"/>
        <pc:sldMkLst>
          <pc:docMk/>
          <pc:sldMk cId="0" sldId="26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224" v="64"/>
        <pc:sldMkLst>
          <pc:docMk/>
          <pc:sldMk cId="0" sldId="26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224" v="65"/>
        <pc:sldMkLst>
          <pc:docMk/>
          <pc:sldMk cId="0" sldId="26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271" v="66"/>
        <pc:sldMkLst>
          <pc:docMk/>
          <pc:sldMk cId="0" sldId="26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317" v="67"/>
        <pc:sldMkLst>
          <pc:docMk/>
          <pc:sldMk cId="0" sldId="26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349" v="68"/>
        <pc:sldMkLst>
          <pc:docMk/>
          <pc:sldMk cId="0" sldId="26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380" v="69"/>
        <pc:sldMkLst>
          <pc:docMk/>
          <pc:sldMk cId="0" sldId="26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380" v="70"/>
        <pc:sldMkLst>
          <pc:docMk/>
          <pc:sldMk cId="0" sldId="270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427" v="71"/>
        <pc:sldMkLst>
          <pc:docMk/>
          <pc:sldMk cId="0" sldId="271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474" v="72"/>
        <pc:sldMkLst>
          <pc:docMk/>
          <pc:sldMk cId="0" sldId="27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505" v="73"/>
        <pc:sldMkLst>
          <pc:docMk/>
          <pc:sldMk cId="0" sldId="27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521" v="74"/>
        <pc:sldMkLst>
          <pc:docMk/>
          <pc:sldMk cId="0" sldId="27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552" v="75"/>
        <pc:sldMkLst>
          <pc:docMk/>
          <pc:sldMk cId="0" sldId="27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583" v="76"/>
        <pc:sldMkLst>
          <pc:docMk/>
          <pc:sldMk cId="0" sldId="27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630" v="77"/>
        <pc:sldMkLst>
          <pc:docMk/>
          <pc:sldMk cId="0" sldId="27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677" v="78"/>
        <pc:sldMkLst>
          <pc:docMk/>
          <pc:sldMk cId="0" sldId="27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677" v="79"/>
        <pc:sldMkLst>
          <pc:docMk/>
          <pc:sldMk cId="0" sldId="27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708" v="80"/>
        <pc:sldMkLst>
          <pc:docMk/>
          <pc:sldMk cId="0" sldId="280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755" v="81"/>
        <pc:sldMkLst>
          <pc:docMk/>
          <pc:sldMk cId="0" sldId="281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802" v="82"/>
        <pc:sldMkLst>
          <pc:docMk/>
          <pc:sldMk cId="0" sldId="28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817" v="83"/>
        <pc:sldMkLst>
          <pc:docMk/>
          <pc:sldMk cId="0" sldId="28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864" v="84"/>
        <pc:sldMkLst>
          <pc:docMk/>
          <pc:sldMk cId="0" sldId="28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880" v="85"/>
        <pc:sldMkLst>
          <pc:docMk/>
          <pc:sldMk cId="0" sldId="28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911" v="86"/>
        <pc:sldMkLst>
          <pc:docMk/>
          <pc:sldMk cId="0" sldId="28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911" v="87"/>
        <pc:sldMkLst>
          <pc:docMk/>
          <pc:sldMk cId="0" sldId="28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942" v="88"/>
        <pc:sldMkLst>
          <pc:docMk/>
          <pc:sldMk cId="0" sldId="28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3.974" v="89"/>
        <pc:sldMkLst>
          <pc:docMk/>
          <pc:sldMk cId="0" sldId="28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021" v="90"/>
        <pc:sldMkLst>
          <pc:docMk/>
          <pc:sldMk cId="0" sldId="29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036" v="91"/>
        <pc:sldMkLst>
          <pc:docMk/>
          <pc:sldMk cId="0" sldId="29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052" v="92"/>
        <pc:sldMkLst>
          <pc:docMk/>
          <pc:sldMk cId="0" sldId="29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067" v="93"/>
        <pc:sldMkLst>
          <pc:docMk/>
          <pc:sldMk cId="0" sldId="29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083" v="94"/>
        <pc:sldMkLst>
          <pc:docMk/>
          <pc:sldMk cId="0" sldId="29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146" v="95"/>
        <pc:sldMkLst>
          <pc:docMk/>
          <pc:sldMk cId="0" sldId="29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161" v="96"/>
        <pc:sldMkLst>
          <pc:docMk/>
          <pc:sldMk cId="0" sldId="29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208" v="97"/>
        <pc:sldMkLst>
          <pc:docMk/>
          <pc:sldMk cId="0" sldId="29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224" v="98"/>
        <pc:sldMkLst>
          <pc:docMk/>
          <pc:sldMk cId="0" sldId="300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255" v="99"/>
        <pc:sldMkLst>
          <pc:docMk/>
          <pc:sldMk cId="0" sldId="301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286" v="100"/>
        <pc:sldMkLst>
          <pc:docMk/>
          <pc:sldMk cId="0" sldId="30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317" v="101"/>
        <pc:sldMkLst>
          <pc:docMk/>
          <pc:sldMk cId="0" sldId="30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349" v="102"/>
        <pc:sldMkLst>
          <pc:docMk/>
          <pc:sldMk cId="0" sldId="30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380" v="103"/>
        <pc:sldMkLst>
          <pc:docMk/>
          <pc:sldMk cId="0" sldId="30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427" v="104"/>
        <pc:sldMkLst>
          <pc:docMk/>
          <pc:sldMk cId="0" sldId="30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458" v="105"/>
        <pc:sldMkLst>
          <pc:docMk/>
          <pc:sldMk cId="0" sldId="30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489" v="106"/>
        <pc:sldMkLst>
          <pc:docMk/>
          <pc:sldMk cId="0" sldId="30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614" v="107"/>
        <pc:sldMkLst>
          <pc:docMk/>
          <pc:sldMk cId="0" sldId="30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661" v="108"/>
        <pc:sldMkLst>
          <pc:docMk/>
          <pc:sldMk cId="0" sldId="310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692" v="109"/>
        <pc:sldMkLst>
          <pc:docMk/>
          <pc:sldMk cId="0" sldId="311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708" v="110"/>
        <pc:sldMkLst>
          <pc:docMk/>
          <pc:sldMk cId="0" sldId="312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739" v="111"/>
        <pc:sldMkLst>
          <pc:docMk/>
          <pc:sldMk cId="0" sldId="313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771" v="112"/>
        <pc:sldMkLst>
          <pc:docMk/>
          <pc:sldMk cId="0" sldId="314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786" v="113"/>
        <pc:sldMkLst>
          <pc:docMk/>
          <pc:sldMk cId="0" sldId="315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817" v="114"/>
        <pc:sldMkLst>
          <pc:docMk/>
          <pc:sldMk cId="0" sldId="316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849" v="115"/>
        <pc:sldMkLst>
          <pc:docMk/>
          <pc:sldMk cId="0" sldId="317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880" v="116"/>
        <pc:sldMkLst>
          <pc:docMk/>
          <pc:sldMk cId="0" sldId="318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911" v="117"/>
        <pc:sldMkLst>
          <pc:docMk/>
          <pc:sldMk cId="0" sldId="319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942" v="118"/>
        <pc:sldMkLst>
          <pc:docMk/>
          <pc:sldMk cId="0" sldId="320"/>
        </pc:sldMkLst>
      </pc:sldChg>
      <pc:sldChg chg="add del">
        <pc:chgData name="게스트 사용자" userId="S::urn:spo:anon#d2e805494ab7038f54b262e0f94bd1fd0af7a7fe8df6aaf3b43f45815b25ce77::" providerId="AD" clId="Web-{0C7B84A7-1CF2-1053-5BF9-E94CCA4409F9}" dt="2021-10-04T05:00:24.974" v="119"/>
        <pc:sldMkLst>
          <pc:docMk/>
          <pc:sldMk cId="0" sldId="321"/>
        </pc:sldMkLst>
      </pc:sldChg>
    </pc:docChg>
  </pc:docChgLst>
  <pc:docChgLst>
    <pc:chgData name="게스트 사용자" userId="S::urn:spo:anon#d2e805494ab7038f54b262e0f94bd1fd0af7a7fe8df6aaf3b43f45815b25ce77::" providerId="AD" clId="Web-{D9C9B88F-5CA0-461E-B44F-F76A4F1A070E}"/>
    <pc:docChg chg="addSld">
      <pc:chgData name="게스트 사용자" userId="S::urn:spo:anon#d2e805494ab7038f54b262e0f94bd1fd0af7a7fe8df6aaf3b43f45815b25ce77::" providerId="AD" clId="Web-{D9C9B88F-5CA0-461E-B44F-F76A4F1A070E}" dt="2021-10-16T07:34:33.600" v="0"/>
      <pc:docMkLst>
        <pc:docMk/>
      </pc:docMkLst>
      <pc:sldChg chg="add replId">
        <pc:chgData name="게스트 사용자" userId="S::urn:spo:anon#d2e805494ab7038f54b262e0f94bd1fd0af7a7fe8df6aaf3b43f45815b25ce77::" providerId="AD" clId="Web-{D9C9B88F-5CA0-461E-B44F-F76A4F1A070E}" dt="2021-10-16T07:34:33.600" v="0"/>
        <pc:sldMkLst>
          <pc:docMk/>
          <pc:sldMk cId="4294404388" sldId="375"/>
        </pc:sldMkLst>
      </pc:sldChg>
    </pc:docChg>
  </pc:docChgLst>
  <pc:docChgLst>
    <pc:chgData name="게스트 사용자" userId="S::urn:spo:anon#d2e805494ab7038f54b262e0f94bd1fd0af7a7fe8df6aaf3b43f45815b25ce77::" providerId="AD" clId="Web-{56CAB650-07CD-B570-15DD-1CD00F3EF3E4}"/>
    <pc:docChg chg="modSld">
      <pc:chgData name="게스트 사용자" userId="S::urn:spo:anon#d2e805494ab7038f54b262e0f94bd1fd0af7a7fe8df6aaf3b43f45815b25ce77::" providerId="AD" clId="Web-{56CAB650-07CD-B570-15DD-1CD00F3EF3E4}" dt="2021-10-13T13:34:36.864" v="0"/>
      <pc:docMkLst>
        <pc:docMk/>
      </pc:docMkLst>
      <pc:sldChg chg="delSp">
        <pc:chgData name="게스트 사용자" userId="S::urn:spo:anon#d2e805494ab7038f54b262e0f94bd1fd0af7a7fe8df6aaf3b43f45815b25ce77::" providerId="AD" clId="Web-{56CAB650-07CD-B570-15DD-1CD00F3EF3E4}" dt="2021-10-13T13:34:36.864" v="0"/>
        <pc:sldMkLst>
          <pc:docMk/>
          <pc:sldMk cId="0" sldId="277"/>
        </pc:sldMkLst>
        <pc:spChg chg="del">
          <ac:chgData name="게스트 사용자" userId="S::urn:spo:anon#d2e805494ab7038f54b262e0f94bd1fd0af7a7fe8df6aaf3b43f45815b25ce77::" providerId="AD" clId="Web-{56CAB650-07CD-B570-15DD-1CD00F3EF3E4}" dt="2021-10-13T13:34:36.864" v="0"/>
          <ac:spMkLst>
            <pc:docMk/>
            <pc:sldMk cId="0" sldId="277"/>
            <ac:spMk id="321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7D59ECB8-ABE1-5B7D-C789-B91728530CC0}"/>
    <pc:docChg chg="modSld">
      <pc:chgData name="게스트 사용자" userId="S::urn:spo:anon#d2e805494ab7038f54b262e0f94bd1fd0af7a7fe8df6aaf3b43f45815b25ce77::" providerId="AD" clId="Web-{7D59ECB8-ABE1-5B7D-C789-B91728530CC0}" dt="2021-10-17T09:28:32.600" v="3" actId="1076"/>
      <pc:docMkLst>
        <pc:docMk/>
      </pc:docMkLst>
      <pc:sldChg chg="modSp">
        <pc:chgData name="게스트 사용자" userId="S::urn:spo:anon#d2e805494ab7038f54b262e0f94bd1fd0af7a7fe8df6aaf3b43f45815b25ce77::" providerId="AD" clId="Web-{7D59ECB8-ABE1-5B7D-C789-B91728530CC0}" dt="2021-10-17T09:28:32.600" v="3" actId="1076"/>
        <pc:sldMkLst>
          <pc:docMk/>
          <pc:sldMk cId="0" sldId="308"/>
        </pc:sldMkLst>
        <pc:grpChg chg="mod">
          <ac:chgData name="게스트 사용자" userId="S::urn:spo:anon#d2e805494ab7038f54b262e0f94bd1fd0af7a7fe8df6aaf3b43f45815b25ce77::" providerId="AD" clId="Web-{7D59ECB8-ABE1-5B7D-C789-B91728530CC0}" dt="2021-10-17T09:28:32.600" v="3" actId="1076"/>
          <ac:grpSpMkLst>
            <pc:docMk/>
            <pc:sldMk cId="0" sldId="308"/>
            <ac:grpSpMk id="508" creationId="{00000000-0000-0000-0000-000000000000}"/>
          </ac:grpSpMkLst>
        </pc:grpChg>
      </pc:sldChg>
    </pc:docChg>
  </pc:docChgLst>
  <pc:docChgLst>
    <pc:chgData name="게스트 사용자" userId="S::urn:spo:anon#d2e805494ab7038f54b262e0f94bd1fd0af7a7fe8df6aaf3b43f45815b25ce77::" providerId="AD" clId="Web-{CB88D067-24D3-4039-09D3-1A19BE8C4B96}"/>
    <pc:docChg chg="modSld">
      <pc:chgData name="게스트 사용자" userId="S::urn:spo:anon#d2e805494ab7038f54b262e0f94bd1fd0af7a7fe8df6aaf3b43f45815b25ce77::" providerId="AD" clId="Web-{CB88D067-24D3-4039-09D3-1A19BE8C4B96}" dt="2021-10-13T13:51:20.120" v="4" actId="1076"/>
      <pc:docMkLst>
        <pc:docMk/>
      </pc:docMkLst>
      <pc:sldChg chg="modSp">
        <pc:chgData name="게스트 사용자" userId="S::urn:spo:anon#d2e805494ab7038f54b262e0f94bd1fd0af7a7fe8df6aaf3b43f45815b25ce77::" providerId="AD" clId="Web-{CB88D067-24D3-4039-09D3-1A19BE8C4B96}" dt="2021-10-13T13:51:20.120" v="4" actId="1076"/>
        <pc:sldMkLst>
          <pc:docMk/>
          <pc:sldMk cId="0" sldId="329"/>
        </pc:sldMkLst>
        <pc:picChg chg="mod">
          <ac:chgData name="게스트 사용자" userId="S::urn:spo:anon#d2e805494ab7038f54b262e0f94bd1fd0af7a7fe8df6aaf3b43f45815b25ce77::" providerId="AD" clId="Web-{CB88D067-24D3-4039-09D3-1A19BE8C4B96}" dt="2021-10-13T13:51:20.120" v="4" actId="1076"/>
          <ac:picMkLst>
            <pc:docMk/>
            <pc:sldMk cId="0" sldId="329"/>
            <ac:picMk id="629" creationId="{00000000-0000-0000-0000-000000000000}"/>
          </ac:picMkLst>
        </pc:picChg>
      </pc:sldChg>
    </pc:docChg>
  </pc:docChgLst>
  <pc:docChgLst>
    <pc:chgData name="남호성[ 학과장 / 영어영문학과 ]" userId="14ed8126-a544-4d69-864c-a240d842e641" providerId="ADAL" clId="{3A4669A8-BBFF-A04C-B684-D5FBEB9815D5}"/>
    <pc:docChg chg="undo custSel addSld delSld modSld sldOrd">
      <pc:chgData name="남호성[ 학과장 / 영어영문학과 ]" userId="14ed8126-a544-4d69-864c-a240d842e641" providerId="ADAL" clId="{3A4669A8-BBFF-A04C-B684-D5FBEB9815D5}" dt="2022-10-20T06:12:04.528" v="140" actId="2696"/>
      <pc:docMkLst>
        <pc:docMk/>
      </pc:docMkLst>
      <pc:sldChg chg="delSp modSp mod delAnim">
        <pc:chgData name="남호성[ 학과장 / 영어영문학과 ]" userId="14ed8126-a544-4d69-864c-a240d842e641" providerId="ADAL" clId="{3A4669A8-BBFF-A04C-B684-D5FBEB9815D5}" dt="2022-09-15T13:42:55.330" v="7" actId="20577"/>
        <pc:sldMkLst>
          <pc:docMk/>
          <pc:sldMk cId="0" sldId="275"/>
        </pc:sldMkLst>
        <pc:spChg chg="mod">
          <ac:chgData name="남호성[ 학과장 / 영어영문학과 ]" userId="14ed8126-a544-4d69-864c-a240d842e641" providerId="ADAL" clId="{3A4669A8-BBFF-A04C-B684-D5FBEB9815D5}" dt="2022-09-15T13:42:55.330" v="7" actId="20577"/>
          <ac:spMkLst>
            <pc:docMk/>
            <pc:sldMk cId="0" sldId="275"/>
            <ac:spMk id="312" creationId="{00000000-0000-0000-0000-000000000000}"/>
          </ac:spMkLst>
        </pc:spChg>
        <pc:picChg chg="del">
          <ac:chgData name="남호성[ 학과장 / 영어영문학과 ]" userId="14ed8126-a544-4d69-864c-a240d842e641" providerId="ADAL" clId="{3A4669A8-BBFF-A04C-B684-D5FBEB9815D5}" dt="2022-09-15T13:42:06.869" v="0" actId="478"/>
          <ac:picMkLst>
            <pc:docMk/>
            <pc:sldMk cId="0" sldId="275"/>
            <ac:picMk id="313" creationId="{00000000-0000-0000-0000-000000000000}"/>
          </ac:picMkLst>
        </pc:picChg>
      </pc:sldChg>
      <pc:sldChg chg="addSp delSp modSp mod delAnim modAnim">
        <pc:chgData name="남호성[ 학과장 / 영어영문학과 ]" userId="14ed8126-a544-4d69-864c-a240d842e641" providerId="ADAL" clId="{3A4669A8-BBFF-A04C-B684-D5FBEB9815D5}" dt="2022-09-22T06:31:05.077" v="10"/>
        <pc:sldMkLst>
          <pc:docMk/>
          <pc:sldMk cId="0" sldId="329"/>
        </pc:sldMkLst>
        <pc:picChg chg="add mod">
          <ac:chgData name="남호성[ 학과장 / 영어영문학과 ]" userId="14ed8126-a544-4d69-864c-a240d842e641" providerId="ADAL" clId="{3A4669A8-BBFF-A04C-B684-D5FBEB9815D5}" dt="2022-09-22T06:31:05.077" v="10"/>
          <ac:picMkLst>
            <pc:docMk/>
            <pc:sldMk cId="0" sldId="329"/>
            <ac:picMk id="5" creationId="{1E3507BB-B0C5-18EF-E8EB-74DD6269F69B}"/>
          </ac:picMkLst>
        </pc:picChg>
        <pc:picChg chg="del">
          <ac:chgData name="남호성[ 학과장 / 영어영문학과 ]" userId="14ed8126-a544-4d69-864c-a240d842e641" providerId="ADAL" clId="{3A4669A8-BBFF-A04C-B684-D5FBEB9815D5}" dt="2022-09-22T06:31:04.263" v="9" actId="478"/>
          <ac:picMkLst>
            <pc:docMk/>
            <pc:sldMk cId="0" sldId="329"/>
            <ac:picMk id="629" creationId="{00000000-0000-0000-0000-000000000000}"/>
          </ac:picMkLst>
        </pc:picChg>
      </pc:sldChg>
      <pc:sldChg chg="modSp mod">
        <pc:chgData name="남호성[ 학과장 / 영어영문학과 ]" userId="14ed8126-a544-4d69-864c-a240d842e641" providerId="ADAL" clId="{3A4669A8-BBFF-A04C-B684-D5FBEB9815D5}" dt="2022-09-22T06:09:25.365" v="8" actId="1076"/>
        <pc:sldMkLst>
          <pc:docMk/>
          <pc:sldMk cId="0" sldId="356"/>
        </pc:sldMkLst>
        <pc:picChg chg="mod">
          <ac:chgData name="남호성[ 학과장 / 영어영문학과 ]" userId="14ed8126-a544-4d69-864c-a240d842e641" providerId="ADAL" clId="{3A4669A8-BBFF-A04C-B684-D5FBEB9815D5}" dt="2022-09-22T06:09:25.365" v="8" actId="1076"/>
          <ac:picMkLst>
            <pc:docMk/>
            <pc:sldMk cId="0" sldId="356"/>
            <ac:picMk id="881" creationId="{00000000-0000-0000-0000-000000000000}"/>
          </ac:picMkLst>
        </pc:picChg>
      </pc:sldChg>
      <pc:sldChg chg="modSp mod">
        <pc:chgData name="남호성[ 학과장 / 영어영문학과 ]" userId="14ed8126-a544-4d69-864c-a240d842e641" providerId="ADAL" clId="{3A4669A8-BBFF-A04C-B684-D5FBEB9815D5}" dt="2022-10-07T05:58:19.228" v="13"/>
        <pc:sldMkLst>
          <pc:docMk/>
          <pc:sldMk cId="0" sldId="363"/>
        </pc:sldMkLst>
        <pc:spChg chg="mod">
          <ac:chgData name="남호성[ 학과장 / 영어영문학과 ]" userId="14ed8126-a544-4d69-864c-a240d842e641" providerId="ADAL" clId="{3A4669A8-BBFF-A04C-B684-D5FBEB9815D5}" dt="2022-10-07T05:58:19.228" v="13"/>
          <ac:spMkLst>
            <pc:docMk/>
            <pc:sldMk cId="0" sldId="363"/>
            <ac:spMk id="942" creationId="{00000000-0000-0000-0000-000000000000}"/>
          </ac:spMkLst>
        </pc:spChg>
      </pc:sldChg>
      <pc:sldChg chg="del">
        <pc:chgData name="남호성[ 학과장 / 영어영문학과 ]" userId="14ed8126-a544-4d69-864c-a240d842e641" providerId="ADAL" clId="{3A4669A8-BBFF-A04C-B684-D5FBEB9815D5}" dt="2022-09-29T12:54:10.436" v="11" actId="2696"/>
        <pc:sldMkLst>
          <pc:docMk/>
          <pc:sldMk cId="0" sldId="365"/>
        </pc:sldMkLst>
      </pc:sldChg>
      <pc:sldChg chg="del">
        <pc:chgData name="남호성[ 학과장 / 영어영문학과 ]" userId="14ed8126-a544-4d69-864c-a240d842e641" providerId="ADAL" clId="{3A4669A8-BBFF-A04C-B684-D5FBEB9815D5}" dt="2022-10-20T06:12:04.528" v="140" actId="2696"/>
        <pc:sldMkLst>
          <pc:docMk/>
          <pc:sldMk cId="3307239565" sldId="465"/>
        </pc:sldMkLst>
      </pc:sldChg>
      <pc:sldChg chg="modSp add mod">
        <pc:chgData name="남호성[ 학과장 / 영어영문학과 ]" userId="14ed8126-a544-4d69-864c-a240d842e641" providerId="ADAL" clId="{3A4669A8-BBFF-A04C-B684-D5FBEB9815D5}" dt="2022-10-20T06:03:13.788" v="139" actId="20577"/>
        <pc:sldMkLst>
          <pc:docMk/>
          <pc:sldMk cId="3014643758" sldId="491"/>
        </pc:sldMkLst>
        <pc:spChg chg="mod">
          <ac:chgData name="남호성[ 학과장 / 영어영문학과 ]" userId="14ed8126-a544-4d69-864c-a240d842e641" providerId="ADAL" clId="{3A4669A8-BBFF-A04C-B684-D5FBEB9815D5}" dt="2022-10-20T06:02:02.539" v="56" actId="27636"/>
          <ac:spMkLst>
            <pc:docMk/>
            <pc:sldMk cId="3014643758" sldId="491"/>
            <ac:spMk id="2" creationId="{C7463E25-3E0C-D84F-B7B8-E0685A364A80}"/>
          </ac:spMkLst>
        </pc:spChg>
        <pc:spChg chg="mod">
          <ac:chgData name="남호성[ 학과장 / 영어영문학과 ]" userId="14ed8126-a544-4d69-864c-a240d842e641" providerId="ADAL" clId="{3A4669A8-BBFF-A04C-B684-D5FBEB9815D5}" dt="2022-10-20T06:03:13.788" v="139" actId="20577"/>
          <ac:spMkLst>
            <pc:docMk/>
            <pc:sldMk cId="3014643758" sldId="491"/>
            <ac:spMk id="3" creationId="{7BF769AA-8211-F944-937E-7BF43F8A77F0}"/>
          </ac:spMkLst>
        </pc:spChg>
      </pc:sldChg>
      <pc:sldChg chg="new del ord">
        <pc:chgData name="남호성[ 학과장 / 영어영문학과 ]" userId="14ed8126-a544-4d69-864c-a240d842e641" providerId="ADAL" clId="{3A4669A8-BBFF-A04C-B684-D5FBEB9815D5}" dt="2022-10-20T06:01:40.707" v="18" actId="2696"/>
        <pc:sldMkLst>
          <pc:docMk/>
          <pc:sldMk cId="3935522360" sldId="491"/>
        </pc:sldMkLst>
      </pc:sldChg>
      <pc:sldChg chg="add del">
        <pc:chgData name="남호성[ 학과장 / 영어영문학과 ]" userId="14ed8126-a544-4d69-864c-a240d842e641" providerId="ADAL" clId="{3A4669A8-BBFF-A04C-B684-D5FBEB9815D5}" dt="2022-10-20T06:01:37.367" v="17"/>
        <pc:sldMkLst>
          <pc:docMk/>
          <pc:sldMk cId="1815511631" sldId="492"/>
        </pc:sldMkLst>
      </pc:sldChg>
    </pc:docChg>
  </pc:docChgLst>
  <pc:docChgLst>
    <pc:chgData name="게스트 사용자" userId="S::urn:spo:anon#d2e805494ab7038f54b262e0f94bd1fd0af7a7fe8df6aaf3b43f45815b25ce77::" providerId="AD" clId="Web-{57A90868-4272-37F8-A96F-A24A458EE476}"/>
    <pc:docChg chg="modSld">
      <pc:chgData name="게스트 사용자" userId="S::urn:spo:anon#d2e805494ab7038f54b262e0f94bd1fd0af7a7fe8df6aaf3b43f45815b25ce77::" providerId="AD" clId="Web-{57A90868-4272-37F8-A96F-A24A458EE476}" dt="2021-10-17T09:12:12.773" v="1" actId="20577"/>
      <pc:docMkLst>
        <pc:docMk/>
      </pc:docMkLst>
      <pc:sldChg chg="modSp">
        <pc:chgData name="게스트 사용자" userId="S::urn:spo:anon#d2e805494ab7038f54b262e0f94bd1fd0af7a7fe8df6aaf3b43f45815b25ce77::" providerId="AD" clId="Web-{57A90868-4272-37F8-A96F-A24A458EE476}" dt="2021-10-17T09:12:12.773" v="1" actId="20577"/>
        <pc:sldMkLst>
          <pc:docMk/>
          <pc:sldMk cId="0" sldId="365"/>
        </pc:sldMkLst>
        <pc:spChg chg="mod">
          <ac:chgData name="게스트 사용자" userId="S::urn:spo:anon#d2e805494ab7038f54b262e0f94bd1fd0af7a7fe8df6aaf3b43f45815b25ce77::" providerId="AD" clId="Web-{57A90868-4272-37F8-A96F-A24A458EE476}" dt="2021-10-17T09:12:12.773" v="1" actId="20577"/>
          <ac:spMkLst>
            <pc:docMk/>
            <pc:sldMk cId="0" sldId="365"/>
            <ac:spMk id="948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45CB0EEA-F65F-D735-7415-58BF1F5924F1}"/>
    <pc:docChg chg="modSld">
      <pc:chgData name="게스트 사용자" userId="S::urn:spo:anon#d2e805494ab7038f54b262e0f94bd1fd0af7a7fe8df6aaf3b43f45815b25ce77::" providerId="AD" clId="Web-{45CB0EEA-F65F-D735-7415-58BF1F5924F1}" dt="2021-10-17T03:33:53.140" v="0" actId="1076"/>
      <pc:docMkLst>
        <pc:docMk/>
      </pc:docMkLst>
      <pc:sldChg chg="modSp">
        <pc:chgData name="게스트 사용자" userId="S::urn:spo:anon#d2e805494ab7038f54b262e0f94bd1fd0af7a7fe8df6aaf3b43f45815b25ce77::" providerId="AD" clId="Web-{45CB0EEA-F65F-D735-7415-58BF1F5924F1}" dt="2021-10-17T03:33:53.140" v="0" actId="1076"/>
        <pc:sldMkLst>
          <pc:docMk/>
          <pc:sldMk cId="0" sldId="308"/>
        </pc:sldMkLst>
        <pc:spChg chg="mod">
          <ac:chgData name="게스트 사용자" userId="S::urn:spo:anon#d2e805494ab7038f54b262e0f94bd1fd0af7a7fe8df6aaf3b43f45815b25ce77::" providerId="AD" clId="Web-{45CB0EEA-F65F-D735-7415-58BF1F5924F1}" dt="2021-10-17T03:33:53.140" v="0" actId="1076"/>
          <ac:spMkLst>
            <pc:docMk/>
            <pc:sldMk cId="0" sldId="308"/>
            <ac:spMk id="505" creationId="{00000000-0000-0000-0000-000000000000}"/>
          </ac:spMkLst>
        </pc:spChg>
      </pc:sldChg>
    </pc:docChg>
  </pc:docChgLst>
  <pc:docChgLst>
    <pc:chgData name="게스트 사용자" userId="S::urn:spo:anon#d2e805494ab7038f54b262e0f94bd1fd0af7a7fe8df6aaf3b43f45815b25ce77::" providerId="AD" clId="Web-{20C064D9-2CA6-FBC2-DD74-C4F13DA4B129}"/>
    <pc:docChg chg="modSld">
      <pc:chgData name="게스트 사용자" userId="S::urn:spo:anon#d2e805494ab7038f54b262e0f94bd1fd0af7a7fe8df6aaf3b43f45815b25ce77::" providerId="AD" clId="Web-{20C064D9-2CA6-FBC2-DD74-C4F13DA4B129}" dt="2021-10-11T07:36:16.651" v="0" actId="1076"/>
      <pc:docMkLst>
        <pc:docMk/>
      </pc:docMkLst>
      <pc:sldChg chg="modSp">
        <pc:chgData name="게스트 사용자" userId="S::urn:spo:anon#d2e805494ab7038f54b262e0f94bd1fd0af7a7fe8df6aaf3b43f45815b25ce77::" providerId="AD" clId="Web-{20C064D9-2CA6-FBC2-DD74-C4F13DA4B129}" dt="2021-10-11T07:36:16.651" v="0" actId="1076"/>
        <pc:sldMkLst>
          <pc:docMk/>
          <pc:sldMk cId="0" sldId="354"/>
        </pc:sldMkLst>
        <pc:picChg chg="mod">
          <ac:chgData name="게스트 사용자" userId="S::urn:spo:anon#d2e805494ab7038f54b262e0f94bd1fd0af7a7fe8df6aaf3b43f45815b25ce77::" providerId="AD" clId="Web-{20C064D9-2CA6-FBC2-DD74-C4F13DA4B129}" dt="2021-10-11T07:36:16.651" v="0" actId="1076"/>
          <ac:picMkLst>
            <pc:docMk/>
            <pc:sldMk cId="0" sldId="354"/>
            <ac:picMk id="868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95469358-775C-6BDD-9FDD-17D810E0DBED}"/>
    <pc:docChg chg="modSld">
      <pc:chgData name="게스트 사용자" userId="S::urn:spo:anon#d2e805494ab7038f54b262e0f94bd1fd0af7a7fe8df6aaf3b43f45815b25ce77::" providerId="AD" clId="Web-{95469358-775C-6BDD-9FDD-17D810E0DBED}" dt="2021-11-01T05:14:12.551" v="1" actId="1076"/>
      <pc:docMkLst>
        <pc:docMk/>
      </pc:docMkLst>
      <pc:sldChg chg="modSp">
        <pc:chgData name="게스트 사용자" userId="S::urn:spo:anon#d2e805494ab7038f54b262e0f94bd1fd0af7a7fe8df6aaf3b43f45815b25ce77::" providerId="AD" clId="Web-{95469358-775C-6BDD-9FDD-17D810E0DBED}" dt="2021-11-01T05:14:12.551" v="1" actId="1076"/>
        <pc:sldMkLst>
          <pc:docMk/>
          <pc:sldMk cId="0" sldId="262"/>
        </pc:sldMkLst>
        <pc:picChg chg="mod">
          <ac:chgData name="게스트 사용자" userId="S::urn:spo:anon#d2e805494ab7038f54b262e0f94bd1fd0af7a7fe8df6aaf3b43f45815b25ce77::" providerId="AD" clId="Web-{95469358-775C-6BDD-9FDD-17D810E0DBED}" dt="2021-11-01T05:14:12.551" v="1" actId="1076"/>
          <ac:picMkLst>
            <pc:docMk/>
            <pc:sldMk cId="0" sldId="262"/>
            <ac:picMk id="242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FEAB3E1F-FA14-C489-739F-FFF8EEE7A55A}"/>
    <pc:docChg chg="delSld">
      <pc:chgData name="게스트 사용자" userId="S::urn:spo:anon#d2e805494ab7038f54b262e0f94bd1fd0af7a7fe8df6aaf3b43f45815b25ce77::" providerId="AD" clId="Web-{FEAB3E1F-FA14-C489-739F-FFF8EEE7A55A}" dt="2021-10-31T11:58:51.855" v="3"/>
      <pc:docMkLst>
        <pc:docMk/>
      </pc:docMkLst>
      <pc:sldChg chg="del">
        <pc:chgData name="게스트 사용자" userId="S::urn:spo:anon#d2e805494ab7038f54b262e0f94bd1fd0af7a7fe8df6aaf3b43f45815b25ce77::" providerId="AD" clId="Web-{FEAB3E1F-FA14-C489-739F-FFF8EEE7A55A}" dt="2021-10-31T11:58:29.808" v="1"/>
        <pc:sldMkLst>
          <pc:docMk/>
          <pc:sldMk cId="0" sldId="256"/>
        </pc:sldMkLst>
      </pc:sldChg>
      <pc:sldChg chg="del">
        <pc:chgData name="게스트 사용자" userId="S::urn:spo:anon#d2e805494ab7038f54b262e0f94bd1fd0af7a7fe8df6aaf3b43f45815b25ce77::" providerId="AD" clId="Web-{FEAB3E1F-FA14-C489-739F-FFF8EEE7A55A}" dt="2021-10-31T11:58:51.855" v="3"/>
        <pc:sldMkLst>
          <pc:docMk/>
          <pc:sldMk cId="0" sldId="261"/>
        </pc:sldMkLst>
      </pc:sldChg>
      <pc:sldChg chg="del">
        <pc:chgData name="게스트 사용자" userId="S::urn:spo:anon#d2e805494ab7038f54b262e0f94bd1fd0af7a7fe8df6aaf3b43f45815b25ce77::" providerId="AD" clId="Web-{FEAB3E1F-FA14-C489-739F-FFF8EEE7A55A}" dt="2021-10-31T11:58:46.199" v="2"/>
        <pc:sldMkLst>
          <pc:docMk/>
          <pc:sldMk cId="0" sldId="264"/>
        </pc:sldMkLst>
      </pc:sldChg>
      <pc:sldChg chg="del">
        <pc:chgData name="게스트 사용자" userId="S::urn:spo:anon#d2e805494ab7038f54b262e0f94bd1fd0af7a7fe8df6aaf3b43f45815b25ce77::" providerId="AD" clId="Web-{FEAB3E1F-FA14-C489-739F-FFF8EEE7A55A}" dt="2021-10-31T11:58:15.323" v="0"/>
        <pc:sldMkLst>
          <pc:docMk/>
          <pc:sldMk cId="0" sldId="373"/>
        </pc:sldMkLst>
      </pc:sldChg>
    </pc:docChg>
  </pc:docChgLst>
  <pc:docChgLst>
    <pc:chgData name="게스트 사용자" userId="S::urn:spo:anon#d2e805494ab7038f54b262e0f94bd1fd0af7a7fe8df6aaf3b43f45815b25ce77::" providerId="AD" clId="Web-{648FDE7E-37ED-3ED2-C58E-2A936512B87F}"/>
    <pc:docChg chg="addSld">
      <pc:chgData name="게스트 사용자" userId="S::urn:spo:anon#d2e805494ab7038f54b262e0f94bd1fd0af7a7fe8df6aaf3b43f45815b25ce77::" providerId="AD" clId="Web-{648FDE7E-37ED-3ED2-C58E-2A936512B87F}" dt="2021-10-13T05:30:45.185" v="0"/>
      <pc:docMkLst>
        <pc:docMk/>
      </pc:docMkLst>
      <pc:sldChg chg="new">
        <pc:chgData name="게스트 사용자" userId="S::urn:spo:anon#d2e805494ab7038f54b262e0f94bd1fd0af7a7fe8df6aaf3b43f45815b25ce77::" providerId="AD" clId="Web-{648FDE7E-37ED-3ED2-C58E-2A936512B87F}" dt="2021-10-13T05:30:45.185" v="0"/>
        <pc:sldMkLst>
          <pc:docMk/>
          <pc:sldMk cId="500728214" sldId="374"/>
        </pc:sldMkLst>
      </pc:sldChg>
    </pc:docChg>
  </pc:docChgLst>
  <pc:docChgLst>
    <pc:chgData name="게스트 사용자" userId="S::urn:spo:anon#d2e805494ab7038f54b262e0f94bd1fd0af7a7fe8df6aaf3b43f45815b25ce77::" providerId="AD" clId="Web-{A5E7DD5F-8BED-44C0-85B9-1944C6CD3D93}"/>
    <pc:docChg chg="modSld">
      <pc:chgData name="게스트 사용자" userId="S::urn:spo:anon#d2e805494ab7038f54b262e0f94bd1fd0af7a7fe8df6aaf3b43f45815b25ce77::" providerId="AD" clId="Web-{A5E7DD5F-8BED-44C0-85B9-1944C6CD3D93}" dt="2021-11-03T14:50:52.434" v="0" actId="1076"/>
      <pc:docMkLst>
        <pc:docMk/>
      </pc:docMkLst>
      <pc:sldChg chg="modSp">
        <pc:chgData name="게스트 사용자" userId="S::urn:spo:anon#d2e805494ab7038f54b262e0f94bd1fd0af7a7fe8df6aaf3b43f45815b25ce77::" providerId="AD" clId="Web-{A5E7DD5F-8BED-44C0-85B9-1944C6CD3D93}" dt="2021-11-03T14:50:52.434" v="0" actId="1076"/>
        <pc:sldMkLst>
          <pc:docMk/>
          <pc:sldMk cId="0" sldId="262"/>
        </pc:sldMkLst>
        <pc:picChg chg="mod">
          <ac:chgData name="게스트 사용자" userId="S::urn:spo:anon#d2e805494ab7038f54b262e0f94bd1fd0af7a7fe8df6aaf3b43f45815b25ce77::" providerId="AD" clId="Web-{A5E7DD5F-8BED-44C0-85B9-1944C6CD3D93}" dt="2021-11-03T14:50:52.434" v="0" actId="1076"/>
          <ac:picMkLst>
            <pc:docMk/>
            <pc:sldMk cId="0" sldId="262"/>
            <ac:picMk id="242" creationId="{00000000-0000-0000-0000-000000000000}"/>
          </ac:picMkLst>
        </pc:picChg>
      </pc:sldChg>
    </pc:docChg>
  </pc:docChgLst>
  <pc:docChgLst>
    <pc:chgData name="게스트 사용자" userId="S::urn:spo:anon#d2e805494ab7038f54b262e0f94bd1fd0af7a7fe8df6aaf3b43f45815b25ce77::" providerId="AD" clId="Web-{174A8A2A-ECCD-F945-1732-6AD8D1F44CFB}"/>
    <pc:docChg chg="modSld">
      <pc:chgData name="게스트 사용자" userId="S::urn:spo:anon#d2e805494ab7038f54b262e0f94bd1fd0af7a7fe8df6aaf3b43f45815b25ce77::" providerId="AD" clId="Web-{174A8A2A-ECCD-F945-1732-6AD8D1F44CFB}" dt="2021-10-12T11:42:35.198" v="3"/>
      <pc:docMkLst>
        <pc:docMk/>
      </pc:docMkLst>
      <pc:sldChg chg="addSp delSp modSp">
        <pc:chgData name="게스트 사용자" userId="S::urn:spo:anon#d2e805494ab7038f54b262e0f94bd1fd0af7a7fe8df6aaf3b43f45815b25ce77::" providerId="AD" clId="Web-{174A8A2A-ECCD-F945-1732-6AD8D1F44CFB}" dt="2021-10-12T11:42:35.198" v="3"/>
        <pc:sldMkLst>
          <pc:docMk/>
          <pc:sldMk cId="0" sldId="354"/>
        </pc:sldMkLst>
        <pc:picChg chg="add del mod">
          <ac:chgData name="게스트 사용자" userId="S::urn:spo:anon#d2e805494ab7038f54b262e0f94bd1fd0af7a7fe8df6aaf3b43f45815b25ce77::" providerId="AD" clId="Web-{174A8A2A-ECCD-F945-1732-6AD8D1F44CFB}" dt="2021-10-12T11:42:31.495" v="2"/>
          <ac:picMkLst>
            <pc:docMk/>
            <pc:sldMk cId="0" sldId="354"/>
            <ac:picMk id="868" creationId="{00000000-0000-0000-0000-000000000000}"/>
          </ac:picMkLst>
        </pc:picChg>
        <pc:inkChg chg="del">
          <ac:chgData name="게스트 사용자" userId="S::urn:spo:anon#d2e805494ab7038f54b262e0f94bd1fd0af7a7fe8df6aaf3b43f45815b25ce77::" providerId="AD" clId="Web-{174A8A2A-ECCD-F945-1732-6AD8D1F44CFB}" dt="2021-10-12T11:42:35.198" v="3"/>
          <ac:inkMkLst>
            <pc:docMk/>
            <pc:sldMk cId="0" sldId="354"/>
            <ac:inkMk id="2" creationId="{863CF64A-31A0-4395-963E-6DDAB169809E}"/>
          </ac:inkMkLst>
        </pc:inkChg>
      </pc:sldChg>
    </pc:docChg>
  </pc:docChgLst>
  <pc:docChgLst>
    <pc:chgData name="게스트 사용자" userId="S::urn:spo:anon#d2e805494ab7038f54b262e0f94bd1fd0af7a7fe8df6aaf3b43f45815b25ce77::" providerId="AD" clId="Web-{99AAB3AA-786C-B75F-A0FF-96E49F57780A}"/>
    <pc:docChg chg="modSld">
      <pc:chgData name="게스트 사용자" userId="S::urn:spo:anon#d2e805494ab7038f54b262e0f94bd1fd0af7a7fe8df6aaf3b43f45815b25ce77::" providerId="AD" clId="Web-{99AAB3AA-786C-B75F-A0FF-96E49F57780A}" dt="2021-10-15T00:43:36.952" v="2" actId="20577"/>
      <pc:docMkLst>
        <pc:docMk/>
      </pc:docMkLst>
      <pc:sldChg chg="modSp">
        <pc:chgData name="게스트 사용자" userId="S::urn:spo:anon#d2e805494ab7038f54b262e0f94bd1fd0af7a7fe8df6aaf3b43f45815b25ce77::" providerId="AD" clId="Web-{99AAB3AA-786C-B75F-A0FF-96E49F57780A}" dt="2021-10-15T00:43:36.952" v="2" actId="20577"/>
        <pc:sldMkLst>
          <pc:docMk/>
          <pc:sldMk cId="0" sldId="325"/>
        </pc:sldMkLst>
        <pc:spChg chg="mod">
          <ac:chgData name="게스트 사용자" userId="S::urn:spo:anon#d2e805494ab7038f54b262e0f94bd1fd0af7a7fe8df6aaf3b43f45815b25ce77::" providerId="AD" clId="Web-{99AAB3AA-786C-B75F-A0FF-96E49F57780A}" dt="2021-10-15T00:43:36.952" v="2" actId="20577"/>
          <ac:spMkLst>
            <pc:docMk/>
            <pc:sldMk cId="0" sldId="325"/>
            <ac:spMk id="61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2000000000001"/>
          <c:y val="4.77203E-2"/>
          <c:w val="0.84028000000000003"/>
          <c:h val="0.803578000000000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trendline>
            <c:spPr>
              <a:ln w="25400" cap="flat">
                <a:solidFill>
                  <a:srgbClr val="53ABFF"/>
                </a:solidFill>
                <a:prstDash val="solid"/>
                <a:miter lim="400000"/>
              </a:ln>
              <a:effectLst>
                <a:outerShdw blurRad="12700" dist="25400" dir="7320000" algn="tl">
                  <a:srgbClr val="000000">
                    <a:alpha val="25000"/>
                  </a:srgbClr>
                </a:outerShdw>
              </a:effectLst>
            </c:spPr>
            <c:trendlineType val="linear"/>
            <c:dispRSqr val="1"/>
            <c:dispEq val="1"/>
            <c:trendlineLbl>
              <c:layout>
                <c:manualLayout>
                  <c:x val="-9.7842911208520691E-2"/>
                  <c:y val="6.5295951638473237E-3"/>
                </c:manualLayout>
              </c:layout>
              <c:tx>
                <c:rich>
                  <a:bodyPr/>
                  <a:lstStyle/>
                  <a:p>
                    <a:pPr>
                      <a:lnSpc>
                        <a:spcPct val="150000"/>
                      </a:lnSpc>
                      <a:defRPr sz="2000"/>
                    </a:pPr>
                    <a:r>
                      <a:rPr lang="en-US" baseline="0"/>
                      <a:t>y = 23.1x - 20.5</a:t>
                    </a:r>
                    <a:br>
                      <a:rPr lang="en-US" baseline="0"/>
                    </a:br>
                    <a:r>
                      <a:rPr lang="en-US" baseline="0"/>
                      <a:t>R² = 0.9728</a:t>
                    </a:r>
                  </a:p>
                  <a:p>
                    <a:pPr>
                      <a:lnSpc>
                        <a:spcPct val="150000"/>
                      </a:lnSpc>
                      <a:defRPr sz="2000"/>
                    </a:pPr>
                    <a:r>
                      <a:rPr lang="en-US" baseline="0"/>
                      <a:t>-1 &lt;= R &lt;= 1</a:t>
                    </a:r>
                    <a:endParaRPr lang="en-US"/>
                  </a:p>
                </c:rich>
              </c:tx>
              <c:numFmt formatCode="General" sourceLinked="0"/>
            </c:trendlineLbl>
          </c:trendline>
          <c:xVal>
            <c:strRef>
              <c:f>Sheet1!$B$1:$E$1</c:f>
              <c:strCach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strCache>
            </c:str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2</c:v>
                </c:pt>
                <c:pt idx="1">
                  <c:v>30</c:v>
                </c:pt>
                <c:pt idx="2">
                  <c:v>42</c:v>
                </c:pt>
                <c:pt idx="3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05-8A40-A7E3-30D42E050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scatterChart>
      <c:val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Helvetica Light"/>
                  </a:defRPr>
                </a:pPr>
                <a:r>
                  <a:rPr lang="en-US" sz="2000" b="0" i="0" u="none" strike="noStrike">
                    <a:solidFill>
                      <a:srgbClr val="000000"/>
                    </a:solidFill>
                    <a:latin typeface="Helvetica Light"/>
                  </a:rPr>
                  <a:t>hours of studying</a:t>
                </a:r>
              </a:p>
            </c:rich>
          </c:tx>
          <c:overlay val="1"/>
        </c:title>
        <c:numFmt formatCode="General" sourceLinked="1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3"/>
        <c:crosses val="autoZero"/>
        <c:crossBetween val="midCat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Helvetica Light"/>
                  </a:defRPr>
                </a:pPr>
                <a:r>
                  <a:rPr lang="en-US" sz="2000" b="0" i="0" u="none" strike="noStrike">
                    <a:solidFill>
                      <a:srgbClr val="000000"/>
                    </a:solidFill>
                    <a:latin typeface="Helvetica Light"/>
                  </a:rPr>
                  <a:t>Math scores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2"/>
        <c:crosses val="autoZero"/>
        <c:crossBetween val="midCat"/>
        <c:majorUnit val="14"/>
        <c:minorUnit val="7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Variable type"/>
          <p:cNvSpPr txBox="1"/>
          <p:nvPr/>
        </p:nvSpPr>
        <p:spPr>
          <a:xfrm>
            <a:off x="192992" y="646966"/>
            <a:ext cx="1261884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/>
              <a:t>Machine learning vs. Statistics</a:t>
            </a: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11E374-5426-CD40-BACB-A0A097F6ECDF}"/>
              </a:ext>
            </a:extLst>
          </p:cNvPr>
          <p:cNvSpPr/>
          <p:nvPr/>
        </p:nvSpPr>
        <p:spPr>
          <a:xfrm>
            <a:off x="1828800" y="3471334"/>
            <a:ext cx="5977467" cy="4148666"/>
          </a:xfrm>
          <a:prstGeom prst="ellipse">
            <a:avLst/>
          </a:prstGeom>
          <a:noFill/>
          <a:ln w="41275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0091B-421F-CC46-B286-EC2C13BE59BD}"/>
              </a:ext>
            </a:extLst>
          </p:cNvPr>
          <p:cNvSpPr/>
          <p:nvPr/>
        </p:nvSpPr>
        <p:spPr>
          <a:xfrm>
            <a:off x="4682069" y="3471334"/>
            <a:ext cx="5977467" cy="4148666"/>
          </a:xfrm>
          <a:prstGeom prst="ellipse">
            <a:avLst/>
          </a:prstGeom>
          <a:noFill/>
          <a:ln w="41275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Variable type">
            <a:extLst>
              <a:ext uri="{FF2B5EF4-FFF2-40B4-BE49-F238E27FC236}">
                <a16:creationId xmlns:a16="http://schemas.microsoft.com/office/drawing/2014/main" id="{0B4629AD-F767-064B-94B1-9FDA9BAE0652}"/>
              </a:ext>
            </a:extLst>
          </p:cNvPr>
          <p:cNvSpPr txBox="1"/>
          <p:nvPr/>
        </p:nvSpPr>
        <p:spPr>
          <a:xfrm>
            <a:off x="6935034" y="2722409"/>
            <a:ext cx="174246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 sz="3200"/>
              <a:t>Statistics</a:t>
            </a:r>
            <a:endParaRPr sz="3200"/>
          </a:p>
        </p:txBody>
      </p:sp>
      <p:sp>
        <p:nvSpPr>
          <p:cNvPr id="10" name="Variable type">
            <a:extLst>
              <a:ext uri="{FF2B5EF4-FFF2-40B4-BE49-F238E27FC236}">
                <a16:creationId xmlns:a16="http://schemas.microsoft.com/office/drawing/2014/main" id="{89E5161C-A3BF-5A44-BE31-F3B52C120567}"/>
              </a:ext>
            </a:extLst>
          </p:cNvPr>
          <p:cNvSpPr txBox="1"/>
          <p:nvPr/>
        </p:nvSpPr>
        <p:spPr>
          <a:xfrm>
            <a:off x="3048609" y="2476188"/>
            <a:ext cx="326692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 sz="3200"/>
              <a:t>Machine learning</a:t>
            </a:r>
          </a:p>
          <a:p>
            <a:r>
              <a:rPr lang="en-US" sz="3200"/>
              <a:t>AI</a:t>
            </a:r>
            <a:endParaRPr sz="3200"/>
          </a:p>
        </p:txBody>
      </p:sp>
      <p:sp>
        <p:nvSpPr>
          <p:cNvPr id="11" name="Variable type">
            <a:extLst>
              <a:ext uri="{FF2B5EF4-FFF2-40B4-BE49-F238E27FC236}">
                <a16:creationId xmlns:a16="http://schemas.microsoft.com/office/drawing/2014/main" id="{5B9ED9A2-A05B-2A42-8629-5F0DADFF062F}"/>
              </a:ext>
            </a:extLst>
          </p:cNvPr>
          <p:cNvSpPr txBox="1"/>
          <p:nvPr/>
        </p:nvSpPr>
        <p:spPr>
          <a:xfrm>
            <a:off x="5139273" y="5233827"/>
            <a:ext cx="219496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 sz="3200"/>
              <a:t>regression</a:t>
            </a:r>
            <a:endParaRPr sz="3200"/>
          </a:p>
        </p:txBody>
      </p:sp>
      <p:sp>
        <p:nvSpPr>
          <p:cNvPr id="12" name="Variable type">
            <a:extLst>
              <a:ext uri="{FF2B5EF4-FFF2-40B4-BE49-F238E27FC236}">
                <a16:creationId xmlns:a16="http://schemas.microsoft.com/office/drawing/2014/main" id="{D8ECD187-DD5B-DC48-90D1-4516864071D0}"/>
              </a:ext>
            </a:extLst>
          </p:cNvPr>
          <p:cNvSpPr txBox="1"/>
          <p:nvPr/>
        </p:nvSpPr>
        <p:spPr>
          <a:xfrm>
            <a:off x="2158167" y="5233890"/>
            <a:ext cx="247183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 sz="3200"/>
              <a:t>classification</a:t>
            </a:r>
            <a:endParaRPr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72B99-6D11-D046-82EB-CA6403CF16CF}"/>
              </a:ext>
            </a:extLst>
          </p:cNvPr>
          <p:cNvSpPr txBox="1"/>
          <p:nvPr/>
        </p:nvSpPr>
        <p:spPr>
          <a:xfrm>
            <a:off x="8135635" y="4989573"/>
            <a:ext cx="169277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t</a:t>
            </a:r>
            <a:r>
              <a:rPr kumimoji="0" lang="en-K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-test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K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81012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screte/nominal…">
            <a:extLst>
              <a:ext uri="{FF2B5EF4-FFF2-40B4-BE49-F238E27FC236}">
                <a16:creationId xmlns:a16="http://schemas.microsoft.com/office/drawing/2014/main" id="{67D86D82-72C7-704E-B34C-4BEC181ED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1841499"/>
            <a:ext cx="11099800" cy="1054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3200"/>
              <a:t>t-test: 성별이 수학점수에 미치는 영향</a:t>
            </a:r>
          </a:p>
        </p:txBody>
      </p:sp>
      <p:sp>
        <p:nvSpPr>
          <p:cNvPr id="16" name="Variable type">
            <a:extLst>
              <a:ext uri="{FF2B5EF4-FFF2-40B4-BE49-F238E27FC236}">
                <a16:creationId xmlns:a16="http://schemas.microsoft.com/office/drawing/2014/main" id="{8FAFADDE-C007-FE4C-BAC4-5D27317C8511}"/>
              </a:ext>
            </a:extLst>
          </p:cNvPr>
          <p:cNvSpPr txBox="1"/>
          <p:nvPr/>
        </p:nvSpPr>
        <p:spPr>
          <a:xfrm>
            <a:off x="4380836" y="562328"/>
            <a:ext cx="4243149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9D19-E199-B94A-BE59-2D2EB8679D67}"/>
              </a:ext>
            </a:extLst>
          </p:cNvPr>
          <p:cNvSpPr txBox="1"/>
          <p:nvPr/>
        </p:nvSpPr>
        <p:spPr>
          <a:xfrm>
            <a:off x="19281701" y="-350066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78365-4F8F-6B4F-9426-0D8A67B9F2CB}"/>
              </a:ext>
            </a:extLst>
          </p:cNvPr>
          <p:cNvSpPr txBox="1"/>
          <p:nvPr/>
        </p:nvSpPr>
        <p:spPr>
          <a:xfrm>
            <a:off x="1969850" y="4876800"/>
            <a:ext cx="969847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/>
              <a:t>Comparing two groups’ normal distributions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03844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Normal distribution</a:t>
            </a:r>
          </a:p>
        </p:txBody>
      </p:sp>
      <p:pic>
        <p:nvPicPr>
          <p:cNvPr id="1311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9" y="2260843"/>
            <a:ext cx="11704322" cy="5730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12" name="TextBox 6"/>
          <p:cNvSpPr txBox="1"/>
          <p:nvPr/>
        </p:nvSpPr>
        <p:spPr>
          <a:xfrm>
            <a:off x="9428480" y="4226559"/>
            <a:ext cx="2555389" cy="110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mean = 100</a:t>
            </a:r>
          </a:p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SD= 15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Normal distribution</a:t>
            </a:r>
          </a:p>
        </p:txBody>
      </p:sp>
      <p:sp>
        <p:nvSpPr>
          <p:cNvPr id="1315" name="Rectangle 3"/>
          <p:cNvSpPr txBox="1">
            <a:spLocks noGrp="1"/>
          </p:cNvSpPr>
          <p:nvPr>
            <p:ph type="body" idx="1"/>
          </p:nvPr>
        </p:nvSpPr>
        <p:spPr>
          <a:xfrm>
            <a:off x="650239" y="2275840"/>
            <a:ext cx="12354562" cy="6436926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</a:pPr>
            <a:r>
              <a:t>Normal distribution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salary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life span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height &amp; weight</a:t>
            </a:r>
          </a:p>
          <a:p>
            <a:pPr>
              <a:buFont typeface="Arial"/>
            </a:pPr>
            <a:r>
              <a:t>non-normal distribution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throwing a dice/ flipping a coin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sunrise or sunset time</a:t>
            </a:r>
          </a:p>
          <a:p>
            <a:pPr marL="845003" lvl="1" indent="-387803">
              <a:spcBef>
                <a:spcPts val="900"/>
              </a:spcBef>
              <a:buFont typeface="Arial"/>
              <a:buChar char="•"/>
              <a:defRPr sz="3800"/>
            </a:pPr>
            <a:r>
              <a:t>wealth in communist countries (?)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Content Placeholder 5" descr="Content Placeholder 5"/>
          <p:cNvPicPr>
            <a:picLocks noChangeAspect="1"/>
          </p:cNvPicPr>
          <p:nvPr/>
        </p:nvPicPr>
        <p:blipFill>
          <a:blip r:embed="rId2"/>
          <a:srcRect l="1894" t="17171" r="2669" b="11093"/>
          <a:stretch>
            <a:fillRect/>
          </a:stretch>
        </p:blipFill>
        <p:spPr>
          <a:xfrm>
            <a:off x="1912338" y="5750560"/>
            <a:ext cx="10875715" cy="4003040"/>
          </a:xfrm>
          <a:prstGeom prst="rect">
            <a:avLst/>
          </a:prstGeom>
          <a:ln w="12700">
            <a:miter lim="400000"/>
          </a:ln>
        </p:spPr>
      </p:pic>
      <p:sp>
        <p:nvSpPr>
          <p:cNvPr id="1318" name="Title 1"/>
          <p:cNvSpPr txBox="1">
            <a:spLocks noGrp="1"/>
          </p:cNvSpPr>
          <p:nvPr>
            <p:ph type="title"/>
          </p:nvPr>
        </p:nvSpPr>
        <p:spPr>
          <a:xfrm>
            <a:off x="-216747" y="-108374"/>
            <a:ext cx="11487574" cy="1083734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Comparing two groups’ normal distributions</a:t>
            </a:r>
          </a:p>
        </p:txBody>
      </p:sp>
      <p:pic>
        <p:nvPicPr>
          <p:cNvPr id="1319" name="Content Placeholder 5" descr="Content Placeholder 5"/>
          <p:cNvPicPr>
            <a:picLocks noChangeAspect="1"/>
          </p:cNvPicPr>
          <p:nvPr/>
        </p:nvPicPr>
        <p:blipFill>
          <a:blip r:embed="rId2"/>
          <a:srcRect l="1894" t="17170" r="2670" b="11093"/>
          <a:stretch>
            <a:fillRect/>
          </a:stretch>
        </p:blipFill>
        <p:spPr>
          <a:xfrm>
            <a:off x="216746" y="1733973"/>
            <a:ext cx="10875717" cy="4003041"/>
          </a:xfrm>
          <a:prstGeom prst="rect">
            <a:avLst/>
          </a:prstGeom>
          <a:ln w="12700">
            <a:miter lim="400000"/>
          </a:ln>
        </p:spPr>
      </p:pic>
      <p:sp>
        <p:nvSpPr>
          <p:cNvPr id="1320" name="TextBox 4"/>
          <p:cNvSpPr txBox="1"/>
          <p:nvPr/>
        </p:nvSpPr>
        <p:spPr>
          <a:xfrm>
            <a:off x="1192106" y="1652693"/>
            <a:ext cx="1631278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group A</a:t>
            </a:r>
          </a:p>
        </p:txBody>
      </p:sp>
      <p:sp>
        <p:nvSpPr>
          <p:cNvPr id="1321" name="TextBox 9"/>
          <p:cNvSpPr txBox="1"/>
          <p:nvPr/>
        </p:nvSpPr>
        <p:spPr>
          <a:xfrm>
            <a:off x="1235005" y="6387253"/>
            <a:ext cx="1655103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group B</a:t>
            </a:r>
          </a:p>
        </p:txBody>
      </p:sp>
      <p:sp>
        <p:nvSpPr>
          <p:cNvPr id="1322" name="Straight Connector 13"/>
          <p:cNvSpPr/>
          <p:nvPr/>
        </p:nvSpPr>
        <p:spPr>
          <a:xfrm flipH="1">
            <a:off x="3533423" y="1607537"/>
            <a:ext cx="1" cy="3664375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23" name="Straight Connector 14"/>
          <p:cNvSpPr/>
          <p:nvPr/>
        </p:nvSpPr>
        <p:spPr>
          <a:xfrm>
            <a:off x="7816426" y="1623342"/>
            <a:ext cx="1" cy="366437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24" name="Straight Connector 18"/>
          <p:cNvSpPr/>
          <p:nvPr/>
        </p:nvSpPr>
        <p:spPr>
          <a:xfrm>
            <a:off x="7373902" y="5612835"/>
            <a:ext cx="1" cy="3664376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25" name="TextBox 30"/>
          <p:cNvSpPr txBox="1"/>
          <p:nvPr/>
        </p:nvSpPr>
        <p:spPr>
          <a:xfrm>
            <a:off x="9970346" y="5852159"/>
            <a:ext cx="3684694" cy="160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p &gt; 0.05</a:t>
            </a:r>
          </a:p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not significantly different</a:t>
            </a:r>
          </a:p>
        </p:txBody>
      </p:sp>
      <p:sp>
        <p:nvSpPr>
          <p:cNvPr id="1326" name="Oval 31"/>
          <p:cNvSpPr/>
          <p:nvPr/>
        </p:nvSpPr>
        <p:spPr>
          <a:xfrm>
            <a:off x="4594578" y="3447627"/>
            <a:ext cx="866988" cy="65024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" name="Content Placeholder 5" descr="Content Placeholder 5"/>
          <p:cNvPicPr>
            <a:picLocks noChangeAspect="1"/>
          </p:cNvPicPr>
          <p:nvPr/>
        </p:nvPicPr>
        <p:blipFill>
          <a:blip r:embed="rId2"/>
          <a:srcRect l="1894" t="17171" r="2669" b="11093"/>
          <a:stretch>
            <a:fillRect/>
          </a:stretch>
        </p:blipFill>
        <p:spPr>
          <a:xfrm>
            <a:off x="2779325" y="5750560"/>
            <a:ext cx="10875715" cy="4003040"/>
          </a:xfrm>
          <a:prstGeom prst="rect">
            <a:avLst/>
          </a:prstGeom>
          <a:ln w="12700">
            <a:miter lim="400000"/>
          </a:ln>
        </p:spPr>
      </p:pic>
      <p:sp>
        <p:nvSpPr>
          <p:cNvPr id="1329" name="Title 1"/>
          <p:cNvSpPr txBox="1">
            <a:spLocks noGrp="1"/>
          </p:cNvSpPr>
          <p:nvPr>
            <p:ph type="title"/>
          </p:nvPr>
        </p:nvSpPr>
        <p:spPr>
          <a:xfrm>
            <a:off x="-216747" y="-108374"/>
            <a:ext cx="11487574" cy="1083734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Comparing two groups’ normal distributions</a:t>
            </a:r>
          </a:p>
        </p:txBody>
      </p:sp>
      <p:pic>
        <p:nvPicPr>
          <p:cNvPr id="1330" name="Content Placeholder 5" descr="Content Placeholder 5"/>
          <p:cNvPicPr>
            <a:picLocks noChangeAspect="1"/>
          </p:cNvPicPr>
          <p:nvPr/>
        </p:nvPicPr>
        <p:blipFill>
          <a:blip r:embed="rId2"/>
          <a:srcRect l="1894" t="17170" r="2670" b="11093"/>
          <a:stretch>
            <a:fillRect/>
          </a:stretch>
        </p:blipFill>
        <p:spPr>
          <a:xfrm>
            <a:off x="216746" y="1733973"/>
            <a:ext cx="10875717" cy="4003041"/>
          </a:xfrm>
          <a:prstGeom prst="rect">
            <a:avLst/>
          </a:prstGeom>
          <a:ln w="12700">
            <a:miter lim="400000"/>
          </a:ln>
        </p:spPr>
      </p:pic>
      <p:sp>
        <p:nvSpPr>
          <p:cNvPr id="1331" name="TextBox 4"/>
          <p:cNvSpPr txBox="1"/>
          <p:nvPr/>
        </p:nvSpPr>
        <p:spPr>
          <a:xfrm>
            <a:off x="1192106" y="1652693"/>
            <a:ext cx="1631278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group A</a:t>
            </a:r>
          </a:p>
        </p:txBody>
      </p:sp>
      <p:sp>
        <p:nvSpPr>
          <p:cNvPr id="1332" name="TextBox 9"/>
          <p:cNvSpPr txBox="1"/>
          <p:nvPr/>
        </p:nvSpPr>
        <p:spPr>
          <a:xfrm>
            <a:off x="1235005" y="6387253"/>
            <a:ext cx="1655103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group B</a:t>
            </a:r>
          </a:p>
        </p:txBody>
      </p:sp>
      <p:sp>
        <p:nvSpPr>
          <p:cNvPr id="1333" name="Straight Connector 13"/>
          <p:cNvSpPr/>
          <p:nvPr/>
        </p:nvSpPr>
        <p:spPr>
          <a:xfrm flipH="1">
            <a:off x="3533423" y="1607537"/>
            <a:ext cx="1" cy="3664375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34" name="Straight Connector 14"/>
          <p:cNvSpPr/>
          <p:nvPr/>
        </p:nvSpPr>
        <p:spPr>
          <a:xfrm>
            <a:off x="7816426" y="1623342"/>
            <a:ext cx="1" cy="3664374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35" name="Straight Connector 18"/>
          <p:cNvSpPr/>
          <p:nvPr/>
        </p:nvSpPr>
        <p:spPr>
          <a:xfrm>
            <a:off x="8240889" y="5612835"/>
            <a:ext cx="1" cy="3664376"/>
          </a:xfrm>
          <a:prstGeom prst="line">
            <a:avLst/>
          </a:prstGeom>
          <a:ln w="25400">
            <a:solidFill>
              <a:srgbClr val="0000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44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336" name="TextBox 30"/>
          <p:cNvSpPr txBox="1"/>
          <p:nvPr/>
        </p:nvSpPr>
        <p:spPr>
          <a:xfrm>
            <a:off x="10620586" y="5852159"/>
            <a:ext cx="3684694" cy="160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p &lt; 0.05</a:t>
            </a:r>
          </a:p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t>significantly different</a:t>
            </a:r>
          </a:p>
        </p:txBody>
      </p:sp>
      <p:sp>
        <p:nvSpPr>
          <p:cNvPr id="1337" name="Oval 31"/>
          <p:cNvSpPr/>
          <p:nvPr/>
        </p:nvSpPr>
        <p:spPr>
          <a:xfrm>
            <a:off x="4594578" y="3447627"/>
            <a:ext cx="866988" cy="65024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DFA70-FC91-3D49-891A-57722825981C}"/>
              </a:ext>
            </a:extLst>
          </p:cNvPr>
          <p:cNvSpPr txBox="1"/>
          <p:nvPr/>
        </p:nvSpPr>
        <p:spPr>
          <a:xfrm>
            <a:off x="10627375" y="3509187"/>
            <a:ext cx="20999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p</a:t>
            </a:r>
            <a:r>
              <a:rPr lang="en-KR"/>
              <a:t> </a:t>
            </a:r>
            <a:r>
              <a:rPr lang="en-US" altLang="ko-KR"/>
              <a:t>=</a:t>
            </a:r>
            <a:r>
              <a:rPr lang="en-KR"/>
              <a:t> 0.0</a:t>
            </a:r>
            <a:r>
              <a:rPr lang="en-US" altLang="ko-KR"/>
              <a:t>12</a:t>
            </a:r>
            <a:endParaRPr kumimoji="0" lang="en-K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7BFDAF65-BC9E-984F-9F43-17FEFCDAF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0239" y="2275840"/>
            <a:ext cx="12354562" cy="6436926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</a:pPr>
            <a:r>
              <a:rPr lang="en-KR"/>
              <a:t>A = 30, B = </a:t>
            </a:r>
            <a:r>
              <a:rPr lang="en-US" altLang="ko-KR"/>
              <a:t>35</a:t>
            </a:r>
            <a:r>
              <a:rPr lang="en-KR"/>
              <a:t>, std = </a:t>
            </a:r>
            <a:r>
              <a:rPr lang="en-US" altLang="ko-KR"/>
              <a:t>2</a:t>
            </a:r>
            <a:endParaRPr lang="en-KR"/>
          </a:p>
          <a:p>
            <a:pPr>
              <a:buFont typeface="Arial"/>
            </a:pPr>
            <a:r>
              <a:rPr lang="en-KR"/>
              <a:t>A = </a:t>
            </a:r>
            <a:r>
              <a:rPr lang="en-US" altLang="ko-KR"/>
              <a:t>60</a:t>
            </a:r>
            <a:r>
              <a:rPr lang="en-KR"/>
              <a:t>, B = </a:t>
            </a:r>
            <a:r>
              <a:rPr lang="en-US" altLang="ko-KR"/>
              <a:t>8</a:t>
            </a:r>
            <a:r>
              <a:rPr lang="en-KR"/>
              <a:t>0, std = </a:t>
            </a:r>
            <a:r>
              <a:rPr lang="en-US" altLang="ko-KR"/>
              <a:t>10.5</a:t>
            </a:r>
            <a:endParaRPr lang="en-KR"/>
          </a:p>
          <a:p>
            <a:pPr>
              <a:buFont typeface="Arial"/>
            </a:pPr>
            <a:r>
              <a:rPr lang="en-KR"/>
              <a:t>A와 B는 통계적으로 유의미하게 </a:t>
            </a:r>
            <a:r>
              <a:rPr lang="en-US" altLang="ko-KR"/>
              <a:t>(p &lt; 0.05) </a:t>
            </a:r>
            <a:r>
              <a:rPr lang="ko-KR" altLang="en-US"/>
              <a:t>차이 있나</a:t>
            </a:r>
            <a:r>
              <a:rPr lang="en-US" altLang="ko-KR"/>
              <a:t>?</a:t>
            </a:r>
            <a:endParaRPr lang="en-KR"/>
          </a:p>
          <a:p>
            <a:pPr>
              <a:buFont typeface="Arial"/>
            </a:pPr>
            <a:endParaRPr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8FCBCFC-BF76-0F49-9E23-E7A55F53F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T-test practices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1495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Variables vs. Constants</a:t>
            </a:r>
          </a:p>
        </p:txBody>
      </p:sp>
      <p:sp>
        <p:nvSpPr>
          <p:cNvPr id="1223" name="Rectangle 3"/>
          <p:cNvSpPr txBox="1">
            <a:spLocks noGrp="1"/>
          </p:cNvSpPr>
          <p:nvPr>
            <p:ph type="body" idx="1"/>
          </p:nvPr>
        </p:nvSpPr>
        <p:spPr>
          <a:xfrm>
            <a:off x="650239" y="2275840"/>
            <a:ext cx="12354562" cy="6436926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</a:pPr>
            <a:r>
              <a:t>Variables</a:t>
            </a:r>
            <a:r>
              <a:rPr lang="en-US"/>
              <a:t> (input or output)</a:t>
            </a:r>
            <a:r>
              <a:t>: may change</a:t>
            </a:r>
          </a:p>
          <a:p>
            <a:pPr marL="845003" lvl="1" indent="-387803">
              <a:spcBef>
                <a:spcPts val="900"/>
              </a:spcBef>
              <a:buFont typeface="Arial"/>
              <a:defRPr sz="3800" b="1">
                <a:latin typeface="Calibri"/>
                <a:ea typeface="Calibri"/>
                <a:cs typeface="Calibri"/>
                <a:sym typeface="Calibri"/>
              </a:defRPr>
            </a:pPr>
            <a:r>
              <a:t>Types</a:t>
            </a:r>
            <a:r>
              <a:rPr b="0"/>
              <a:t>: </a:t>
            </a:r>
            <a:r>
              <a:rPr b="0">
                <a:solidFill>
                  <a:srgbClr val="3366FF"/>
                </a:solidFill>
              </a:rPr>
              <a:t>Numerical </a:t>
            </a:r>
            <a:r>
              <a:rPr b="0"/>
              <a:t>vs. </a:t>
            </a:r>
            <a:r>
              <a:rPr b="0">
                <a:solidFill>
                  <a:srgbClr val="FF6600"/>
                </a:solidFill>
              </a:rPr>
              <a:t>Nominal</a:t>
            </a:r>
            <a:endParaRPr>
              <a:solidFill>
                <a:srgbClr val="FF6600"/>
              </a:solidFill>
            </a:endParaRPr>
          </a:p>
          <a:p>
            <a:pPr marL="845003" lvl="1" indent="-387803">
              <a:spcBef>
                <a:spcPts val="900"/>
              </a:spcBef>
              <a:buFont typeface="Arial"/>
              <a:defRPr sz="3800"/>
            </a:pPr>
            <a:r>
              <a:t>e.g. temperature = {32.7° F, 90° F, 0° C}</a:t>
            </a:r>
          </a:p>
          <a:p>
            <a:pPr marL="845003" lvl="1" indent="-387803">
              <a:spcBef>
                <a:spcPts val="900"/>
              </a:spcBef>
              <a:buFont typeface="Arial"/>
              <a:defRPr sz="3800"/>
            </a:pPr>
            <a:r>
              <a:t>e.g. country = {‘Portugal’, ‘Ireland’, ‘Italy’, ‘Greece’, Spain’}</a:t>
            </a:r>
          </a:p>
          <a:p>
            <a:pPr>
              <a:buFont typeface="Arial"/>
            </a:pPr>
            <a:r>
              <a:t>Constants: not change</a:t>
            </a:r>
          </a:p>
          <a:p>
            <a:pPr marL="845003" lvl="1" indent="-387803">
              <a:spcBef>
                <a:spcPts val="900"/>
              </a:spcBef>
              <a:buFont typeface="Arial"/>
              <a:defRPr sz="3800"/>
            </a:pPr>
            <a:r>
              <a:t>e.g. π = 3.141592…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Variable type"/>
          <p:cNvSpPr txBox="1"/>
          <p:nvPr/>
        </p:nvSpPr>
        <p:spPr>
          <a:xfrm>
            <a:off x="449465" y="646966"/>
            <a:ext cx="1210587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r>
              <a:rPr lang="en-US"/>
              <a:t>in-out mapping</a:t>
            </a:r>
            <a:r>
              <a:t> </a:t>
            </a:r>
            <a:r>
              <a:rPr lang="en-US"/>
              <a:t>in a function</a:t>
            </a:r>
            <a:endParaRPr/>
          </a:p>
        </p:txBody>
      </p:sp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7200"/>
              <a:t>Classification: Num-Nom</a:t>
            </a:r>
          </a:p>
          <a:p>
            <a:pPr marL="0" indent="0" algn="ctr">
              <a:buSzTx/>
              <a:buNone/>
              <a:defRPr sz="8300"/>
            </a:pPr>
            <a:r>
              <a:rPr lang="en-US" sz="7200"/>
              <a:t>Regression: Num-Num</a:t>
            </a:r>
          </a:p>
          <a:p>
            <a:pPr marL="0" indent="0" algn="ctr">
              <a:buSzTx/>
              <a:buNone/>
              <a:defRPr sz="8300"/>
            </a:pPr>
            <a:r>
              <a:rPr lang="en-US" sz="7200"/>
              <a:t>t-test, ANOVA: Nom-Num</a:t>
            </a:r>
          </a:p>
        </p:txBody>
      </p:sp>
    </p:spTree>
    <p:extLst>
      <p:ext uri="{BB962C8B-B14F-4D97-AF65-F5344CB8AC3E}">
        <p14:creationId xmlns:p14="http://schemas.microsoft.com/office/powerpoint/2010/main" val="32711878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Variable type"/>
          <p:cNvSpPr txBox="1"/>
          <p:nvPr/>
        </p:nvSpPr>
        <p:spPr>
          <a:xfrm>
            <a:off x="357459" y="505262"/>
            <a:ext cx="12635983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classification: Num-Nom</a:t>
            </a:r>
          </a:p>
        </p:txBody>
      </p:sp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7200"/>
              <a:t>smoke양 – cancer유무</a:t>
            </a:r>
          </a:p>
        </p:txBody>
      </p:sp>
    </p:spTree>
    <p:extLst>
      <p:ext uri="{BB962C8B-B14F-4D97-AF65-F5344CB8AC3E}">
        <p14:creationId xmlns:p14="http://schemas.microsoft.com/office/powerpoint/2010/main" val="9191301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Variable type"/>
          <p:cNvSpPr txBox="1"/>
          <p:nvPr/>
        </p:nvSpPr>
        <p:spPr>
          <a:xfrm>
            <a:off x="1218905" y="562328"/>
            <a:ext cx="10566996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regression: Num-Num</a:t>
            </a:r>
          </a:p>
        </p:txBody>
      </p:sp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6000"/>
              <a:t>hours of studying– math score</a:t>
            </a:r>
          </a:p>
        </p:txBody>
      </p:sp>
    </p:spTree>
    <p:extLst>
      <p:ext uri="{BB962C8B-B14F-4D97-AF65-F5344CB8AC3E}">
        <p14:creationId xmlns:p14="http://schemas.microsoft.com/office/powerpoint/2010/main" val="2996517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Variable type"/>
          <p:cNvSpPr txBox="1"/>
          <p:nvPr/>
        </p:nvSpPr>
        <p:spPr>
          <a:xfrm>
            <a:off x="417412" y="562328"/>
            <a:ext cx="12169999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t-test, ANOVA: Nom-Num</a:t>
            </a:r>
          </a:p>
        </p:txBody>
      </p:sp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7200"/>
              <a:t>gender – math score</a:t>
            </a:r>
          </a:p>
        </p:txBody>
      </p:sp>
    </p:spTree>
    <p:extLst>
      <p:ext uri="{BB962C8B-B14F-4D97-AF65-F5344CB8AC3E}">
        <p14:creationId xmlns:p14="http://schemas.microsoft.com/office/powerpoint/2010/main" val="40007972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6000"/>
              <a:t>input: independent variable (IV)</a:t>
            </a:r>
          </a:p>
          <a:p>
            <a:pPr marL="0" indent="0" algn="ctr">
              <a:buSzTx/>
              <a:buNone/>
              <a:defRPr sz="8300"/>
            </a:pPr>
            <a:r>
              <a:rPr lang="en-US" sz="6000"/>
              <a:t>독립변수</a:t>
            </a:r>
          </a:p>
          <a:p>
            <a:pPr marL="0" indent="0" algn="ctr">
              <a:buSzTx/>
              <a:buNone/>
              <a:defRPr sz="8300"/>
            </a:pPr>
            <a:r>
              <a:rPr lang="en-US" sz="6000"/>
              <a:t>output: dependent variable (DV)</a:t>
            </a:r>
          </a:p>
          <a:p>
            <a:pPr marL="0" indent="0" algn="ctr">
              <a:buSzTx/>
              <a:buNone/>
              <a:defRPr sz="8300"/>
            </a:pPr>
            <a:r>
              <a:rPr lang="en-US" sz="6000"/>
              <a:t>종속변수</a:t>
            </a:r>
          </a:p>
          <a:p>
            <a:pPr marL="0" indent="0" algn="ctr">
              <a:buSzTx/>
              <a:buNone/>
              <a:defRPr sz="8300"/>
            </a:pPr>
            <a:endParaRPr lang="en-US" sz="6000"/>
          </a:p>
        </p:txBody>
      </p:sp>
      <p:sp>
        <p:nvSpPr>
          <p:cNvPr id="4" name="Variable type">
            <a:extLst>
              <a:ext uri="{FF2B5EF4-FFF2-40B4-BE49-F238E27FC236}">
                <a16:creationId xmlns:a16="http://schemas.microsoft.com/office/drawing/2014/main" id="{781AF660-C05C-9044-AA1F-4DC18299EC54}"/>
              </a:ext>
            </a:extLst>
          </p:cNvPr>
          <p:cNvSpPr txBox="1"/>
          <p:nvPr/>
        </p:nvSpPr>
        <p:spPr>
          <a:xfrm>
            <a:off x="4380836" y="562328"/>
            <a:ext cx="4243149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2087136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3700"/>
              <a:t>A study on the effect/impact/influence of IV on DV</a:t>
            </a:r>
          </a:p>
          <a:p>
            <a:pPr marL="0" indent="0" algn="ctr">
              <a:buSzTx/>
              <a:buNone/>
              <a:defRPr sz="8300"/>
            </a:pPr>
            <a:r>
              <a:rPr lang="en-US" sz="3700"/>
              <a:t>A study on the effect of sleep, calory &amp; workout on weight</a:t>
            </a:r>
          </a:p>
          <a:p>
            <a:pPr marL="0" indent="0" algn="ctr">
              <a:buSzTx/>
              <a:buNone/>
              <a:defRPr sz="8300"/>
            </a:pPr>
            <a:endParaRPr lang="en-US" sz="3700"/>
          </a:p>
          <a:p>
            <a:pPr marL="0" indent="0" algn="ctr">
              <a:buSzTx/>
              <a:buNone/>
              <a:defRPr sz="8300"/>
            </a:pPr>
            <a:r>
              <a:rPr lang="en-US" sz="3700"/>
              <a:t>regression: 학습량이 수학점수에 미치는 영향</a:t>
            </a:r>
          </a:p>
          <a:p>
            <a:pPr marL="0" indent="0" algn="ctr">
              <a:buSzTx/>
              <a:buNone/>
              <a:defRPr sz="8300"/>
            </a:pPr>
            <a:r>
              <a:rPr lang="en-US" sz="3700"/>
              <a:t>r = 0.7, p = 0.012</a:t>
            </a:r>
          </a:p>
          <a:p>
            <a:pPr marL="0" indent="0" algn="ctr">
              <a:buSzTx/>
              <a:buNone/>
              <a:defRPr sz="8300"/>
            </a:pPr>
            <a:r>
              <a:rPr lang="en-US" sz="3700"/>
              <a:t>t-test </a:t>
            </a:r>
            <a:r>
              <a:rPr lang="en-US" altLang="ko-KR" sz="3700"/>
              <a:t>(or ANOVA)</a:t>
            </a:r>
            <a:r>
              <a:rPr lang="en-US" sz="3700"/>
              <a:t>: 성별이 수학점수에 미치는 영향</a:t>
            </a:r>
          </a:p>
          <a:p>
            <a:pPr marL="0" indent="0" algn="ctr">
              <a:buSzTx/>
              <a:buNone/>
              <a:defRPr sz="8300"/>
            </a:pPr>
            <a:r>
              <a:rPr lang="en-US" sz="3700"/>
              <a:t>p = 0.09</a:t>
            </a:r>
          </a:p>
        </p:txBody>
      </p:sp>
      <p:sp>
        <p:nvSpPr>
          <p:cNvPr id="6" name="Variable type">
            <a:extLst>
              <a:ext uri="{FF2B5EF4-FFF2-40B4-BE49-F238E27FC236}">
                <a16:creationId xmlns:a16="http://schemas.microsoft.com/office/drawing/2014/main" id="{3BCE39C7-C4C0-DF4C-8C7C-AFEE3605BAD6}"/>
              </a:ext>
            </a:extLst>
          </p:cNvPr>
          <p:cNvSpPr txBox="1"/>
          <p:nvPr/>
        </p:nvSpPr>
        <p:spPr>
          <a:xfrm>
            <a:off x="4380836" y="562328"/>
            <a:ext cx="4243149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078034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discrete/nominal…"/>
          <p:cNvSpPr txBox="1">
            <a:spLocks noGrp="1"/>
          </p:cNvSpPr>
          <p:nvPr>
            <p:ph type="body" idx="1"/>
          </p:nvPr>
        </p:nvSpPr>
        <p:spPr>
          <a:xfrm>
            <a:off x="952500" y="1841499"/>
            <a:ext cx="11099800" cy="1054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8300"/>
            </a:pPr>
            <a:r>
              <a:rPr lang="en-US" sz="3200"/>
              <a:t>Regression: 학습량이 수학점수에 미치는 영향</a:t>
            </a:r>
          </a:p>
        </p:txBody>
      </p:sp>
      <p:sp>
        <p:nvSpPr>
          <p:cNvPr id="6" name="Variable type">
            <a:extLst>
              <a:ext uri="{FF2B5EF4-FFF2-40B4-BE49-F238E27FC236}">
                <a16:creationId xmlns:a16="http://schemas.microsoft.com/office/drawing/2014/main" id="{3BCE39C7-C4C0-DF4C-8C7C-AFEE3605BAD6}"/>
              </a:ext>
            </a:extLst>
          </p:cNvPr>
          <p:cNvSpPr txBox="1"/>
          <p:nvPr/>
        </p:nvSpPr>
        <p:spPr>
          <a:xfrm>
            <a:off x="4380836" y="562328"/>
            <a:ext cx="4243149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>
              <a:defRPr sz="8300"/>
            </a:pPr>
            <a:r>
              <a:rPr lang="en-US"/>
              <a:t>statistics</a:t>
            </a:r>
          </a:p>
        </p:txBody>
      </p:sp>
      <p:graphicFrame>
        <p:nvGraphicFramePr>
          <p:cNvPr id="4" name="2D Line Chart">
            <a:extLst>
              <a:ext uri="{FF2B5EF4-FFF2-40B4-BE49-F238E27FC236}">
                <a16:creationId xmlns:a16="http://schemas.microsoft.com/office/drawing/2014/main" id="{714D4041-ACD9-B44C-BBC1-2C32A7EB7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397396"/>
              </p:ext>
            </p:extLst>
          </p:nvPr>
        </p:nvGraphicFramePr>
        <p:xfrm>
          <a:off x="2647292" y="2889111"/>
          <a:ext cx="7323509" cy="628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D90234-D16E-704B-A412-FA73C9245ABB}"/>
              </a:ext>
            </a:extLst>
          </p:cNvPr>
          <p:cNvSpPr txBox="1"/>
          <p:nvPr/>
        </p:nvSpPr>
        <p:spPr>
          <a:xfrm>
            <a:off x="8163613" y="4971047"/>
            <a:ext cx="540853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K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 = correlation coefficient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K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5430075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335</Words>
  <Application>Microsoft Macintosh PowerPoint</Application>
  <PresentationFormat>Custom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White</vt:lpstr>
      <vt:lpstr>PowerPoint Presentation</vt:lpstr>
      <vt:lpstr>Variables vs. Constants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Normal distribution</vt:lpstr>
      <vt:lpstr>Comparing two groups’ normal distributions</vt:lpstr>
      <vt:lpstr>Comparing two groups’ normal distributions</vt:lpstr>
      <vt:lpstr>T-test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Phonetics ENGL-238 2019 Fall</dc:title>
  <cp:lastModifiedBy>남호성[ 주임교수 / LB&amp;C융합전공 ]</cp:lastModifiedBy>
  <cp:revision>9</cp:revision>
  <dcterms:modified xsi:type="dcterms:W3CDTF">2025-03-25T03:12:13Z</dcterms:modified>
</cp:coreProperties>
</file>