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58" r:id="rId6"/>
    <p:sldId id="260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323" userDrawn="1">
          <p15:clr>
            <a:srgbClr val="A4A3A4"/>
          </p15:clr>
        </p15:guide>
        <p15:guide id="3" orient="horz" pos="808" userDrawn="1">
          <p15:clr>
            <a:srgbClr val="A4A3A4"/>
          </p15:clr>
        </p15:guide>
        <p15:guide id="4" pos="3997" userDrawn="1">
          <p15:clr>
            <a:srgbClr val="A4A3A4"/>
          </p15:clr>
        </p15:guide>
        <p15:guide id="5" pos="1480" userDrawn="1">
          <p15:clr>
            <a:srgbClr val="A4A3A4"/>
          </p15:clr>
        </p15:guide>
        <p15:guide id="6" pos="2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FBE5D6"/>
    <a:srgbClr val="E2F0D9"/>
    <a:srgbClr val="C00000"/>
    <a:srgbClr val="FF0000"/>
    <a:srgbClr val="7030A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55D6D-4468-1B4D-810A-29532D5B2FA7}" v="4" dt="2022-10-04T16:01:46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/>
    <p:restoredTop sz="96208"/>
  </p:normalViewPr>
  <p:slideViewPr>
    <p:cSldViewPr snapToGrid="0" snapToObjects="1">
      <p:cViewPr>
        <p:scale>
          <a:sx n="196" d="100"/>
          <a:sy n="196" d="100"/>
        </p:scale>
        <p:origin x="2272" y="144"/>
      </p:cViewPr>
      <p:guideLst>
        <p:guide orient="horz" pos="3143"/>
        <p:guide pos="323"/>
        <p:guide orient="horz" pos="808"/>
        <p:guide pos="3997"/>
        <p:guide pos="1480"/>
        <p:guide pos="2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Kylilis" userId="f0684bbd-bd0f-4813-b6b6-fbe6c27aa4a3" providerId="ADAL" clId="{97A55D6D-4468-1B4D-810A-29532D5B2FA7}"/>
    <pc:docChg chg="undo custSel addSld modSld">
      <pc:chgData name="Nicolas Kylilis" userId="f0684bbd-bd0f-4813-b6b6-fbe6c27aa4a3" providerId="ADAL" clId="{97A55D6D-4468-1B4D-810A-29532D5B2FA7}" dt="2022-10-04T16:02:40.660" v="24" actId="20577"/>
      <pc:docMkLst>
        <pc:docMk/>
      </pc:docMkLst>
      <pc:sldChg chg="addSp delSp modSp mod">
        <pc:chgData name="Nicolas Kylilis" userId="f0684bbd-bd0f-4813-b6b6-fbe6c27aa4a3" providerId="ADAL" clId="{97A55D6D-4468-1B4D-810A-29532D5B2FA7}" dt="2022-10-04T16:02:40.660" v="24" actId="20577"/>
        <pc:sldMkLst>
          <pc:docMk/>
          <pc:sldMk cId="3730480608" sldId="259"/>
        </pc:sldMkLst>
        <pc:spChg chg="mod">
          <ac:chgData name="Nicolas Kylilis" userId="f0684bbd-bd0f-4813-b6b6-fbe6c27aa4a3" providerId="ADAL" clId="{97A55D6D-4468-1B4D-810A-29532D5B2FA7}" dt="2022-10-04T16:02:40.660" v="24" actId="20577"/>
          <ac:spMkLst>
            <pc:docMk/>
            <pc:sldMk cId="3730480608" sldId="259"/>
            <ac:spMk id="6" creationId="{129111FC-7755-E3B9-2960-26213B971FAA}"/>
          </ac:spMkLst>
        </pc:spChg>
        <pc:spChg chg="del">
          <ac:chgData name="Nicolas Kylilis" userId="f0684bbd-bd0f-4813-b6b6-fbe6c27aa4a3" providerId="ADAL" clId="{97A55D6D-4468-1B4D-810A-29532D5B2FA7}" dt="2022-10-04T16:01:18.545" v="6" actId="478"/>
          <ac:spMkLst>
            <pc:docMk/>
            <pc:sldMk cId="3730480608" sldId="259"/>
            <ac:spMk id="8" creationId="{E438AE6B-3E4D-ABAD-DAA3-B2C9B3165433}"/>
          </ac:spMkLst>
        </pc:spChg>
        <pc:spChg chg="add mod">
          <ac:chgData name="Nicolas Kylilis" userId="f0684bbd-bd0f-4813-b6b6-fbe6c27aa4a3" providerId="ADAL" clId="{97A55D6D-4468-1B4D-810A-29532D5B2FA7}" dt="2022-10-04T16:01:26.516" v="8" actId="1076"/>
          <ac:spMkLst>
            <pc:docMk/>
            <pc:sldMk cId="3730480608" sldId="259"/>
            <ac:spMk id="15" creationId="{A4E05B79-F99C-0FE8-9DA5-EE7A0523FE73}"/>
          </ac:spMkLst>
        </pc:spChg>
        <pc:spChg chg="add mod">
          <ac:chgData name="Nicolas Kylilis" userId="f0684bbd-bd0f-4813-b6b6-fbe6c27aa4a3" providerId="ADAL" clId="{97A55D6D-4468-1B4D-810A-29532D5B2FA7}" dt="2022-10-04T16:01:54.371" v="13" actId="1076"/>
          <ac:spMkLst>
            <pc:docMk/>
            <pc:sldMk cId="3730480608" sldId="259"/>
            <ac:spMk id="16" creationId="{0FBDFB65-3510-E6C9-0F88-B34B122F4665}"/>
          </ac:spMkLst>
        </pc:spChg>
        <pc:spChg chg="add mod">
          <ac:chgData name="Nicolas Kylilis" userId="f0684bbd-bd0f-4813-b6b6-fbe6c27aa4a3" providerId="ADAL" clId="{97A55D6D-4468-1B4D-810A-29532D5B2FA7}" dt="2022-10-04T16:01:54.371" v="13" actId="1076"/>
          <ac:spMkLst>
            <pc:docMk/>
            <pc:sldMk cId="3730480608" sldId="259"/>
            <ac:spMk id="17" creationId="{351F5EBC-65F7-4548-AB4A-38C9A9E6C7F3}"/>
          </ac:spMkLst>
        </pc:spChg>
        <pc:spChg chg="mod">
          <ac:chgData name="Nicolas Kylilis" userId="f0684bbd-bd0f-4813-b6b6-fbe6c27aa4a3" providerId="ADAL" clId="{97A55D6D-4468-1B4D-810A-29532D5B2FA7}" dt="2022-10-04T16:02:19.096" v="15" actId="1076"/>
          <ac:spMkLst>
            <pc:docMk/>
            <pc:sldMk cId="3730480608" sldId="259"/>
            <ac:spMk id="40" creationId="{226CD19A-8586-88C5-32DA-2D509F423321}"/>
          </ac:spMkLst>
        </pc:spChg>
        <pc:spChg chg="mod">
          <ac:chgData name="Nicolas Kylilis" userId="f0684bbd-bd0f-4813-b6b6-fbe6c27aa4a3" providerId="ADAL" clId="{97A55D6D-4468-1B4D-810A-29532D5B2FA7}" dt="2022-10-04T16:01:44.950" v="11" actId="1076"/>
          <ac:spMkLst>
            <pc:docMk/>
            <pc:sldMk cId="3730480608" sldId="259"/>
            <ac:spMk id="124" creationId="{16FF78E0-F135-060F-6376-D61389522F1A}"/>
          </ac:spMkLst>
        </pc:spChg>
        <pc:spChg chg="mod">
          <ac:chgData name="Nicolas Kylilis" userId="f0684bbd-bd0f-4813-b6b6-fbe6c27aa4a3" providerId="ADAL" clId="{97A55D6D-4468-1B4D-810A-29532D5B2FA7}" dt="2022-10-04T16:01:44.950" v="11" actId="1076"/>
          <ac:spMkLst>
            <pc:docMk/>
            <pc:sldMk cId="3730480608" sldId="259"/>
            <ac:spMk id="125" creationId="{D962EF87-2D76-625C-1EBC-F1968F1069FD}"/>
          </ac:spMkLst>
        </pc:spChg>
        <pc:picChg chg="del">
          <ac:chgData name="Nicolas Kylilis" userId="f0684bbd-bd0f-4813-b6b6-fbe6c27aa4a3" providerId="ADAL" clId="{97A55D6D-4468-1B4D-810A-29532D5B2FA7}" dt="2022-10-04T16:01:13.328" v="4" actId="478"/>
          <ac:picMkLst>
            <pc:docMk/>
            <pc:sldMk cId="3730480608" sldId="259"/>
            <ac:picMk id="3" creationId="{38E89218-693C-39F9-A275-8C461D860B4C}"/>
          </ac:picMkLst>
        </pc:picChg>
        <pc:cxnChg chg="mod">
          <ac:chgData name="Nicolas Kylilis" userId="f0684bbd-bd0f-4813-b6b6-fbe6c27aa4a3" providerId="ADAL" clId="{97A55D6D-4468-1B4D-810A-29532D5B2FA7}" dt="2022-10-04T16:02:10.250" v="14" actId="14100"/>
          <ac:cxnSpMkLst>
            <pc:docMk/>
            <pc:sldMk cId="3730480608" sldId="259"/>
            <ac:cxnSpMk id="42" creationId="{8524B181-8C39-1110-46D5-3644FFED725C}"/>
          </ac:cxnSpMkLst>
        </pc:cxnChg>
        <pc:cxnChg chg="del mod">
          <ac:chgData name="Nicolas Kylilis" userId="f0684bbd-bd0f-4813-b6b6-fbe6c27aa4a3" providerId="ADAL" clId="{97A55D6D-4468-1B4D-810A-29532D5B2FA7}" dt="2022-10-04T16:01:15.655" v="5" actId="478"/>
          <ac:cxnSpMkLst>
            <pc:docMk/>
            <pc:sldMk cId="3730480608" sldId="259"/>
            <ac:cxnSpMk id="107" creationId="{AD4C6515-81F3-79C0-2F17-17F75E0FA705}"/>
          </ac:cxnSpMkLst>
        </pc:cxnChg>
      </pc:sldChg>
      <pc:sldChg chg="delSp modSp add mod">
        <pc:chgData name="Nicolas Kylilis" userId="f0684bbd-bd0f-4813-b6b6-fbe6c27aa4a3" providerId="ADAL" clId="{97A55D6D-4468-1B4D-810A-29532D5B2FA7}" dt="2022-10-04T16:01:00.007" v="3" actId="478"/>
        <pc:sldMkLst>
          <pc:docMk/>
          <pc:sldMk cId="185332823" sldId="261"/>
        </pc:sldMkLst>
        <pc:spChg chg="del">
          <ac:chgData name="Nicolas Kylilis" userId="f0684bbd-bd0f-4813-b6b6-fbe6c27aa4a3" providerId="ADAL" clId="{97A55D6D-4468-1B4D-810A-29532D5B2FA7}" dt="2022-10-04T16:00:57.867" v="2" actId="478"/>
          <ac:spMkLst>
            <pc:docMk/>
            <pc:sldMk cId="185332823" sldId="261"/>
            <ac:spMk id="8" creationId="{E438AE6B-3E4D-ABAD-DAA3-B2C9B3165433}"/>
          </ac:spMkLst>
        </pc:spChg>
        <pc:picChg chg="del">
          <ac:chgData name="Nicolas Kylilis" userId="f0684bbd-bd0f-4813-b6b6-fbe6c27aa4a3" providerId="ADAL" clId="{97A55D6D-4468-1B4D-810A-29532D5B2FA7}" dt="2022-10-04T16:00:54.053" v="1" actId="478"/>
          <ac:picMkLst>
            <pc:docMk/>
            <pc:sldMk cId="185332823" sldId="261"/>
            <ac:picMk id="3" creationId="{38E89218-693C-39F9-A275-8C461D860B4C}"/>
          </ac:picMkLst>
        </pc:picChg>
        <pc:cxnChg chg="del mod">
          <ac:chgData name="Nicolas Kylilis" userId="f0684bbd-bd0f-4813-b6b6-fbe6c27aa4a3" providerId="ADAL" clId="{97A55D6D-4468-1B4D-810A-29532D5B2FA7}" dt="2022-10-04T16:01:00.007" v="3" actId="478"/>
          <ac:cxnSpMkLst>
            <pc:docMk/>
            <pc:sldMk cId="185332823" sldId="261"/>
            <ac:cxnSpMk id="107" creationId="{AD4C6515-81F3-79C0-2F17-17F75E0FA705}"/>
          </ac:cxnSpMkLst>
        </pc:cxnChg>
      </pc:sldChg>
    </pc:docChg>
  </pc:docChgLst>
  <pc:docChgLst>
    <pc:chgData name="Nicolas Kylilis" userId="f0684bbd-bd0f-4813-b6b6-fbe6c27aa4a3" providerId="ADAL" clId="{EBB3F279-6210-8049-9CEF-A4B08EE7DD02}"/>
    <pc:docChg chg="undo redo custSel addSld modSld">
      <pc:chgData name="Nicolas Kylilis" userId="f0684bbd-bd0f-4813-b6b6-fbe6c27aa4a3" providerId="ADAL" clId="{EBB3F279-6210-8049-9CEF-A4B08EE7DD02}" dt="2022-07-22T13:16:21.048" v="4107" actId="693"/>
      <pc:docMkLst>
        <pc:docMk/>
      </pc:docMkLst>
      <pc:sldChg chg="addSp delSp modSp mod">
        <pc:chgData name="Nicolas Kylilis" userId="f0684bbd-bd0f-4813-b6b6-fbe6c27aa4a3" providerId="ADAL" clId="{EBB3F279-6210-8049-9CEF-A4B08EE7DD02}" dt="2022-07-22T06:04:26.459" v="1747" actId="20577"/>
        <pc:sldMkLst>
          <pc:docMk/>
          <pc:sldMk cId="2430278384" sldId="257"/>
        </pc:sldMkLst>
        <pc:spChg chg="add mod">
          <ac:chgData name="Nicolas Kylilis" userId="f0684bbd-bd0f-4813-b6b6-fbe6c27aa4a3" providerId="ADAL" clId="{EBB3F279-6210-8049-9CEF-A4B08EE7DD02}" dt="2022-07-22T06:04:26.459" v="1747" actId="20577"/>
          <ac:spMkLst>
            <pc:docMk/>
            <pc:sldMk cId="2430278384" sldId="257"/>
            <ac:spMk id="26" creationId="{52879203-ADD3-4536-09D8-267D41F7D4C0}"/>
          </ac:spMkLst>
        </pc:spChg>
        <pc:spChg chg="add del mod">
          <ac:chgData name="Nicolas Kylilis" userId="f0684bbd-bd0f-4813-b6b6-fbe6c27aa4a3" providerId="ADAL" clId="{EBB3F279-6210-8049-9CEF-A4B08EE7DD02}" dt="2022-06-23T11:00:51.961" v="386" actId="478"/>
          <ac:spMkLst>
            <pc:docMk/>
            <pc:sldMk cId="2430278384" sldId="257"/>
            <ac:spMk id="27" creationId="{66099D5D-D06B-DC4F-7483-4B6BD17EACA8}"/>
          </ac:spMkLst>
        </pc:spChg>
        <pc:spChg chg="add del mod">
          <ac:chgData name="Nicolas Kylilis" userId="f0684bbd-bd0f-4813-b6b6-fbe6c27aa4a3" providerId="ADAL" clId="{EBB3F279-6210-8049-9CEF-A4B08EE7DD02}" dt="2022-06-23T11:01:20.168" v="392" actId="478"/>
          <ac:spMkLst>
            <pc:docMk/>
            <pc:sldMk cId="2430278384" sldId="257"/>
            <ac:spMk id="46" creationId="{540D578E-F293-4A12-A58C-8C9A9CAEBCB4}"/>
          </ac:spMkLst>
        </pc:spChg>
        <pc:spChg chg="add mod">
          <ac:chgData name="Nicolas Kylilis" userId="f0684bbd-bd0f-4813-b6b6-fbe6c27aa4a3" providerId="ADAL" clId="{EBB3F279-6210-8049-9CEF-A4B08EE7DD02}" dt="2022-06-23T11:04:24.215" v="457" actId="14100"/>
          <ac:spMkLst>
            <pc:docMk/>
            <pc:sldMk cId="2430278384" sldId="257"/>
            <ac:spMk id="47" creationId="{D670BC82-3829-70CD-6B60-560951847733}"/>
          </ac:spMkLst>
        </pc:spChg>
        <pc:spChg chg="add del mod">
          <ac:chgData name="Nicolas Kylilis" userId="f0684bbd-bd0f-4813-b6b6-fbe6c27aa4a3" providerId="ADAL" clId="{EBB3F279-6210-8049-9CEF-A4B08EE7DD02}" dt="2022-06-23T11:04:56.907" v="470" actId="478"/>
          <ac:spMkLst>
            <pc:docMk/>
            <pc:sldMk cId="2430278384" sldId="257"/>
            <ac:spMk id="82" creationId="{AEF778ED-C5BE-80D8-393B-6A6DE17137AC}"/>
          </ac:spMkLst>
        </pc:spChg>
        <pc:spChg chg="add del mod">
          <ac:chgData name="Nicolas Kylilis" userId="f0684bbd-bd0f-4813-b6b6-fbe6c27aa4a3" providerId="ADAL" clId="{EBB3F279-6210-8049-9CEF-A4B08EE7DD02}" dt="2022-06-23T11:02:31.781" v="419" actId="478"/>
          <ac:spMkLst>
            <pc:docMk/>
            <pc:sldMk cId="2430278384" sldId="257"/>
            <ac:spMk id="87" creationId="{839A1FFA-7A17-3DEF-3542-ECB9E1A42FF0}"/>
          </ac:spMkLst>
        </pc:spChg>
        <pc:spChg chg="add mod">
          <ac:chgData name="Nicolas Kylilis" userId="f0684bbd-bd0f-4813-b6b6-fbe6c27aa4a3" providerId="ADAL" clId="{EBB3F279-6210-8049-9CEF-A4B08EE7DD02}" dt="2022-06-23T11:04:18.924" v="455" actId="14100"/>
          <ac:spMkLst>
            <pc:docMk/>
            <pc:sldMk cId="2430278384" sldId="257"/>
            <ac:spMk id="91" creationId="{C9092323-B3AB-18F0-E30A-98B846D884B7}"/>
          </ac:spMkLst>
        </pc:spChg>
        <pc:cxnChg chg="add del mod">
          <ac:chgData name="Nicolas Kylilis" userId="f0684bbd-bd0f-4813-b6b6-fbe6c27aa4a3" providerId="ADAL" clId="{EBB3F279-6210-8049-9CEF-A4B08EE7DD02}" dt="2022-06-23T10:57:46.950" v="313" actId="478"/>
          <ac:cxnSpMkLst>
            <pc:docMk/>
            <pc:sldMk cId="2430278384" sldId="257"/>
            <ac:cxnSpMk id="44" creationId="{BA73A7CB-DB73-87A5-5676-24E3DDAC07B7}"/>
          </ac:cxnSpMkLst>
        </pc:cxnChg>
      </pc:sldChg>
      <pc:sldChg chg="addSp delSp modSp mod">
        <pc:chgData name="Nicolas Kylilis" userId="f0684bbd-bd0f-4813-b6b6-fbe6c27aa4a3" providerId="ADAL" clId="{EBB3F279-6210-8049-9CEF-A4B08EE7DD02}" dt="2022-06-23T11:48:49.305" v="1745" actId="1035"/>
        <pc:sldMkLst>
          <pc:docMk/>
          <pc:sldMk cId="2123625976" sldId="258"/>
        </pc:sldMkLst>
        <pc:spChg chg="del">
          <ac:chgData name="Nicolas Kylilis" userId="f0684bbd-bd0f-4813-b6b6-fbe6c27aa4a3" providerId="ADAL" clId="{EBB3F279-6210-8049-9CEF-A4B08EE7DD02}" dt="2022-06-23T11:06:43.072" v="474" actId="478"/>
          <ac:spMkLst>
            <pc:docMk/>
            <pc:sldMk cId="2123625976" sldId="258"/>
            <ac:spMk id="3" creationId="{D4E3F506-2C03-1E8E-A6CD-632C94260937}"/>
          </ac:spMkLst>
        </pc:spChg>
        <pc:spChg chg="del">
          <ac:chgData name="Nicolas Kylilis" userId="f0684bbd-bd0f-4813-b6b6-fbe6c27aa4a3" providerId="ADAL" clId="{EBB3F279-6210-8049-9CEF-A4B08EE7DD02}" dt="2022-06-23T11:06:43.072" v="474" actId="478"/>
          <ac:spMkLst>
            <pc:docMk/>
            <pc:sldMk cId="2123625976" sldId="258"/>
            <ac:spMk id="4" creationId="{ACE2EB11-ECBC-5ADC-43FA-D321DEA5721C}"/>
          </ac:spMkLst>
        </pc:spChg>
        <pc:spChg chg="del">
          <ac:chgData name="Nicolas Kylilis" userId="f0684bbd-bd0f-4813-b6b6-fbe6c27aa4a3" providerId="ADAL" clId="{EBB3F279-6210-8049-9CEF-A4B08EE7DD02}" dt="2022-06-23T11:06:43.072" v="474" actId="478"/>
          <ac:spMkLst>
            <pc:docMk/>
            <pc:sldMk cId="2123625976" sldId="258"/>
            <ac:spMk id="5" creationId="{B4AC685F-139B-B2AC-7E1A-8A4A998EA4C8}"/>
          </ac:spMkLst>
        </pc:spChg>
        <pc:spChg chg="add mod">
          <ac:chgData name="Nicolas Kylilis" userId="f0684bbd-bd0f-4813-b6b6-fbe6c27aa4a3" providerId="ADAL" clId="{EBB3F279-6210-8049-9CEF-A4B08EE7DD02}" dt="2022-06-23T11:09:07.631" v="494" actId="14100"/>
          <ac:spMkLst>
            <pc:docMk/>
            <pc:sldMk cId="2123625976" sldId="258"/>
            <ac:spMk id="6" creationId="{5E76FF4D-6735-2C5E-3904-0D2F3CFF0476}"/>
          </ac:spMkLst>
        </pc:spChg>
        <pc:spChg chg="del">
          <ac:chgData name="Nicolas Kylilis" userId="f0684bbd-bd0f-4813-b6b6-fbe6c27aa4a3" providerId="ADAL" clId="{EBB3F279-6210-8049-9CEF-A4B08EE7DD02}" dt="2022-06-23T11:07:00.339" v="478" actId="478"/>
          <ac:spMkLst>
            <pc:docMk/>
            <pc:sldMk cId="2123625976" sldId="258"/>
            <ac:spMk id="8" creationId="{08EF53DC-6662-3E9F-897A-C7B40B8052BF}"/>
          </ac:spMkLst>
        </pc:spChg>
        <pc:spChg chg="del">
          <ac:chgData name="Nicolas Kylilis" userId="f0684bbd-bd0f-4813-b6b6-fbe6c27aa4a3" providerId="ADAL" clId="{EBB3F279-6210-8049-9CEF-A4B08EE7DD02}" dt="2022-06-23T11:06:43.072" v="474" actId="478"/>
          <ac:spMkLst>
            <pc:docMk/>
            <pc:sldMk cId="2123625976" sldId="258"/>
            <ac:spMk id="9" creationId="{7D63DF90-C6DD-E5C1-CACC-B21322A51AE0}"/>
          </ac:spMkLst>
        </pc:spChg>
        <pc:spChg chg="del">
          <ac:chgData name="Nicolas Kylilis" userId="f0684bbd-bd0f-4813-b6b6-fbe6c27aa4a3" providerId="ADAL" clId="{EBB3F279-6210-8049-9CEF-A4B08EE7DD02}" dt="2022-06-23T11:06:43.072" v="474" actId="478"/>
          <ac:spMkLst>
            <pc:docMk/>
            <pc:sldMk cId="2123625976" sldId="258"/>
            <ac:spMk id="11" creationId="{126AD06B-0067-030B-5FCD-7840F77AB7FF}"/>
          </ac:spMkLst>
        </pc:spChg>
        <pc:spChg chg="add mod">
          <ac:chgData name="Nicolas Kylilis" userId="f0684bbd-bd0f-4813-b6b6-fbe6c27aa4a3" providerId="ADAL" clId="{EBB3F279-6210-8049-9CEF-A4B08EE7DD02}" dt="2022-06-23T11:48:31.155" v="1737" actId="14100"/>
          <ac:spMkLst>
            <pc:docMk/>
            <pc:sldMk cId="2123625976" sldId="258"/>
            <ac:spMk id="17" creationId="{6922A81C-7F7A-4348-AB0D-6A1406A5AD08}"/>
          </ac:spMkLst>
        </pc:spChg>
        <pc:spChg chg="add del mod">
          <ac:chgData name="Nicolas Kylilis" userId="f0684bbd-bd0f-4813-b6b6-fbe6c27aa4a3" providerId="ADAL" clId="{EBB3F279-6210-8049-9CEF-A4B08EE7DD02}" dt="2022-06-23T11:44:34.238" v="1655" actId="478"/>
          <ac:spMkLst>
            <pc:docMk/>
            <pc:sldMk cId="2123625976" sldId="258"/>
            <ac:spMk id="18" creationId="{11BEC402-1388-5981-9A65-980A15A44BCE}"/>
          </ac:spMkLst>
        </pc:spChg>
        <pc:spChg chg="add mod">
          <ac:chgData name="Nicolas Kylilis" userId="f0684bbd-bd0f-4813-b6b6-fbe6c27aa4a3" providerId="ADAL" clId="{EBB3F279-6210-8049-9CEF-A4B08EE7DD02}" dt="2022-06-23T11:22:04.328" v="840" actId="1036"/>
          <ac:spMkLst>
            <pc:docMk/>
            <pc:sldMk cId="2123625976" sldId="258"/>
            <ac:spMk id="19" creationId="{D042944A-DB7A-308D-7C1E-9E2E746E9B71}"/>
          </ac:spMkLst>
        </pc:spChg>
        <pc:spChg chg="add mod">
          <ac:chgData name="Nicolas Kylilis" userId="f0684bbd-bd0f-4813-b6b6-fbe6c27aa4a3" providerId="ADAL" clId="{EBB3F279-6210-8049-9CEF-A4B08EE7DD02}" dt="2022-06-23T11:48:08.101" v="1713" actId="1038"/>
          <ac:spMkLst>
            <pc:docMk/>
            <pc:sldMk cId="2123625976" sldId="258"/>
            <ac:spMk id="21" creationId="{03F8F8D1-6F36-11A3-6FC1-7F4DE6A254BF}"/>
          </ac:spMkLst>
        </pc:spChg>
        <pc:spChg chg="add del mod">
          <ac:chgData name="Nicolas Kylilis" userId="f0684bbd-bd0f-4813-b6b6-fbe6c27aa4a3" providerId="ADAL" clId="{EBB3F279-6210-8049-9CEF-A4B08EE7DD02}" dt="2022-06-23T11:43:37.536" v="1604"/>
          <ac:spMkLst>
            <pc:docMk/>
            <pc:sldMk cId="2123625976" sldId="258"/>
            <ac:spMk id="22" creationId="{8064DAAA-2447-6169-7616-D8EF10C87586}"/>
          </ac:spMkLst>
        </pc:spChg>
        <pc:spChg chg="add del mod">
          <ac:chgData name="Nicolas Kylilis" userId="f0684bbd-bd0f-4813-b6b6-fbe6c27aa4a3" providerId="ADAL" clId="{EBB3F279-6210-8049-9CEF-A4B08EE7DD02}" dt="2022-06-23T11:46:38.071" v="1674" actId="478"/>
          <ac:spMkLst>
            <pc:docMk/>
            <pc:sldMk cId="2123625976" sldId="258"/>
            <ac:spMk id="23" creationId="{76BBECF3-E9CF-B2D7-961C-5FA7AB484404}"/>
          </ac:spMkLst>
        </pc:spChg>
        <pc:spChg chg="mod">
          <ac:chgData name="Nicolas Kylilis" userId="f0684bbd-bd0f-4813-b6b6-fbe6c27aa4a3" providerId="ADAL" clId="{EBB3F279-6210-8049-9CEF-A4B08EE7DD02}" dt="2022-06-23T11:07:07.063" v="480" actId="1076"/>
          <ac:spMkLst>
            <pc:docMk/>
            <pc:sldMk cId="2123625976" sldId="258"/>
            <ac:spMk id="57" creationId="{CDDDD1F3-A68A-5243-6083-2D4069A51B71}"/>
          </ac:spMkLst>
        </pc:spChg>
        <pc:spChg chg="del">
          <ac:chgData name="Nicolas Kylilis" userId="f0684bbd-bd0f-4813-b6b6-fbe6c27aa4a3" providerId="ADAL" clId="{EBB3F279-6210-8049-9CEF-A4B08EE7DD02}" dt="2022-06-23T11:07:02.366" v="479" actId="478"/>
          <ac:spMkLst>
            <pc:docMk/>
            <pc:sldMk cId="2123625976" sldId="258"/>
            <ac:spMk id="60" creationId="{9849049C-44F5-2B2D-ECB1-8585B93A81A9}"/>
          </ac:spMkLst>
        </pc:spChg>
        <pc:spChg chg="mod">
          <ac:chgData name="Nicolas Kylilis" userId="f0684bbd-bd0f-4813-b6b6-fbe6c27aa4a3" providerId="ADAL" clId="{EBB3F279-6210-8049-9CEF-A4B08EE7DD02}" dt="2022-06-23T11:06:14.801" v="472" actId="1076"/>
          <ac:spMkLst>
            <pc:docMk/>
            <pc:sldMk cId="2123625976" sldId="258"/>
            <ac:spMk id="70" creationId="{05A2F9A2-3D04-11CB-3970-8A8044479A7E}"/>
          </ac:spMkLst>
        </pc:spChg>
        <pc:spChg chg="mod">
          <ac:chgData name="Nicolas Kylilis" userId="f0684bbd-bd0f-4813-b6b6-fbe6c27aa4a3" providerId="ADAL" clId="{EBB3F279-6210-8049-9CEF-A4B08EE7DD02}" dt="2022-06-23T11:06:14.801" v="472" actId="1076"/>
          <ac:spMkLst>
            <pc:docMk/>
            <pc:sldMk cId="2123625976" sldId="258"/>
            <ac:spMk id="71" creationId="{852A4C51-0EFC-F67D-36D6-280718BF2E70}"/>
          </ac:spMkLst>
        </pc:spChg>
        <pc:spChg chg="add del mod">
          <ac:chgData name="Nicolas Kylilis" userId="f0684bbd-bd0f-4813-b6b6-fbe6c27aa4a3" providerId="ADAL" clId="{EBB3F279-6210-8049-9CEF-A4B08EE7DD02}" dt="2022-06-23T11:23:05.486" v="848" actId="478"/>
          <ac:spMkLst>
            <pc:docMk/>
            <pc:sldMk cId="2123625976" sldId="258"/>
            <ac:spMk id="73" creationId="{ACE43015-A66D-88D0-ECF2-40B60C1A4063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74" creationId="{29972F82-6FED-70E2-63A2-3E9E6354DF3E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75" creationId="{770D5266-D014-823C-E6DA-E65042DF897B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76" creationId="{61C366B8-68D4-0953-5B72-BCF96F9BF483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78" creationId="{9D3B7151-EF0F-5A72-D2B2-EA516931122D}"/>
          </ac:spMkLst>
        </pc:spChg>
        <pc:spChg chg="add del mod">
          <ac:chgData name="Nicolas Kylilis" userId="f0684bbd-bd0f-4813-b6b6-fbe6c27aa4a3" providerId="ADAL" clId="{EBB3F279-6210-8049-9CEF-A4B08EE7DD02}" dt="2022-06-23T11:23:05.486" v="848" actId="478"/>
          <ac:spMkLst>
            <pc:docMk/>
            <pc:sldMk cId="2123625976" sldId="258"/>
            <ac:spMk id="79" creationId="{D6AA35B2-98EF-AB7A-F97F-4DF00D751D9A}"/>
          </ac:spMkLst>
        </pc:spChg>
        <pc:spChg chg="add del mod">
          <ac:chgData name="Nicolas Kylilis" userId="f0684bbd-bd0f-4813-b6b6-fbe6c27aa4a3" providerId="ADAL" clId="{EBB3F279-6210-8049-9CEF-A4B08EE7DD02}" dt="2022-06-23T11:23:05.486" v="848" actId="478"/>
          <ac:spMkLst>
            <pc:docMk/>
            <pc:sldMk cId="2123625976" sldId="258"/>
            <ac:spMk id="80" creationId="{93751BB3-300B-B450-CBB5-CE856EEBDE31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81" creationId="{2FA9A846-484B-F1DF-DBA9-A64B9123560E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82" creationId="{C07088DB-AEB6-A811-8DEB-7490744979F5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83" creationId="{E7CD605C-2F42-1515-7E58-3425B01C8B29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84" creationId="{2F1B504C-38BE-FC01-93DF-235FAAB9D3B5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85" creationId="{0F2A6D06-99F0-05D2-F593-0764F313C546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86" creationId="{B8CA586D-995E-99B1-732F-F3A1951C930A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87" creationId="{73CB094E-7132-263B-5DD6-CEBAA6B2C429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88" creationId="{07786DF0-EB47-AF16-C8E3-0A03F7FD6310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89" creationId="{A93CDC87-1A98-9F10-F7F6-DC2D32569EDE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90" creationId="{91C08235-D496-8FED-042A-6042B87BA2AD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91" creationId="{13C92A32-2E85-1A3D-9C31-C0DE8E885F19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92" creationId="{E455167D-3F09-EF52-8BB8-F74ADB0856E7}"/>
          </ac:spMkLst>
        </pc:spChg>
        <pc:spChg chg="add del mod">
          <ac:chgData name="Nicolas Kylilis" userId="f0684bbd-bd0f-4813-b6b6-fbe6c27aa4a3" providerId="ADAL" clId="{EBB3F279-6210-8049-9CEF-A4B08EE7DD02}" dt="2022-06-23T11:23:05.486" v="848" actId="478"/>
          <ac:spMkLst>
            <pc:docMk/>
            <pc:sldMk cId="2123625976" sldId="258"/>
            <ac:spMk id="93" creationId="{3C61CB56-17A3-A0EF-DAC8-394CAD83B6C2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94" creationId="{D4AFB48A-50C5-ACDD-FE50-56D0CCA76DCD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95" creationId="{DBCA0AA1-3117-6743-1EC6-461658C5D5D8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96" creationId="{1D1D7F2C-AD1B-00BD-B6FF-487E6633CEDF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97" creationId="{0A461834-1565-229A-A4FE-BD43FFF990D4}"/>
          </ac:spMkLst>
        </pc:spChg>
        <pc:spChg chg="add del mod">
          <ac:chgData name="Nicolas Kylilis" userId="f0684bbd-bd0f-4813-b6b6-fbe6c27aa4a3" providerId="ADAL" clId="{EBB3F279-6210-8049-9CEF-A4B08EE7DD02}" dt="2022-06-23T11:44:34.238" v="1655" actId="478"/>
          <ac:spMkLst>
            <pc:docMk/>
            <pc:sldMk cId="2123625976" sldId="258"/>
            <ac:spMk id="98" creationId="{CE44E2D6-C08A-14BD-71E8-E5821EC0CB43}"/>
          </ac:spMkLst>
        </pc:spChg>
        <pc:spChg chg="add del mod">
          <ac:chgData name="Nicolas Kylilis" userId="f0684bbd-bd0f-4813-b6b6-fbe6c27aa4a3" providerId="ADAL" clId="{EBB3F279-6210-8049-9CEF-A4B08EE7DD02}" dt="2022-06-23T11:44:34.238" v="1655" actId="478"/>
          <ac:spMkLst>
            <pc:docMk/>
            <pc:sldMk cId="2123625976" sldId="258"/>
            <ac:spMk id="99" creationId="{738B8EF7-40B1-384B-485C-ECC4438EE8D5}"/>
          </ac:spMkLst>
        </pc:spChg>
        <pc:spChg chg="add del mod">
          <ac:chgData name="Nicolas Kylilis" userId="f0684bbd-bd0f-4813-b6b6-fbe6c27aa4a3" providerId="ADAL" clId="{EBB3F279-6210-8049-9CEF-A4B08EE7DD02}" dt="2022-06-23T11:44:34.238" v="1655" actId="478"/>
          <ac:spMkLst>
            <pc:docMk/>
            <pc:sldMk cId="2123625976" sldId="258"/>
            <ac:spMk id="100" creationId="{F1643B0B-A664-AB98-81C1-FB6B0F43AB1D}"/>
          </ac:spMkLst>
        </pc:spChg>
        <pc:spChg chg="mod">
          <ac:chgData name="Nicolas Kylilis" userId="f0684bbd-bd0f-4813-b6b6-fbe6c27aa4a3" providerId="ADAL" clId="{EBB3F279-6210-8049-9CEF-A4B08EE7DD02}" dt="2022-06-23T11:06:46.348" v="475" actId="1076"/>
          <ac:spMkLst>
            <pc:docMk/>
            <pc:sldMk cId="2123625976" sldId="258"/>
            <ac:spMk id="101" creationId="{A9D34DFA-C31D-54A6-81E4-6CB13A938CCF}"/>
          </ac:spMkLst>
        </pc:spChg>
        <pc:spChg chg="mod">
          <ac:chgData name="Nicolas Kylilis" userId="f0684bbd-bd0f-4813-b6b6-fbe6c27aa4a3" providerId="ADAL" clId="{EBB3F279-6210-8049-9CEF-A4B08EE7DD02}" dt="2022-06-23T11:06:55.293" v="477" actId="1076"/>
          <ac:spMkLst>
            <pc:docMk/>
            <pc:sldMk cId="2123625976" sldId="258"/>
            <ac:spMk id="102" creationId="{E89290AC-65B4-D011-A26F-1CA1F242B137}"/>
          </ac:spMkLst>
        </pc:spChg>
        <pc:spChg chg="mod">
          <ac:chgData name="Nicolas Kylilis" userId="f0684bbd-bd0f-4813-b6b6-fbe6c27aa4a3" providerId="ADAL" clId="{EBB3F279-6210-8049-9CEF-A4B08EE7DD02}" dt="2022-06-23T11:06:55.293" v="477" actId="1076"/>
          <ac:spMkLst>
            <pc:docMk/>
            <pc:sldMk cId="2123625976" sldId="258"/>
            <ac:spMk id="103" creationId="{CC767898-DB5E-23FE-228C-79F6BB01AD18}"/>
          </ac:spMkLst>
        </pc:spChg>
        <pc:spChg chg="mod">
          <ac:chgData name="Nicolas Kylilis" userId="f0684bbd-bd0f-4813-b6b6-fbe6c27aa4a3" providerId="ADAL" clId="{EBB3F279-6210-8049-9CEF-A4B08EE7DD02}" dt="2022-06-23T11:06:55.293" v="477" actId="1076"/>
          <ac:spMkLst>
            <pc:docMk/>
            <pc:sldMk cId="2123625976" sldId="258"/>
            <ac:spMk id="104" creationId="{B0D34301-4B2E-E9B1-338B-C4EA2FF127D7}"/>
          </ac:spMkLst>
        </pc:spChg>
        <pc:spChg chg="add mod">
          <ac:chgData name="Nicolas Kylilis" userId="f0684bbd-bd0f-4813-b6b6-fbe6c27aa4a3" providerId="ADAL" clId="{EBB3F279-6210-8049-9CEF-A4B08EE7DD02}" dt="2022-06-23T11:22:22.668" v="845" actId="14100"/>
          <ac:spMkLst>
            <pc:docMk/>
            <pc:sldMk cId="2123625976" sldId="258"/>
            <ac:spMk id="105" creationId="{0BD46472-1214-B1BE-9896-FEB1996201FB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106" creationId="{078EB3F0-0ABE-87ED-671D-189A43553554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107" creationId="{98FD4F5C-C888-51CF-76E4-EF37CDC76D07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108" creationId="{453BBB96-177A-2313-3E89-8E4081C40F40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109" creationId="{D1B40C6A-0C25-4CF7-581C-D0E0E52EADCD}"/>
          </ac:spMkLst>
        </pc:spChg>
        <pc:spChg chg="add mod">
          <ac:chgData name="Nicolas Kylilis" userId="f0684bbd-bd0f-4813-b6b6-fbe6c27aa4a3" providerId="ADAL" clId="{EBB3F279-6210-8049-9CEF-A4B08EE7DD02}" dt="2022-06-23T11:20:14.486" v="826" actId="1035"/>
          <ac:spMkLst>
            <pc:docMk/>
            <pc:sldMk cId="2123625976" sldId="258"/>
            <ac:spMk id="110" creationId="{952F05ED-2DFF-EF92-41F1-2DA100B12568}"/>
          </ac:spMkLst>
        </pc:spChg>
        <pc:spChg chg="add mod">
          <ac:chgData name="Nicolas Kylilis" userId="f0684bbd-bd0f-4813-b6b6-fbe6c27aa4a3" providerId="ADAL" clId="{EBB3F279-6210-8049-9CEF-A4B08EE7DD02}" dt="2022-06-23T11:20:06.701" v="815" actId="1035"/>
          <ac:spMkLst>
            <pc:docMk/>
            <pc:sldMk cId="2123625976" sldId="258"/>
            <ac:spMk id="113" creationId="{853FD1DA-A68B-06AC-2FCB-F0678217C5DC}"/>
          </ac:spMkLst>
        </pc:spChg>
        <pc:spChg chg="mod">
          <ac:chgData name="Nicolas Kylilis" userId="f0684bbd-bd0f-4813-b6b6-fbe6c27aa4a3" providerId="ADAL" clId="{EBB3F279-6210-8049-9CEF-A4B08EE7DD02}" dt="2022-06-23T11:06:19.176" v="473" actId="1076"/>
          <ac:spMkLst>
            <pc:docMk/>
            <pc:sldMk cId="2123625976" sldId="258"/>
            <ac:spMk id="117" creationId="{BE3A01A6-5128-F386-BBDA-C1F5929E5A2C}"/>
          </ac:spMkLst>
        </pc:spChg>
        <pc:spChg chg="mod">
          <ac:chgData name="Nicolas Kylilis" userId="f0684bbd-bd0f-4813-b6b6-fbe6c27aa4a3" providerId="ADAL" clId="{EBB3F279-6210-8049-9CEF-A4B08EE7DD02}" dt="2022-06-23T11:30:15.703" v="1172" actId="14100"/>
          <ac:spMkLst>
            <pc:docMk/>
            <pc:sldMk cId="2123625976" sldId="258"/>
            <ac:spMk id="119" creationId="{0941CC5B-0345-5D25-AD96-E74C779A5E6F}"/>
          </ac:spMkLst>
        </pc:spChg>
        <pc:spChg chg="mod">
          <ac:chgData name="Nicolas Kylilis" userId="f0684bbd-bd0f-4813-b6b6-fbe6c27aa4a3" providerId="ADAL" clId="{EBB3F279-6210-8049-9CEF-A4B08EE7DD02}" dt="2022-06-23T11:30:15.703" v="1172" actId="14100"/>
          <ac:spMkLst>
            <pc:docMk/>
            <pc:sldMk cId="2123625976" sldId="258"/>
            <ac:spMk id="120" creationId="{F61CD9DE-1C50-3FC8-04D4-EF05B4CE0BD6}"/>
          </ac:spMkLst>
        </pc:spChg>
        <pc:spChg chg="mod">
          <ac:chgData name="Nicolas Kylilis" userId="f0684bbd-bd0f-4813-b6b6-fbe6c27aa4a3" providerId="ADAL" clId="{EBB3F279-6210-8049-9CEF-A4B08EE7DD02}" dt="2022-06-23T11:30:15.703" v="1172" actId="14100"/>
          <ac:spMkLst>
            <pc:docMk/>
            <pc:sldMk cId="2123625976" sldId="258"/>
            <ac:spMk id="121" creationId="{6D1DD0BE-3AFE-83DF-1523-3409D80B7328}"/>
          </ac:spMkLst>
        </pc:spChg>
        <pc:spChg chg="mod">
          <ac:chgData name="Nicolas Kylilis" userId="f0684bbd-bd0f-4813-b6b6-fbe6c27aa4a3" providerId="ADAL" clId="{EBB3F279-6210-8049-9CEF-A4B08EE7DD02}" dt="2022-06-23T11:30:15.703" v="1172" actId="14100"/>
          <ac:spMkLst>
            <pc:docMk/>
            <pc:sldMk cId="2123625976" sldId="258"/>
            <ac:spMk id="122" creationId="{6223B4A9-D4B6-16F5-C15A-DF597347DFC6}"/>
          </ac:spMkLst>
        </pc:spChg>
        <pc:spChg chg="mod">
          <ac:chgData name="Nicolas Kylilis" userId="f0684bbd-bd0f-4813-b6b6-fbe6c27aa4a3" providerId="ADAL" clId="{EBB3F279-6210-8049-9CEF-A4B08EE7DD02}" dt="2022-06-23T11:30:15.703" v="1172" actId="14100"/>
          <ac:spMkLst>
            <pc:docMk/>
            <pc:sldMk cId="2123625976" sldId="258"/>
            <ac:spMk id="124" creationId="{602E265B-3A6E-0FD4-B8E8-8E2E4C94F008}"/>
          </ac:spMkLst>
        </pc:spChg>
        <pc:spChg chg="mod">
          <ac:chgData name="Nicolas Kylilis" userId="f0684bbd-bd0f-4813-b6b6-fbe6c27aa4a3" providerId="ADAL" clId="{EBB3F279-6210-8049-9CEF-A4B08EE7DD02}" dt="2022-06-23T11:30:15.703" v="1172" actId="14100"/>
          <ac:spMkLst>
            <pc:docMk/>
            <pc:sldMk cId="2123625976" sldId="258"/>
            <ac:spMk id="125" creationId="{50331070-25A3-530F-A755-C6D4EF4C95E3}"/>
          </ac:spMkLst>
        </pc:spChg>
        <pc:spChg chg="mod">
          <ac:chgData name="Nicolas Kylilis" userId="f0684bbd-bd0f-4813-b6b6-fbe6c27aa4a3" providerId="ADAL" clId="{EBB3F279-6210-8049-9CEF-A4B08EE7DD02}" dt="2022-06-23T11:30:15.703" v="1172" actId="14100"/>
          <ac:spMkLst>
            <pc:docMk/>
            <pc:sldMk cId="2123625976" sldId="258"/>
            <ac:spMk id="126" creationId="{522C919A-7445-BFFF-A2AC-1E475D3AB201}"/>
          </ac:spMkLst>
        </pc:spChg>
        <pc:spChg chg="mod">
          <ac:chgData name="Nicolas Kylilis" userId="f0684bbd-bd0f-4813-b6b6-fbe6c27aa4a3" providerId="ADAL" clId="{EBB3F279-6210-8049-9CEF-A4B08EE7DD02}" dt="2022-06-23T11:30:15.703" v="1172" actId="14100"/>
          <ac:spMkLst>
            <pc:docMk/>
            <pc:sldMk cId="2123625976" sldId="258"/>
            <ac:spMk id="127" creationId="{E692AE06-4E63-FE8A-918B-62D1DCDCECDA}"/>
          </ac:spMkLst>
        </pc:spChg>
        <pc:spChg chg="mod">
          <ac:chgData name="Nicolas Kylilis" userId="f0684bbd-bd0f-4813-b6b6-fbe6c27aa4a3" providerId="ADAL" clId="{EBB3F279-6210-8049-9CEF-A4B08EE7DD02}" dt="2022-06-23T11:30:15.703" v="1172" actId="14100"/>
          <ac:spMkLst>
            <pc:docMk/>
            <pc:sldMk cId="2123625976" sldId="258"/>
            <ac:spMk id="129" creationId="{F3543B06-C350-734E-2650-BA9C12070F2A}"/>
          </ac:spMkLst>
        </pc:spChg>
        <pc:spChg chg="mod">
          <ac:chgData name="Nicolas Kylilis" userId="f0684bbd-bd0f-4813-b6b6-fbe6c27aa4a3" providerId="ADAL" clId="{EBB3F279-6210-8049-9CEF-A4B08EE7DD02}" dt="2022-06-23T11:30:15.703" v="1172" actId="14100"/>
          <ac:spMkLst>
            <pc:docMk/>
            <pc:sldMk cId="2123625976" sldId="258"/>
            <ac:spMk id="130" creationId="{F7034F14-F45A-133D-517F-A422846CAFBC}"/>
          </ac:spMkLst>
        </pc:spChg>
        <pc:spChg chg="mod">
          <ac:chgData name="Nicolas Kylilis" userId="f0684bbd-bd0f-4813-b6b6-fbe6c27aa4a3" providerId="ADAL" clId="{EBB3F279-6210-8049-9CEF-A4B08EE7DD02}" dt="2022-06-23T11:30:15.703" v="1172" actId="14100"/>
          <ac:spMkLst>
            <pc:docMk/>
            <pc:sldMk cId="2123625976" sldId="258"/>
            <ac:spMk id="131" creationId="{E938C121-F7F1-3BD0-5E25-AEDE5F13BC72}"/>
          </ac:spMkLst>
        </pc:spChg>
        <pc:spChg chg="mod">
          <ac:chgData name="Nicolas Kylilis" userId="f0684bbd-bd0f-4813-b6b6-fbe6c27aa4a3" providerId="ADAL" clId="{EBB3F279-6210-8049-9CEF-A4B08EE7DD02}" dt="2022-06-23T11:30:15.703" v="1172" actId="14100"/>
          <ac:spMkLst>
            <pc:docMk/>
            <pc:sldMk cId="2123625976" sldId="258"/>
            <ac:spMk id="132" creationId="{C2CA4E0C-AC17-A867-E444-B6F41BAB9DE6}"/>
          </ac:spMkLst>
        </pc:spChg>
        <pc:spChg chg="mod">
          <ac:chgData name="Nicolas Kylilis" userId="f0684bbd-bd0f-4813-b6b6-fbe6c27aa4a3" providerId="ADAL" clId="{EBB3F279-6210-8049-9CEF-A4B08EE7DD02}" dt="2022-06-23T11:30:15.703" v="1172" actId="14100"/>
          <ac:spMkLst>
            <pc:docMk/>
            <pc:sldMk cId="2123625976" sldId="258"/>
            <ac:spMk id="134" creationId="{900E45F1-2414-B62B-A947-BDAC2F2A7341}"/>
          </ac:spMkLst>
        </pc:spChg>
        <pc:spChg chg="mod">
          <ac:chgData name="Nicolas Kylilis" userId="f0684bbd-bd0f-4813-b6b6-fbe6c27aa4a3" providerId="ADAL" clId="{EBB3F279-6210-8049-9CEF-A4B08EE7DD02}" dt="2022-06-23T11:30:15.703" v="1172" actId="14100"/>
          <ac:spMkLst>
            <pc:docMk/>
            <pc:sldMk cId="2123625976" sldId="258"/>
            <ac:spMk id="135" creationId="{B5360912-AA4A-6B45-BC25-5A09BF603A28}"/>
          </ac:spMkLst>
        </pc:spChg>
        <pc:spChg chg="mod">
          <ac:chgData name="Nicolas Kylilis" userId="f0684bbd-bd0f-4813-b6b6-fbe6c27aa4a3" providerId="ADAL" clId="{EBB3F279-6210-8049-9CEF-A4B08EE7DD02}" dt="2022-06-23T11:30:15.703" v="1172" actId="14100"/>
          <ac:spMkLst>
            <pc:docMk/>
            <pc:sldMk cId="2123625976" sldId="258"/>
            <ac:spMk id="136" creationId="{8F68A529-B09A-A6D1-3630-629E3569C77A}"/>
          </ac:spMkLst>
        </pc:spChg>
        <pc:spChg chg="mod">
          <ac:chgData name="Nicolas Kylilis" userId="f0684bbd-bd0f-4813-b6b6-fbe6c27aa4a3" providerId="ADAL" clId="{EBB3F279-6210-8049-9CEF-A4B08EE7DD02}" dt="2022-06-23T11:30:15.703" v="1172" actId="14100"/>
          <ac:spMkLst>
            <pc:docMk/>
            <pc:sldMk cId="2123625976" sldId="258"/>
            <ac:spMk id="137" creationId="{6166A9B7-080C-A578-E349-4E393C711C37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40" creationId="{EC19B409-0B74-376D-BC05-A98F02253E6B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41" creationId="{603D5354-9DB1-9346-59A3-6F2ACE71D7E2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42" creationId="{5436EB35-5B02-C892-500C-CE121B00FCF8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43" creationId="{B8EACE9D-AAB7-7804-812D-0A8B2FD1BCAD}"/>
          </ac:spMkLst>
        </pc:spChg>
        <pc:spChg chg="add 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44" creationId="{C72C00A9-BB37-CF2E-EDF1-D25EFCF29503}"/>
          </ac:spMkLst>
        </pc:spChg>
        <pc:spChg chg="add 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45" creationId="{05C237A5-C438-2667-B994-1A8240447201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47" creationId="{69747F29-31D6-22A2-DF5D-30DEE1577507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48" creationId="{C82793F6-2AAF-54A4-E4D4-AF3037BBA47F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49" creationId="{410C99C8-B535-DD1E-6372-FA05E76DD726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50" creationId="{12924043-82BE-B6E3-22E9-B9E8363956D7}"/>
          </ac:spMkLst>
        </pc:spChg>
        <pc:spChg chg="mod">
          <ac:chgData name="Nicolas Kylilis" userId="f0684bbd-bd0f-4813-b6b6-fbe6c27aa4a3" providerId="ADAL" clId="{EBB3F279-6210-8049-9CEF-A4B08EE7DD02}" dt="2022-06-23T11:34:22.355" v="1368" actId="1038"/>
          <ac:spMkLst>
            <pc:docMk/>
            <pc:sldMk cId="2123625976" sldId="258"/>
            <ac:spMk id="152" creationId="{27F18FE1-36DE-BE98-6F47-8A5A9D7A661D}"/>
          </ac:spMkLst>
        </pc:spChg>
        <pc:spChg chg="mod">
          <ac:chgData name="Nicolas Kylilis" userId="f0684bbd-bd0f-4813-b6b6-fbe6c27aa4a3" providerId="ADAL" clId="{EBB3F279-6210-8049-9CEF-A4B08EE7DD02}" dt="2022-06-23T11:34:22.355" v="1368" actId="1038"/>
          <ac:spMkLst>
            <pc:docMk/>
            <pc:sldMk cId="2123625976" sldId="258"/>
            <ac:spMk id="153" creationId="{0F545B4B-B63E-9B81-1347-E0122FB06C99}"/>
          </ac:spMkLst>
        </pc:spChg>
        <pc:spChg chg="mod">
          <ac:chgData name="Nicolas Kylilis" userId="f0684bbd-bd0f-4813-b6b6-fbe6c27aa4a3" providerId="ADAL" clId="{EBB3F279-6210-8049-9CEF-A4B08EE7DD02}" dt="2022-06-23T11:34:22.355" v="1368" actId="1038"/>
          <ac:spMkLst>
            <pc:docMk/>
            <pc:sldMk cId="2123625976" sldId="258"/>
            <ac:spMk id="154" creationId="{A69106D8-BBC0-1E19-146D-C8C7B0A6FBE4}"/>
          </ac:spMkLst>
        </pc:spChg>
        <pc:spChg chg="mod">
          <ac:chgData name="Nicolas Kylilis" userId="f0684bbd-bd0f-4813-b6b6-fbe6c27aa4a3" providerId="ADAL" clId="{EBB3F279-6210-8049-9CEF-A4B08EE7DD02}" dt="2022-06-23T11:34:22.355" v="1368" actId="1038"/>
          <ac:spMkLst>
            <pc:docMk/>
            <pc:sldMk cId="2123625976" sldId="258"/>
            <ac:spMk id="155" creationId="{1472FB6E-C2EC-7DCD-8BA6-59C0CB770380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57" creationId="{D87171D8-0318-5F74-6E6F-9917145DFDF6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58" creationId="{669A3548-E7BC-EB96-E082-1601EC4A6D96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59" creationId="{47D208B9-C5C7-44C6-7DF0-B31726BA1BBC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60" creationId="{99540234-4FEA-3B11-78A6-16DE9E146103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64" creationId="{384087FB-F598-8970-0020-5BC3B5BBC819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65" creationId="{AF099429-DFEB-E891-83E7-F48EC7CF502C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66" creationId="{CFF5488E-E99E-E260-9437-61B707666ADE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67" creationId="{C11E37DC-FFB9-4EEB-9431-64BF3D551C21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69" creationId="{F5C203B6-B9BF-48B4-31AA-10AD7DABD386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70" creationId="{AA05E669-36C0-F2A2-A26A-89FFF9BB2436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71" creationId="{D8973630-77B4-3454-2C2B-888AF88E445B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72" creationId="{77CE9B9F-4458-5218-6C1F-3AB0A87E3D54}"/>
          </ac:spMkLst>
        </pc:spChg>
        <pc:spChg chg="mod">
          <ac:chgData name="Nicolas Kylilis" userId="f0684bbd-bd0f-4813-b6b6-fbe6c27aa4a3" providerId="ADAL" clId="{EBB3F279-6210-8049-9CEF-A4B08EE7DD02}" dt="2022-06-23T11:34:22.355" v="1368" actId="1038"/>
          <ac:spMkLst>
            <pc:docMk/>
            <pc:sldMk cId="2123625976" sldId="258"/>
            <ac:spMk id="174" creationId="{3B359E08-A5BC-B298-147F-EDC710FE9A4F}"/>
          </ac:spMkLst>
        </pc:spChg>
        <pc:spChg chg="mod">
          <ac:chgData name="Nicolas Kylilis" userId="f0684bbd-bd0f-4813-b6b6-fbe6c27aa4a3" providerId="ADAL" clId="{EBB3F279-6210-8049-9CEF-A4B08EE7DD02}" dt="2022-06-23T11:34:22.355" v="1368" actId="1038"/>
          <ac:spMkLst>
            <pc:docMk/>
            <pc:sldMk cId="2123625976" sldId="258"/>
            <ac:spMk id="175" creationId="{C3F1F3FA-5E60-CBDE-183F-AFA15E2861D9}"/>
          </ac:spMkLst>
        </pc:spChg>
        <pc:spChg chg="mod">
          <ac:chgData name="Nicolas Kylilis" userId="f0684bbd-bd0f-4813-b6b6-fbe6c27aa4a3" providerId="ADAL" clId="{EBB3F279-6210-8049-9CEF-A4B08EE7DD02}" dt="2022-06-23T11:34:22.355" v="1368" actId="1038"/>
          <ac:spMkLst>
            <pc:docMk/>
            <pc:sldMk cId="2123625976" sldId="258"/>
            <ac:spMk id="176" creationId="{5F20EAB9-7D79-8C7B-D3C0-A3181B837F33}"/>
          </ac:spMkLst>
        </pc:spChg>
        <pc:spChg chg="mod">
          <ac:chgData name="Nicolas Kylilis" userId="f0684bbd-bd0f-4813-b6b6-fbe6c27aa4a3" providerId="ADAL" clId="{EBB3F279-6210-8049-9CEF-A4B08EE7DD02}" dt="2022-06-23T11:34:22.355" v="1368" actId="1038"/>
          <ac:spMkLst>
            <pc:docMk/>
            <pc:sldMk cId="2123625976" sldId="258"/>
            <ac:spMk id="177" creationId="{5A553D4C-A149-6431-2F3D-279ADE164AF8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79" creationId="{C1C4F47D-023C-8A27-6F34-5FBE189FE7F7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80" creationId="{9FAF457E-5317-5C74-6890-02CD6C93C8A8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81" creationId="{CBEEA60D-4EB9-1F33-53C3-E2768A0275F5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82" creationId="{2708ACEF-DF9C-73CD-EECC-F3EB50EF7248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86" creationId="{09C372D5-D44B-2089-10AA-7307681FD06E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87" creationId="{47F7C1C6-2D16-9B2F-0B01-62FAAC3B662C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88" creationId="{86A32C2A-9288-BA67-3231-1B8BCBCBA650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89" creationId="{78840915-FC72-3293-0583-D069570E4C59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91" creationId="{E8CC90D5-CE57-C9A5-614B-490E875E9932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92" creationId="{B5A980E1-6C03-CAA1-243C-C6020A4C573D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93" creationId="{44B473EA-8049-0D9C-3872-4729A8BFB10C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94" creationId="{CCDAF4E3-6684-C56A-C258-42588711E35F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96" creationId="{F96EBE28-46B7-6A03-D317-BD7B5C1EAF58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97" creationId="{3C8F17E6-F400-C74B-D204-CA577DD7EE3E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98" creationId="{21A5CE53-D255-A953-AE98-4183F87B7F66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199" creationId="{B7F8B8A5-7A92-F43E-04CF-DCCC3839FF4B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201" creationId="{A9397E09-9FA7-6634-4ADD-6DF94EA41387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202" creationId="{1DF9A78E-174C-039F-0B33-5EFF099F011F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203" creationId="{10CD9934-8754-FCB4-7749-2109D6DDD53C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204" creationId="{B46CD29E-F3C7-C11B-0594-427BD7653F2A}"/>
          </ac:spMkLst>
        </pc:spChg>
        <pc:spChg chg="add mod">
          <ac:chgData name="Nicolas Kylilis" userId="f0684bbd-bd0f-4813-b6b6-fbe6c27aa4a3" providerId="ADAL" clId="{EBB3F279-6210-8049-9CEF-A4B08EE7DD02}" dt="2022-06-23T11:47:34.523" v="1697" actId="20577"/>
          <ac:spMkLst>
            <pc:docMk/>
            <pc:sldMk cId="2123625976" sldId="258"/>
            <ac:spMk id="205" creationId="{4CCBD914-4A34-AEDD-1175-AA1018505B41}"/>
          </ac:spMkLst>
        </pc:spChg>
        <pc:spChg chg="add 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206" creationId="{CD59CED0-4894-DC75-9A36-994BBAA2CFB8}"/>
          </ac:spMkLst>
        </pc:spChg>
        <pc:spChg chg="add 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207" creationId="{96036B03-55BC-C812-FC4D-3EBFC9A784E6}"/>
          </ac:spMkLst>
        </pc:spChg>
        <pc:spChg chg="add mod">
          <ac:chgData name="Nicolas Kylilis" userId="f0684bbd-bd0f-4813-b6b6-fbe6c27aa4a3" providerId="ADAL" clId="{EBB3F279-6210-8049-9CEF-A4B08EE7DD02}" dt="2022-06-23T11:48:49.305" v="1745" actId="1035"/>
          <ac:spMkLst>
            <pc:docMk/>
            <pc:sldMk cId="2123625976" sldId="258"/>
            <ac:spMk id="208" creationId="{C06A0705-A42C-7AC4-898C-BB6869838546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210" creationId="{C824E23A-E95B-A628-35EE-A1CEA5789706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211" creationId="{10352723-9371-6091-8232-B6810675ADE9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212" creationId="{87D3C92D-C9D3-B05F-B18F-F41C91D5038A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213" creationId="{41CAC94A-5BAB-7FD7-A012-A467EDBA3982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215" creationId="{6824DF75-26C0-C4F3-AEA4-EB7D946EA511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216" creationId="{EC7A0148-AFCB-638F-7B1D-6CBF5C36EE4A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217" creationId="{9EEC1FC0-B2E6-E533-D9D2-14A77A08600D}"/>
          </ac:spMkLst>
        </pc:spChg>
        <pc:spChg chg="mod">
          <ac:chgData name="Nicolas Kylilis" userId="f0684bbd-bd0f-4813-b6b6-fbe6c27aa4a3" providerId="ADAL" clId="{EBB3F279-6210-8049-9CEF-A4B08EE7DD02}" dt="2022-06-23T11:45:11.333" v="1665" actId="1036"/>
          <ac:spMkLst>
            <pc:docMk/>
            <pc:sldMk cId="2123625976" sldId="258"/>
            <ac:spMk id="218" creationId="{B511D77A-E7C2-35D1-8195-537C81A8ED0B}"/>
          </ac:spMkLst>
        </pc:spChg>
        <pc:grpChg chg="del">
          <ac:chgData name="Nicolas Kylilis" userId="f0684bbd-bd0f-4813-b6b6-fbe6c27aa4a3" providerId="ADAL" clId="{EBB3F279-6210-8049-9CEF-A4B08EE7DD02}" dt="2022-06-23T11:06:43.072" v="474" actId="478"/>
          <ac:grpSpMkLst>
            <pc:docMk/>
            <pc:sldMk cId="2123625976" sldId="258"/>
            <ac:grpSpMk id="13" creationId="{7831840F-C313-D920-B9D5-C70BE690CAF9}"/>
          </ac:grpSpMkLst>
        </pc:grpChg>
        <pc:grpChg chg="add del mod">
          <ac:chgData name="Nicolas Kylilis" userId="f0684bbd-bd0f-4813-b6b6-fbe6c27aa4a3" providerId="ADAL" clId="{EBB3F279-6210-8049-9CEF-A4B08EE7DD02}" dt="2022-06-23T11:44:34.238" v="1655" actId="478"/>
          <ac:grpSpMkLst>
            <pc:docMk/>
            <pc:sldMk cId="2123625976" sldId="258"/>
            <ac:grpSpMk id="20" creationId="{4D14CD39-9917-45A6-E4E7-451D8C9EF4A8}"/>
          </ac:grpSpMkLst>
        </pc:grpChg>
        <pc:grpChg chg="del">
          <ac:chgData name="Nicolas Kylilis" userId="f0684bbd-bd0f-4813-b6b6-fbe6c27aa4a3" providerId="ADAL" clId="{EBB3F279-6210-8049-9CEF-A4B08EE7DD02}" dt="2022-06-23T11:06:43.072" v="474" actId="478"/>
          <ac:grpSpMkLst>
            <pc:docMk/>
            <pc:sldMk cId="2123625976" sldId="258"/>
            <ac:grpSpMk id="40" creationId="{3844DED3-2193-41D4-FC1C-9D80277887BD}"/>
          </ac:grpSpMkLst>
        </pc:grpChg>
        <pc:grpChg chg="del">
          <ac:chgData name="Nicolas Kylilis" userId="f0684bbd-bd0f-4813-b6b6-fbe6c27aa4a3" providerId="ADAL" clId="{EBB3F279-6210-8049-9CEF-A4B08EE7DD02}" dt="2022-06-23T11:06:43.072" v="474" actId="478"/>
          <ac:grpSpMkLst>
            <pc:docMk/>
            <pc:sldMk cId="2123625976" sldId="258"/>
            <ac:grpSpMk id="48" creationId="{DFD22A39-91C1-1B35-EA20-F09B7E8A072F}"/>
          </ac:grpSpMkLst>
        </pc:grpChg>
        <pc:grpChg chg="add mod">
          <ac:chgData name="Nicolas Kylilis" userId="f0684bbd-bd0f-4813-b6b6-fbe6c27aa4a3" providerId="ADAL" clId="{EBB3F279-6210-8049-9CEF-A4B08EE7DD02}" dt="2022-06-23T11:48:15.009" v="1727" actId="1038"/>
          <ac:grpSpMkLst>
            <pc:docMk/>
            <pc:sldMk cId="2123625976" sldId="258"/>
            <ac:grpSpMk id="116" creationId="{E0D257AC-28FC-B939-7248-29603D1217D6}"/>
          </ac:grpSpMkLst>
        </pc:grpChg>
        <pc:grpChg chg="mod">
          <ac:chgData name="Nicolas Kylilis" userId="f0684bbd-bd0f-4813-b6b6-fbe6c27aa4a3" providerId="ADAL" clId="{EBB3F279-6210-8049-9CEF-A4B08EE7DD02}" dt="2022-06-23T11:06:19.176" v="473" actId="1076"/>
          <ac:grpSpMkLst>
            <pc:docMk/>
            <pc:sldMk cId="2123625976" sldId="258"/>
            <ac:grpSpMk id="118" creationId="{264BD9BF-DC1C-7415-2ABC-591F942DCEE5}"/>
          </ac:grpSpMkLst>
        </pc:grpChg>
        <pc:grpChg chg="add mod">
          <ac:chgData name="Nicolas Kylilis" userId="f0684bbd-bd0f-4813-b6b6-fbe6c27aa4a3" providerId="ADAL" clId="{EBB3F279-6210-8049-9CEF-A4B08EE7DD02}" dt="2022-06-23T11:48:15.009" v="1727" actId="1038"/>
          <ac:grpSpMkLst>
            <pc:docMk/>
            <pc:sldMk cId="2123625976" sldId="258"/>
            <ac:grpSpMk id="123" creationId="{CBE65781-CD18-5BF3-0091-B6D9B4751A5A}"/>
          </ac:grpSpMkLst>
        </pc:grpChg>
        <pc:grpChg chg="add mod">
          <ac:chgData name="Nicolas Kylilis" userId="f0684bbd-bd0f-4813-b6b6-fbe6c27aa4a3" providerId="ADAL" clId="{EBB3F279-6210-8049-9CEF-A4B08EE7DD02}" dt="2022-06-23T11:48:15.009" v="1727" actId="1038"/>
          <ac:grpSpMkLst>
            <pc:docMk/>
            <pc:sldMk cId="2123625976" sldId="258"/>
            <ac:grpSpMk id="128" creationId="{AF708941-FF26-520F-1E6C-C7993C7B52A5}"/>
          </ac:grpSpMkLst>
        </pc:grpChg>
        <pc:grpChg chg="add mod">
          <ac:chgData name="Nicolas Kylilis" userId="f0684bbd-bd0f-4813-b6b6-fbe6c27aa4a3" providerId="ADAL" clId="{EBB3F279-6210-8049-9CEF-A4B08EE7DD02}" dt="2022-06-23T11:48:15.009" v="1727" actId="1038"/>
          <ac:grpSpMkLst>
            <pc:docMk/>
            <pc:sldMk cId="2123625976" sldId="258"/>
            <ac:grpSpMk id="133" creationId="{1C87CE46-5414-474B-7150-ADCED48EDB1E}"/>
          </ac:grpSpMkLst>
        </pc:grpChg>
        <pc:grpChg chg="add mod">
          <ac:chgData name="Nicolas Kylilis" userId="f0684bbd-bd0f-4813-b6b6-fbe6c27aa4a3" providerId="ADAL" clId="{EBB3F279-6210-8049-9CEF-A4B08EE7DD02}" dt="2022-06-23T11:45:11.333" v="1665" actId="1036"/>
          <ac:grpSpMkLst>
            <pc:docMk/>
            <pc:sldMk cId="2123625976" sldId="258"/>
            <ac:grpSpMk id="139" creationId="{62C33EC5-C05F-210C-D200-01B65C6AE00D}"/>
          </ac:grpSpMkLst>
        </pc:grpChg>
        <pc:grpChg chg="add mod">
          <ac:chgData name="Nicolas Kylilis" userId="f0684bbd-bd0f-4813-b6b6-fbe6c27aa4a3" providerId="ADAL" clId="{EBB3F279-6210-8049-9CEF-A4B08EE7DD02}" dt="2022-06-23T11:45:11.333" v="1665" actId="1036"/>
          <ac:grpSpMkLst>
            <pc:docMk/>
            <pc:sldMk cId="2123625976" sldId="258"/>
            <ac:grpSpMk id="146" creationId="{5E378C26-F60F-6043-F302-3C151AF3BBD3}"/>
          </ac:grpSpMkLst>
        </pc:grpChg>
        <pc:grpChg chg="add del mod">
          <ac:chgData name="Nicolas Kylilis" userId="f0684bbd-bd0f-4813-b6b6-fbe6c27aa4a3" providerId="ADAL" clId="{EBB3F279-6210-8049-9CEF-A4B08EE7DD02}" dt="2022-06-23T11:42:29.961" v="1550" actId="478"/>
          <ac:grpSpMkLst>
            <pc:docMk/>
            <pc:sldMk cId="2123625976" sldId="258"/>
            <ac:grpSpMk id="151" creationId="{0DCFB0EF-830F-EC23-D4A2-3666D7442E4E}"/>
          </ac:grpSpMkLst>
        </pc:grpChg>
        <pc:grpChg chg="add mod">
          <ac:chgData name="Nicolas Kylilis" userId="f0684bbd-bd0f-4813-b6b6-fbe6c27aa4a3" providerId="ADAL" clId="{EBB3F279-6210-8049-9CEF-A4B08EE7DD02}" dt="2022-06-23T11:45:11.333" v="1665" actId="1036"/>
          <ac:grpSpMkLst>
            <pc:docMk/>
            <pc:sldMk cId="2123625976" sldId="258"/>
            <ac:grpSpMk id="156" creationId="{F43FE2A4-AA6C-8EA1-B451-E2F0FD3ECA07}"/>
          </ac:grpSpMkLst>
        </pc:grpChg>
        <pc:grpChg chg="add mod">
          <ac:chgData name="Nicolas Kylilis" userId="f0684bbd-bd0f-4813-b6b6-fbe6c27aa4a3" providerId="ADAL" clId="{EBB3F279-6210-8049-9CEF-A4B08EE7DD02}" dt="2022-06-23T11:45:11.333" v="1665" actId="1036"/>
          <ac:grpSpMkLst>
            <pc:docMk/>
            <pc:sldMk cId="2123625976" sldId="258"/>
            <ac:grpSpMk id="163" creationId="{53C90C08-AAD2-2C35-6BFC-4CE5B3C2C215}"/>
          </ac:grpSpMkLst>
        </pc:grpChg>
        <pc:grpChg chg="add mod">
          <ac:chgData name="Nicolas Kylilis" userId="f0684bbd-bd0f-4813-b6b6-fbe6c27aa4a3" providerId="ADAL" clId="{EBB3F279-6210-8049-9CEF-A4B08EE7DD02}" dt="2022-06-23T11:45:11.333" v="1665" actId="1036"/>
          <ac:grpSpMkLst>
            <pc:docMk/>
            <pc:sldMk cId="2123625976" sldId="258"/>
            <ac:grpSpMk id="168" creationId="{6CEEA787-AFCF-E4D2-9D9C-99A3394B6E3B}"/>
          </ac:grpSpMkLst>
        </pc:grpChg>
        <pc:grpChg chg="add del mod">
          <ac:chgData name="Nicolas Kylilis" userId="f0684bbd-bd0f-4813-b6b6-fbe6c27aa4a3" providerId="ADAL" clId="{EBB3F279-6210-8049-9CEF-A4B08EE7DD02}" dt="2022-06-23T11:43:51.507" v="1609" actId="478"/>
          <ac:grpSpMkLst>
            <pc:docMk/>
            <pc:sldMk cId="2123625976" sldId="258"/>
            <ac:grpSpMk id="173" creationId="{4A34AB69-6BB8-64EB-655B-8E395456B64C}"/>
          </ac:grpSpMkLst>
        </pc:grpChg>
        <pc:grpChg chg="add mod">
          <ac:chgData name="Nicolas Kylilis" userId="f0684bbd-bd0f-4813-b6b6-fbe6c27aa4a3" providerId="ADAL" clId="{EBB3F279-6210-8049-9CEF-A4B08EE7DD02}" dt="2022-06-23T11:45:11.333" v="1665" actId="1036"/>
          <ac:grpSpMkLst>
            <pc:docMk/>
            <pc:sldMk cId="2123625976" sldId="258"/>
            <ac:grpSpMk id="178" creationId="{2A877ACC-A7F1-A32E-E0A4-285B95F2D14F}"/>
          </ac:grpSpMkLst>
        </pc:grpChg>
        <pc:grpChg chg="add mod">
          <ac:chgData name="Nicolas Kylilis" userId="f0684bbd-bd0f-4813-b6b6-fbe6c27aa4a3" providerId="ADAL" clId="{EBB3F279-6210-8049-9CEF-A4B08EE7DD02}" dt="2022-06-23T11:45:11.333" v="1665" actId="1036"/>
          <ac:grpSpMkLst>
            <pc:docMk/>
            <pc:sldMk cId="2123625976" sldId="258"/>
            <ac:grpSpMk id="185" creationId="{435422F6-B61A-F7E2-022A-A2B8D18D97DD}"/>
          </ac:grpSpMkLst>
        </pc:grpChg>
        <pc:grpChg chg="add mod">
          <ac:chgData name="Nicolas Kylilis" userId="f0684bbd-bd0f-4813-b6b6-fbe6c27aa4a3" providerId="ADAL" clId="{EBB3F279-6210-8049-9CEF-A4B08EE7DD02}" dt="2022-06-23T11:45:11.333" v="1665" actId="1036"/>
          <ac:grpSpMkLst>
            <pc:docMk/>
            <pc:sldMk cId="2123625976" sldId="258"/>
            <ac:grpSpMk id="190" creationId="{A14BA62F-F27D-C50E-5054-1BF869E4571A}"/>
          </ac:grpSpMkLst>
        </pc:grpChg>
        <pc:grpChg chg="add mod">
          <ac:chgData name="Nicolas Kylilis" userId="f0684bbd-bd0f-4813-b6b6-fbe6c27aa4a3" providerId="ADAL" clId="{EBB3F279-6210-8049-9CEF-A4B08EE7DD02}" dt="2022-06-23T11:45:11.333" v="1665" actId="1036"/>
          <ac:grpSpMkLst>
            <pc:docMk/>
            <pc:sldMk cId="2123625976" sldId="258"/>
            <ac:grpSpMk id="195" creationId="{EFE8E3D8-9B67-72B9-6423-4CE4EB094BF4}"/>
          </ac:grpSpMkLst>
        </pc:grpChg>
        <pc:grpChg chg="add mod">
          <ac:chgData name="Nicolas Kylilis" userId="f0684bbd-bd0f-4813-b6b6-fbe6c27aa4a3" providerId="ADAL" clId="{EBB3F279-6210-8049-9CEF-A4B08EE7DD02}" dt="2022-06-23T11:45:11.333" v="1665" actId="1036"/>
          <ac:grpSpMkLst>
            <pc:docMk/>
            <pc:sldMk cId="2123625976" sldId="258"/>
            <ac:grpSpMk id="200" creationId="{5A9B3BA6-060C-C899-ABB3-83DBDB6430F4}"/>
          </ac:grpSpMkLst>
        </pc:grpChg>
        <pc:grpChg chg="add mod">
          <ac:chgData name="Nicolas Kylilis" userId="f0684bbd-bd0f-4813-b6b6-fbe6c27aa4a3" providerId="ADAL" clId="{EBB3F279-6210-8049-9CEF-A4B08EE7DD02}" dt="2022-06-23T11:45:11.333" v="1665" actId="1036"/>
          <ac:grpSpMkLst>
            <pc:docMk/>
            <pc:sldMk cId="2123625976" sldId="258"/>
            <ac:grpSpMk id="209" creationId="{B31A345A-117D-C48B-D498-ED6CFFA533C4}"/>
          </ac:grpSpMkLst>
        </pc:grpChg>
        <pc:grpChg chg="add mod">
          <ac:chgData name="Nicolas Kylilis" userId="f0684bbd-bd0f-4813-b6b6-fbe6c27aa4a3" providerId="ADAL" clId="{EBB3F279-6210-8049-9CEF-A4B08EE7DD02}" dt="2022-06-23T11:45:11.333" v="1665" actId="1036"/>
          <ac:grpSpMkLst>
            <pc:docMk/>
            <pc:sldMk cId="2123625976" sldId="258"/>
            <ac:grpSpMk id="214" creationId="{30242948-F19A-8B74-1764-F5D92FDFEF8B}"/>
          </ac:grpSpMkLst>
        </pc:grpChg>
        <pc:picChg chg="del">
          <ac:chgData name="Nicolas Kylilis" userId="f0684bbd-bd0f-4813-b6b6-fbe6c27aa4a3" providerId="ADAL" clId="{EBB3F279-6210-8049-9CEF-A4B08EE7DD02}" dt="2022-06-23T11:06:43.072" v="474" actId="478"/>
          <ac:picMkLst>
            <pc:docMk/>
            <pc:sldMk cId="2123625976" sldId="258"/>
            <ac:picMk id="16" creationId="{7AC61FB9-DD4E-36BA-98C8-E12517A4C5CA}"/>
          </ac:picMkLst>
        </pc:picChg>
        <pc:picChg chg="mod">
          <ac:chgData name="Nicolas Kylilis" userId="f0684bbd-bd0f-4813-b6b6-fbe6c27aa4a3" providerId="ADAL" clId="{EBB3F279-6210-8049-9CEF-A4B08EE7DD02}" dt="2022-06-23T11:06:19.176" v="473" actId="1076"/>
          <ac:picMkLst>
            <pc:docMk/>
            <pc:sldMk cId="2123625976" sldId="258"/>
            <ac:picMk id="77" creationId="{4ACAA0D8-B344-EC50-3E17-8C6479D3085B}"/>
          </ac:picMkLst>
        </pc:picChg>
        <pc:picChg chg="add mod">
          <ac:chgData name="Nicolas Kylilis" userId="f0684bbd-bd0f-4813-b6b6-fbe6c27aa4a3" providerId="ADAL" clId="{EBB3F279-6210-8049-9CEF-A4B08EE7DD02}" dt="2022-06-23T11:45:11.333" v="1665" actId="1036"/>
          <ac:picMkLst>
            <pc:docMk/>
            <pc:sldMk cId="2123625976" sldId="258"/>
            <ac:picMk id="112" creationId="{06008C08-E366-167C-DC0B-37E2FC4F4CAF}"/>
          </ac:picMkLst>
        </pc:picChg>
        <pc:picChg chg="mod">
          <ac:chgData name="Nicolas Kylilis" userId="f0684bbd-bd0f-4813-b6b6-fbe6c27aa4a3" providerId="ADAL" clId="{EBB3F279-6210-8049-9CEF-A4B08EE7DD02}" dt="2022-06-23T11:06:19.176" v="473" actId="1076"/>
          <ac:picMkLst>
            <pc:docMk/>
            <pc:sldMk cId="2123625976" sldId="258"/>
            <ac:picMk id="115" creationId="{79ACC8A9-0EE7-D32D-D25A-1CDD374678BC}"/>
          </ac:picMkLst>
        </pc:picChg>
        <pc:picChg chg="add mod">
          <ac:chgData name="Nicolas Kylilis" userId="f0684bbd-bd0f-4813-b6b6-fbe6c27aa4a3" providerId="ADAL" clId="{EBB3F279-6210-8049-9CEF-A4B08EE7DD02}" dt="2022-06-23T11:45:11.333" v="1665" actId="1036"/>
          <ac:picMkLst>
            <pc:docMk/>
            <pc:sldMk cId="2123625976" sldId="258"/>
            <ac:picMk id="138" creationId="{FE66FF66-96F4-4350-5D29-E192E5F471EB}"/>
          </ac:picMkLst>
        </pc:picChg>
        <pc:picChg chg="add mod">
          <ac:chgData name="Nicolas Kylilis" userId="f0684bbd-bd0f-4813-b6b6-fbe6c27aa4a3" providerId="ADAL" clId="{EBB3F279-6210-8049-9CEF-A4B08EE7DD02}" dt="2022-06-23T11:45:11.333" v="1665" actId="1036"/>
          <ac:picMkLst>
            <pc:docMk/>
            <pc:sldMk cId="2123625976" sldId="258"/>
            <ac:picMk id="161" creationId="{072A5496-1AA0-76A6-20F5-07017842D02D}"/>
          </ac:picMkLst>
        </pc:picChg>
        <pc:picChg chg="add mod">
          <ac:chgData name="Nicolas Kylilis" userId="f0684bbd-bd0f-4813-b6b6-fbe6c27aa4a3" providerId="ADAL" clId="{EBB3F279-6210-8049-9CEF-A4B08EE7DD02}" dt="2022-06-23T11:45:11.333" v="1665" actId="1036"/>
          <ac:picMkLst>
            <pc:docMk/>
            <pc:sldMk cId="2123625976" sldId="258"/>
            <ac:picMk id="162" creationId="{1D9596FF-A65A-0C5C-0F53-A7494D29B9C6}"/>
          </ac:picMkLst>
        </pc:picChg>
        <pc:picChg chg="add mod">
          <ac:chgData name="Nicolas Kylilis" userId="f0684bbd-bd0f-4813-b6b6-fbe6c27aa4a3" providerId="ADAL" clId="{EBB3F279-6210-8049-9CEF-A4B08EE7DD02}" dt="2022-06-23T11:45:11.333" v="1665" actId="1036"/>
          <ac:picMkLst>
            <pc:docMk/>
            <pc:sldMk cId="2123625976" sldId="258"/>
            <ac:picMk id="183" creationId="{BD85C54A-928C-9302-8EA6-EDB59F10C97F}"/>
          </ac:picMkLst>
        </pc:picChg>
        <pc:picChg chg="add mod">
          <ac:chgData name="Nicolas Kylilis" userId="f0684bbd-bd0f-4813-b6b6-fbe6c27aa4a3" providerId="ADAL" clId="{EBB3F279-6210-8049-9CEF-A4B08EE7DD02}" dt="2022-06-23T11:45:11.333" v="1665" actId="1036"/>
          <ac:picMkLst>
            <pc:docMk/>
            <pc:sldMk cId="2123625976" sldId="258"/>
            <ac:picMk id="184" creationId="{6CFD7900-DFA1-0E4E-D0C0-F2371F5B4775}"/>
          </ac:picMkLst>
        </pc:picChg>
        <pc:picChg chg="mod">
          <ac:chgData name="Nicolas Kylilis" userId="f0684bbd-bd0f-4813-b6b6-fbe6c27aa4a3" providerId="ADAL" clId="{EBB3F279-6210-8049-9CEF-A4B08EE7DD02}" dt="2022-06-23T11:06:19.176" v="473" actId="1076"/>
          <ac:picMkLst>
            <pc:docMk/>
            <pc:sldMk cId="2123625976" sldId="258"/>
            <ac:picMk id="1026" creationId="{44C8FBCE-54D0-B102-4EC3-3012107E059C}"/>
          </ac:picMkLst>
        </pc:picChg>
        <pc:cxnChg chg="del">
          <ac:chgData name="Nicolas Kylilis" userId="f0684bbd-bd0f-4813-b6b6-fbe6c27aa4a3" providerId="ADAL" clId="{EBB3F279-6210-8049-9CEF-A4B08EE7DD02}" dt="2022-06-23T11:06:51.481" v="476" actId="478"/>
          <ac:cxnSpMkLst>
            <pc:docMk/>
            <pc:sldMk cId="2123625976" sldId="258"/>
            <ac:cxnSpMk id="2" creationId="{D8509862-B4B8-6D01-BA9D-42E3609719CA}"/>
          </ac:cxnSpMkLst>
        </pc:cxnChg>
        <pc:cxnChg chg="del">
          <ac:chgData name="Nicolas Kylilis" userId="f0684bbd-bd0f-4813-b6b6-fbe6c27aa4a3" providerId="ADAL" clId="{EBB3F279-6210-8049-9CEF-A4B08EE7DD02}" dt="2022-06-23T11:06:43.072" v="474" actId="478"/>
          <ac:cxnSpMkLst>
            <pc:docMk/>
            <pc:sldMk cId="2123625976" sldId="258"/>
            <ac:cxnSpMk id="7" creationId="{E2A625C1-6606-441B-79A5-EFACD6C8F136}"/>
          </ac:cxnSpMkLst>
        </pc:cxnChg>
        <pc:cxnChg chg="del">
          <ac:chgData name="Nicolas Kylilis" userId="f0684bbd-bd0f-4813-b6b6-fbe6c27aa4a3" providerId="ADAL" clId="{EBB3F279-6210-8049-9CEF-A4B08EE7DD02}" dt="2022-06-23T11:06:43.072" v="474" actId="478"/>
          <ac:cxnSpMkLst>
            <pc:docMk/>
            <pc:sldMk cId="2123625976" sldId="258"/>
            <ac:cxnSpMk id="10" creationId="{F40825C3-DBA9-1B82-A5F4-4A035C75F896}"/>
          </ac:cxnSpMkLst>
        </pc:cxnChg>
        <pc:cxnChg chg="del">
          <ac:chgData name="Nicolas Kylilis" userId="f0684bbd-bd0f-4813-b6b6-fbe6c27aa4a3" providerId="ADAL" clId="{EBB3F279-6210-8049-9CEF-A4B08EE7DD02}" dt="2022-06-23T11:06:43.072" v="474" actId="478"/>
          <ac:cxnSpMkLst>
            <pc:docMk/>
            <pc:sldMk cId="2123625976" sldId="258"/>
            <ac:cxnSpMk id="12" creationId="{A1B9FCAC-690F-53EE-D47C-A6B32F574CF4}"/>
          </ac:cxnSpMkLst>
        </pc:cxnChg>
        <pc:cxnChg chg="del">
          <ac:chgData name="Nicolas Kylilis" userId="f0684bbd-bd0f-4813-b6b6-fbe6c27aa4a3" providerId="ADAL" clId="{EBB3F279-6210-8049-9CEF-A4B08EE7DD02}" dt="2022-06-23T11:06:43.072" v="474" actId="478"/>
          <ac:cxnSpMkLst>
            <pc:docMk/>
            <pc:sldMk cId="2123625976" sldId="258"/>
            <ac:cxnSpMk id="54" creationId="{E0FB729C-7163-E9E4-46DC-174385EA637C}"/>
          </ac:cxnSpMkLst>
        </pc:cxnChg>
        <pc:cxnChg chg="mod">
          <ac:chgData name="Nicolas Kylilis" userId="f0684bbd-bd0f-4813-b6b6-fbe6c27aa4a3" providerId="ADAL" clId="{EBB3F279-6210-8049-9CEF-A4B08EE7DD02}" dt="2022-06-23T11:06:19.176" v="473" actId="1076"/>
          <ac:cxnSpMkLst>
            <pc:docMk/>
            <pc:sldMk cId="2123625976" sldId="258"/>
            <ac:cxnSpMk id="111" creationId="{D21F1595-39A7-393C-81EA-9C8E0EB49CBA}"/>
          </ac:cxnSpMkLst>
        </pc:cxnChg>
        <pc:cxnChg chg="mod">
          <ac:chgData name="Nicolas Kylilis" userId="f0684bbd-bd0f-4813-b6b6-fbe6c27aa4a3" providerId="ADAL" clId="{EBB3F279-6210-8049-9CEF-A4B08EE7DD02}" dt="2022-06-23T11:06:19.176" v="473" actId="1076"/>
          <ac:cxnSpMkLst>
            <pc:docMk/>
            <pc:sldMk cId="2123625976" sldId="258"/>
            <ac:cxnSpMk id="114" creationId="{069EF182-271C-8C70-70BC-2696EF34CAB2}"/>
          </ac:cxnSpMkLst>
        </pc:cxnChg>
      </pc:sldChg>
      <pc:sldChg chg="addSp delSp modSp add mod">
        <pc:chgData name="Nicolas Kylilis" userId="f0684bbd-bd0f-4813-b6b6-fbe6c27aa4a3" providerId="ADAL" clId="{EBB3F279-6210-8049-9CEF-A4B08EE7DD02}" dt="2022-07-22T06:52:48.007" v="3036" actId="165"/>
        <pc:sldMkLst>
          <pc:docMk/>
          <pc:sldMk cId="3730480608" sldId="259"/>
        </pc:sldMkLst>
        <pc:spChg chg="mod">
          <ac:chgData name="Nicolas Kylilis" userId="f0684bbd-bd0f-4813-b6b6-fbe6c27aa4a3" providerId="ADAL" clId="{EBB3F279-6210-8049-9CEF-A4B08EE7DD02}" dt="2022-07-22T06:48:08.611" v="2978" actId="1076"/>
          <ac:spMkLst>
            <pc:docMk/>
            <pc:sldMk cId="3730480608" sldId="259"/>
            <ac:spMk id="6" creationId="{129111FC-7755-E3B9-2960-26213B971FAA}"/>
          </ac:spMkLst>
        </pc:spChg>
        <pc:spChg chg="mod">
          <ac:chgData name="Nicolas Kylilis" userId="f0684bbd-bd0f-4813-b6b6-fbe6c27aa4a3" providerId="ADAL" clId="{EBB3F279-6210-8049-9CEF-A4B08EE7DD02}" dt="2022-07-22T06:48:08.611" v="2978" actId="1076"/>
          <ac:spMkLst>
            <pc:docMk/>
            <pc:sldMk cId="3730480608" sldId="259"/>
            <ac:spMk id="7" creationId="{8B2709A8-B1D9-FC11-1CC5-35601D43C4ED}"/>
          </ac:spMkLst>
        </pc:spChg>
        <pc:spChg chg="mod">
          <ac:chgData name="Nicolas Kylilis" userId="f0684bbd-bd0f-4813-b6b6-fbe6c27aa4a3" providerId="ADAL" clId="{EBB3F279-6210-8049-9CEF-A4B08EE7DD02}" dt="2022-07-22T06:48:08.611" v="2978" actId="1076"/>
          <ac:spMkLst>
            <pc:docMk/>
            <pc:sldMk cId="3730480608" sldId="259"/>
            <ac:spMk id="8" creationId="{E438AE6B-3E4D-ABAD-DAA3-B2C9B3165433}"/>
          </ac:spMkLst>
        </pc:spChg>
        <pc:spChg chg="mod">
          <ac:chgData name="Nicolas Kylilis" userId="f0684bbd-bd0f-4813-b6b6-fbe6c27aa4a3" providerId="ADAL" clId="{EBB3F279-6210-8049-9CEF-A4B08EE7DD02}" dt="2022-07-22T06:48:08.611" v="2978" actId="1076"/>
          <ac:spMkLst>
            <pc:docMk/>
            <pc:sldMk cId="3730480608" sldId="259"/>
            <ac:spMk id="9" creationId="{B6DCF36C-F35E-2506-3472-F7AECABFF7BA}"/>
          </ac:spMkLst>
        </pc:spChg>
        <pc:spChg chg="mod">
          <ac:chgData name="Nicolas Kylilis" userId="f0684bbd-bd0f-4813-b6b6-fbe6c27aa4a3" providerId="ADAL" clId="{EBB3F279-6210-8049-9CEF-A4B08EE7DD02}" dt="2022-07-22T06:48:08.611" v="2978" actId="1076"/>
          <ac:spMkLst>
            <pc:docMk/>
            <pc:sldMk cId="3730480608" sldId="259"/>
            <ac:spMk id="13" creationId="{76235343-588C-A2D2-61B1-F03BD4E131D4}"/>
          </ac:spMkLst>
        </pc:spChg>
        <pc:spChg chg="mod">
          <ac:chgData name="Nicolas Kylilis" userId="f0684bbd-bd0f-4813-b6b6-fbe6c27aa4a3" providerId="ADAL" clId="{EBB3F279-6210-8049-9CEF-A4B08EE7DD02}" dt="2022-07-22T06:48:08.611" v="2978" actId="1076"/>
          <ac:spMkLst>
            <pc:docMk/>
            <pc:sldMk cId="3730480608" sldId="259"/>
            <ac:spMk id="14" creationId="{F1A8C011-3EC3-0CCF-7E1D-4B8EE3EFC6F6}"/>
          </ac:spMkLst>
        </pc:spChg>
        <pc:spChg chg="del">
          <ac:chgData name="Nicolas Kylilis" userId="f0684bbd-bd0f-4813-b6b6-fbe6c27aa4a3" providerId="ADAL" clId="{EBB3F279-6210-8049-9CEF-A4B08EE7DD02}" dt="2022-07-22T06:04:47.975" v="1749" actId="478"/>
          <ac:spMkLst>
            <pc:docMk/>
            <pc:sldMk cId="3730480608" sldId="259"/>
            <ac:spMk id="15" creationId="{CEF05EDF-D882-FD2F-B481-C6F2CA4BE7B1}"/>
          </ac:spMkLst>
        </pc:spChg>
        <pc:spChg chg="del">
          <ac:chgData name="Nicolas Kylilis" userId="f0684bbd-bd0f-4813-b6b6-fbe6c27aa4a3" providerId="ADAL" clId="{EBB3F279-6210-8049-9CEF-A4B08EE7DD02}" dt="2022-07-22T06:04:47.975" v="1749" actId="478"/>
          <ac:spMkLst>
            <pc:docMk/>
            <pc:sldMk cId="3730480608" sldId="259"/>
            <ac:spMk id="20" creationId="{1E5821F9-1852-3E9C-64FF-44D899048C64}"/>
          </ac:spMkLst>
        </pc:spChg>
        <pc:spChg chg="del">
          <ac:chgData name="Nicolas Kylilis" userId="f0684bbd-bd0f-4813-b6b6-fbe6c27aa4a3" providerId="ADAL" clId="{EBB3F279-6210-8049-9CEF-A4B08EE7DD02}" dt="2022-07-22T06:04:47.975" v="1749" actId="478"/>
          <ac:spMkLst>
            <pc:docMk/>
            <pc:sldMk cId="3730480608" sldId="259"/>
            <ac:spMk id="22" creationId="{AFBF7BFD-9A42-B1E1-3F13-FC184EA77D8A}"/>
          </ac:spMkLst>
        </pc:spChg>
        <pc:spChg chg="del">
          <ac:chgData name="Nicolas Kylilis" userId="f0684bbd-bd0f-4813-b6b6-fbe6c27aa4a3" providerId="ADAL" clId="{EBB3F279-6210-8049-9CEF-A4B08EE7DD02}" dt="2022-07-22T06:04:47.975" v="1749" actId="478"/>
          <ac:spMkLst>
            <pc:docMk/>
            <pc:sldMk cId="3730480608" sldId="259"/>
            <ac:spMk id="23" creationId="{80EAACDF-1972-B7CC-E502-D042A88632A3}"/>
          </ac:spMkLst>
        </pc:spChg>
        <pc:spChg chg="del">
          <ac:chgData name="Nicolas Kylilis" userId="f0684bbd-bd0f-4813-b6b6-fbe6c27aa4a3" providerId="ADAL" clId="{EBB3F279-6210-8049-9CEF-A4B08EE7DD02}" dt="2022-07-22T06:04:47.975" v="1749" actId="478"/>
          <ac:spMkLst>
            <pc:docMk/>
            <pc:sldMk cId="3730480608" sldId="259"/>
            <ac:spMk id="24" creationId="{33F58702-A32E-A2FC-9E81-7B2767FD05FC}"/>
          </ac:spMkLst>
        </pc:spChg>
        <pc:spChg chg="del">
          <ac:chgData name="Nicolas Kylilis" userId="f0684bbd-bd0f-4813-b6b6-fbe6c27aa4a3" providerId="ADAL" clId="{EBB3F279-6210-8049-9CEF-A4B08EE7DD02}" dt="2022-07-22T06:04:47.975" v="1749" actId="478"/>
          <ac:spMkLst>
            <pc:docMk/>
            <pc:sldMk cId="3730480608" sldId="259"/>
            <ac:spMk id="25" creationId="{B4D426DF-63A7-CA8D-00F0-615C8A2F4D43}"/>
          </ac:spMkLst>
        </pc:spChg>
        <pc:spChg chg="del mod">
          <ac:chgData name="Nicolas Kylilis" userId="f0684bbd-bd0f-4813-b6b6-fbe6c27aa4a3" providerId="ADAL" clId="{EBB3F279-6210-8049-9CEF-A4B08EE7DD02}" dt="2022-07-22T06:13:41.916" v="1987" actId="478"/>
          <ac:spMkLst>
            <pc:docMk/>
            <pc:sldMk cId="3730480608" sldId="259"/>
            <ac:spMk id="26" creationId="{52879203-ADD3-4536-09D8-267D41F7D4C0}"/>
          </ac:spMkLst>
        </pc:spChg>
        <pc:spChg chg="add mod">
          <ac:chgData name="Nicolas Kylilis" userId="f0684bbd-bd0f-4813-b6b6-fbe6c27aa4a3" providerId="ADAL" clId="{EBB3F279-6210-8049-9CEF-A4B08EE7DD02}" dt="2022-07-22T06:51:33.296" v="3020" actId="1036"/>
          <ac:spMkLst>
            <pc:docMk/>
            <pc:sldMk cId="3730480608" sldId="259"/>
            <ac:spMk id="27" creationId="{0E8C91F9-4339-9AA5-8DD2-037E6B59A5BA}"/>
          </ac:spMkLst>
        </pc:spChg>
        <pc:spChg chg="add mod">
          <ac:chgData name="Nicolas Kylilis" userId="f0684bbd-bd0f-4813-b6b6-fbe6c27aa4a3" providerId="ADAL" clId="{EBB3F279-6210-8049-9CEF-A4B08EE7DD02}" dt="2022-07-22T06:51:33.296" v="3020" actId="1036"/>
          <ac:spMkLst>
            <pc:docMk/>
            <pc:sldMk cId="3730480608" sldId="259"/>
            <ac:spMk id="28" creationId="{16249DFA-2009-CDD6-B213-DD72A700AD21}"/>
          </ac:spMkLst>
        </pc:spChg>
        <pc:spChg chg="del">
          <ac:chgData name="Nicolas Kylilis" userId="f0684bbd-bd0f-4813-b6b6-fbe6c27aa4a3" providerId="ADAL" clId="{EBB3F279-6210-8049-9CEF-A4B08EE7DD02}" dt="2022-07-22T06:04:47.975" v="1749" actId="478"/>
          <ac:spMkLst>
            <pc:docMk/>
            <pc:sldMk cId="3730480608" sldId="259"/>
            <ac:spMk id="33" creationId="{9CA18FBF-58F4-49D3-B186-4A83D7F023F3}"/>
          </ac:spMkLst>
        </pc:spChg>
        <pc:spChg chg="del">
          <ac:chgData name="Nicolas Kylilis" userId="f0684bbd-bd0f-4813-b6b6-fbe6c27aa4a3" providerId="ADAL" clId="{EBB3F279-6210-8049-9CEF-A4B08EE7DD02}" dt="2022-07-22T06:04:47.975" v="1749" actId="478"/>
          <ac:spMkLst>
            <pc:docMk/>
            <pc:sldMk cId="3730480608" sldId="259"/>
            <ac:spMk id="34" creationId="{4FF7A509-5F23-67C5-0A2B-92B2CF7A626E}"/>
          </ac:spMkLst>
        </pc:spChg>
        <pc:spChg chg="del">
          <ac:chgData name="Nicolas Kylilis" userId="f0684bbd-bd0f-4813-b6b6-fbe6c27aa4a3" providerId="ADAL" clId="{EBB3F279-6210-8049-9CEF-A4B08EE7DD02}" dt="2022-07-22T06:04:47.975" v="1749" actId="478"/>
          <ac:spMkLst>
            <pc:docMk/>
            <pc:sldMk cId="3730480608" sldId="259"/>
            <ac:spMk id="35" creationId="{E849E017-27C7-865F-6412-AF75CA23E05C}"/>
          </ac:spMkLst>
        </pc:spChg>
        <pc:spChg chg="del">
          <ac:chgData name="Nicolas Kylilis" userId="f0684bbd-bd0f-4813-b6b6-fbe6c27aa4a3" providerId="ADAL" clId="{EBB3F279-6210-8049-9CEF-A4B08EE7DD02}" dt="2022-07-22T06:04:47.975" v="1749" actId="478"/>
          <ac:spMkLst>
            <pc:docMk/>
            <pc:sldMk cId="3730480608" sldId="259"/>
            <ac:spMk id="36" creationId="{36B2990D-AFFF-0C82-FE78-2B8C44FA89FE}"/>
          </ac:spMkLst>
        </pc:spChg>
        <pc:spChg chg="mod">
          <ac:chgData name="Nicolas Kylilis" userId="f0684bbd-bd0f-4813-b6b6-fbe6c27aa4a3" providerId="ADAL" clId="{EBB3F279-6210-8049-9CEF-A4B08EE7DD02}" dt="2022-07-22T06:48:08.611" v="2978" actId="1076"/>
          <ac:spMkLst>
            <pc:docMk/>
            <pc:sldMk cId="3730480608" sldId="259"/>
            <ac:spMk id="40" creationId="{226CD19A-8586-88C5-32DA-2D509F423321}"/>
          </ac:spMkLst>
        </pc:spChg>
        <pc:spChg chg="del mod">
          <ac:chgData name="Nicolas Kylilis" userId="f0684bbd-bd0f-4813-b6b6-fbe6c27aa4a3" providerId="ADAL" clId="{EBB3F279-6210-8049-9CEF-A4B08EE7DD02}" dt="2022-07-22T06:04:51.903" v="1751" actId="478"/>
          <ac:spMkLst>
            <pc:docMk/>
            <pc:sldMk cId="3730480608" sldId="259"/>
            <ac:spMk id="41" creationId="{220ECB59-4B25-DB67-69EE-60AE16960836}"/>
          </ac:spMkLst>
        </pc:spChg>
        <pc:spChg chg="del">
          <ac:chgData name="Nicolas Kylilis" userId="f0684bbd-bd0f-4813-b6b6-fbe6c27aa4a3" providerId="ADAL" clId="{EBB3F279-6210-8049-9CEF-A4B08EE7DD02}" dt="2022-07-22T06:13:43.672" v="1988" actId="478"/>
          <ac:spMkLst>
            <pc:docMk/>
            <pc:sldMk cId="3730480608" sldId="259"/>
            <ac:spMk id="47" creationId="{D670BC82-3829-70CD-6B60-560951847733}"/>
          </ac:spMkLst>
        </pc:spChg>
        <pc:spChg chg="add del mod">
          <ac:chgData name="Nicolas Kylilis" userId="f0684bbd-bd0f-4813-b6b6-fbe6c27aa4a3" providerId="ADAL" clId="{EBB3F279-6210-8049-9CEF-A4B08EE7DD02}" dt="2022-07-22T06:08:10.768" v="1854" actId="478"/>
          <ac:spMkLst>
            <pc:docMk/>
            <pc:sldMk cId="3730480608" sldId="259"/>
            <ac:spMk id="49" creationId="{15B36086-B90D-911D-6972-DB5599DFF53C}"/>
          </ac:spMkLst>
        </pc:spChg>
        <pc:spChg chg="add del mod">
          <ac:chgData name="Nicolas Kylilis" userId="f0684bbd-bd0f-4813-b6b6-fbe6c27aa4a3" providerId="ADAL" clId="{EBB3F279-6210-8049-9CEF-A4B08EE7DD02}" dt="2022-07-22T06:09:41.147" v="1928" actId="478"/>
          <ac:spMkLst>
            <pc:docMk/>
            <pc:sldMk cId="3730480608" sldId="259"/>
            <ac:spMk id="50" creationId="{ACB4C323-08AA-39C0-5B65-5CE5E07D8664}"/>
          </ac:spMkLst>
        </pc:spChg>
        <pc:spChg chg="add mod">
          <ac:chgData name="Nicolas Kylilis" userId="f0684bbd-bd0f-4813-b6b6-fbe6c27aa4a3" providerId="ADAL" clId="{EBB3F279-6210-8049-9CEF-A4B08EE7DD02}" dt="2022-07-22T06:51:37.557" v="3025" actId="1036"/>
          <ac:spMkLst>
            <pc:docMk/>
            <pc:sldMk cId="3730480608" sldId="259"/>
            <ac:spMk id="51" creationId="{38C0CF6C-A23F-5513-69A1-03B3E67FDE0A}"/>
          </ac:spMkLst>
        </pc:spChg>
        <pc:spChg chg="mod">
          <ac:chgData name="Nicolas Kylilis" userId="f0684bbd-bd0f-4813-b6b6-fbe6c27aa4a3" providerId="ADAL" clId="{EBB3F279-6210-8049-9CEF-A4B08EE7DD02}" dt="2022-07-22T06:48:08.611" v="2978" actId="1076"/>
          <ac:spMkLst>
            <pc:docMk/>
            <pc:sldMk cId="3730480608" sldId="259"/>
            <ac:spMk id="56" creationId="{C8BE1269-1C1C-9753-7F12-DE0CA24FCCFC}"/>
          </ac:spMkLst>
        </pc:spChg>
        <pc:spChg chg="add mod">
          <ac:chgData name="Nicolas Kylilis" userId="f0684bbd-bd0f-4813-b6b6-fbe6c27aa4a3" providerId="ADAL" clId="{EBB3F279-6210-8049-9CEF-A4B08EE7DD02}" dt="2022-07-22T06:49:04.302" v="2983" actId="14100"/>
          <ac:spMkLst>
            <pc:docMk/>
            <pc:sldMk cId="3730480608" sldId="259"/>
            <ac:spMk id="57" creationId="{04E8965C-58C2-E480-B828-5E394FD77A4B}"/>
          </ac:spMkLst>
        </pc:spChg>
        <pc:spChg chg="add mod">
          <ac:chgData name="Nicolas Kylilis" userId="f0684bbd-bd0f-4813-b6b6-fbe6c27aa4a3" providerId="ADAL" clId="{EBB3F279-6210-8049-9CEF-A4B08EE7DD02}" dt="2022-07-22T06:51:18.139" v="3015" actId="14100"/>
          <ac:spMkLst>
            <pc:docMk/>
            <pc:sldMk cId="3730480608" sldId="259"/>
            <ac:spMk id="58" creationId="{BC6E0D57-C615-A592-4C3D-55D96599D649}"/>
          </ac:spMkLst>
        </pc:spChg>
        <pc:spChg chg="add mod">
          <ac:chgData name="Nicolas Kylilis" userId="f0684bbd-bd0f-4813-b6b6-fbe6c27aa4a3" providerId="ADAL" clId="{EBB3F279-6210-8049-9CEF-A4B08EE7DD02}" dt="2022-07-22T06:50:29.433" v="3006" actId="1038"/>
          <ac:spMkLst>
            <pc:docMk/>
            <pc:sldMk cId="3730480608" sldId="259"/>
            <ac:spMk id="59" creationId="{3D863CF8-35E1-083D-2113-C96BF0A1C8EC}"/>
          </ac:spMkLst>
        </pc:spChg>
        <pc:spChg chg="add mod">
          <ac:chgData name="Nicolas Kylilis" userId="f0684bbd-bd0f-4813-b6b6-fbe6c27aa4a3" providerId="ADAL" clId="{EBB3F279-6210-8049-9CEF-A4B08EE7DD02}" dt="2022-07-22T06:50:29.433" v="3006" actId="1038"/>
          <ac:spMkLst>
            <pc:docMk/>
            <pc:sldMk cId="3730480608" sldId="259"/>
            <ac:spMk id="78" creationId="{A0B298BA-5299-6962-C406-167E66E7B8A9}"/>
          </ac:spMkLst>
        </pc:spChg>
        <pc:spChg chg="add del mod">
          <ac:chgData name="Nicolas Kylilis" userId="f0684bbd-bd0f-4813-b6b6-fbe6c27aa4a3" providerId="ADAL" clId="{EBB3F279-6210-8049-9CEF-A4B08EE7DD02}" dt="2022-07-22T06:24:23.783" v="2181" actId="478"/>
          <ac:spMkLst>
            <pc:docMk/>
            <pc:sldMk cId="3730480608" sldId="259"/>
            <ac:spMk id="79" creationId="{D4DE28B5-5BCF-F0FF-29E7-FFFA78C9334E}"/>
          </ac:spMkLst>
        </pc:spChg>
        <pc:spChg chg="add mod">
          <ac:chgData name="Nicolas Kylilis" userId="f0684bbd-bd0f-4813-b6b6-fbe6c27aa4a3" providerId="ADAL" clId="{EBB3F279-6210-8049-9CEF-A4B08EE7DD02}" dt="2022-07-22T06:50:29.433" v="3006" actId="1038"/>
          <ac:spMkLst>
            <pc:docMk/>
            <pc:sldMk cId="3730480608" sldId="259"/>
            <ac:spMk id="80" creationId="{747340FF-F96A-2742-46D1-AAD5DC39B9DE}"/>
          </ac:spMkLst>
        </pc:spChg>
        <pc:spChg chg="mod">
          <ac:chgData name="Nicolas Kylilis" userId="f0684bbd-bd0f-4813-b6b6-fbe6c27aa4a3" providerId="ADAL" clId="{EBB3F279-6210-8049-9CEF-A4B08EE7DD02}" dt="2022-07-22T06:48:08.611" v="2978" actId="1076"/>
          <ac:spMkLst>
            <pc:docMk/>
            <pc:sldMk cId="3730480608" sldId="259"/>
            <ac:spMk id="81" creationId="{237CF99B-75DC-57A4-6E5C-6D0E9399343C}"/>
          </ac:spMkLst>
        </pc:spChg>
        <pc:spChg chg="add mod">
          <ac:chgData name="Nicolas Kylilis" userId="f0684bbd-bd0f-4813-b6b6-fbe6c27aa4a3" providerId="ADAL" clId="{EBB3F279-6210-8049-9CEF-A4B08EE7DD02}" dt="2022-07-22T06:51:04.395" v="3012" actId="1076"/>
          <ac:spMkLst>
            <pc:docMk/>
            <pc:sldMk cId="3730480608" sldId="259"/>
            <ac:spMk id="82" creationId="{56F99D72-05C6-65EB-2496-1CB31124797A}"/>
          </ac:spMkLst>
        </pc:spChg>
        <pc:spChg chg="add mod">
          <ac:chgData name="Nicolas Kylilis" userId="f0684bbd-bd0f-4813-b6b6-fbe6c27aa4a3" providerId="ADAL" clId="{EBB3F279-6210-8049-9CEF-A4B08EE7DD02}" dt="2022-07-22T06:50:29.433" v="3006" actId="1038"/>
          <ac:spMkLst>
            <pc:docMk/>
            <pc:sldMk cId="3730480608" sldId="259"/>
            <ac:spMk id="83" creationId="{CB8B888A-88DA-90C6-5FB6-0979804AA689}"/>
          </ac:spMkLst>
        </pc:spChg>
        <pc:spChg chg="add mod">
          <ac:chgData name="Nicolas Kylilis" userId="f0684bbd-bd0f-4813-b6b6-fbe6c27aa4a3" providerId="ADAL" clId="{EBB3F279-6210-8049-9CEF-A4B08EE7DD02}" dt="2022-07-22T06:50:29.433" v="3006" actId="1038"/>
          <ac:spMkLst>
            <pc:docMk/>
            <pc:sldMk cId="3730480608" sldId="259"/>
            <ac:spMk id="84" creationId="{EBD67C16-81DA-7045-AA2A-69E51FEDAFE4}"/>
          </ac:spMkLst>
        </pc:spChg>
        <pc:spChg chg="add mod">
          <ac:chgData name="Nicolas Kylilis" userId="f0684bbd-bd0f-4813-b6b6-fbe6c27aa4a3" providerId="ADAL" clId="{EBB3F279-6210-8049-9CEF-A4B08EE7DD02}" dt="2022-07-22T06:50:29.433" v="3006" actId="1038"/>
          <ac:spMkLst>
            <pc:docMk/>
            <pc:sldMk cId="3730480608" sldId="259"/>
            <ac:spMk id="85" creationId="{F94D9841-0782-5228-73E7-5F4F45CF434E}"/>
          </ac:spMkLst>
        </pc:spChg>
        <pc:spChg chg="add mod">
          <ac:chgData name="Nicolas Kylilis" userId="f0684bbd-bd0f-4813-b6b6-fbe6c27aa4a3" providerId="ADAL" clId="{EBB3F279-6210-8049-9CEF-A4B08EE7DD02}" dt="2022-07-22T06:50:29.433" v="3006" actId="1038"/>
          <ac:spMkLst>
            <pc:docMk/>
            <pc:sldMk cId="3730480608" sldId="259"/>
            <ac:spMk id="87" creationId="{BABE58B5-DB54-26C5-5C25-0BAEC8C38EE2}"/>
          </ac:spMkLst>
        </pc:spChg>
        <pc:spChg chg="add mod">
          <ac:chgData name="Nicolas Kylilis" userId="f0684bbd-bd0f-4813-b6b6-fbe6c27aa4a3" providerId="ADAL" clId="{EBB3F279-6210-8049-9CEF-A4B08EE7DD02}" dt="2022-07-22T06:50:29.433" v="3006" actId="1038"/>
          <ac:spMkLst>
            <pc:docMk/>
            <pc:sldMk cId="3730480608" sldId="259"/>
            <ac:spMk id="88" creationId="{6D750EFD-F097-5CAD-37FD-993D044331E0}"/>
          </ac:spMkLst>
        </pc:spChg>
        <pc:spChg chg="del">
          <ac:chgData name="Nicolas Kylilis" userId="f0684bbd-bd0f-4813-b6b6-fbe6c27aa4a3" providerId="ADAL" clId="{EBB3F279-6210-8049-9CEF-A4B08EE7DD02}" dt="2022-07-22T06:13:45.431" v="1989" actId="478"/>
          <ac:spMkLst>
            <pc:docMk/>
            <pc:sldMk cId="3730480608" sldId="259"/>
            <ac:spMk id="91" creationId="{C9092323-B3AB-18F0-E30A-98B846D884B7}"/>
          </ac:spMkLst>
        </pc:spChg>
        <pc:spChg chg="add mod">
          <ac:chgData name="Nicolas Kylilis" userId="f0684bbd-bd0f-4813-b6b6-fbe6c27aa4a3" providerId="ADAL" clId="{EBB3F279-6210-8049-9CEF-A4B08EE7DD02}" dt="2022-07-22T06:50:29.433" v="3006" actId="1038"/>
          <ac:spMkLst>
            <pc:docMk/>
            <pc:sldMk cId="3730480608" sldId="259"/>
            <ac:spMk id="92" creationId="{8AACCB45-0316-6C39-B54C-405D249467BA}"/>
          </ac:spMkLst>
        </pc:spChg>
        <pc:spChg chg="add del mod">
          <ac:chgData name="Nicolas Kylilis" userId="f0684bbd-bd0f-4813-b6b6-fbe6c27aa4a3" providerId="ADAL" clId="{EBB3F279-6210-8049-9CEF-A4B08EE7DD02}" dt="2022-07-22T06:51:08.789" v="3013" actId="478"/>
          <ac:spMkLst>
            <pc:docMk/>
            <pc:sldMk cId="3730480608" sldId="259"/>
            <ac:spMk id="93" creationId="{80C42087-6421-1EE0-6A90-4DA0C8C70643}"/>
          </ac:spMkLst>
        </pc:spChg>
        <pc:spChg chg="add mod">
          <ac:chgData name="Nicolas Kylilis" userId="f0684bbd-bd0f-4813-b6b6-fbe6c27aa4a3" providerId="ADAL" clId="{EBB3F279-6210-8049-9CEF-A4B08EE7DD02}" dt="2022-07-22T06:50:29.433" v="3006" actId="1038"/>
          <ac:spMkLst>
            <pc:docMk/>
            <pc:sldMk cId="3730480608" sldId="259"/>
            <ac:spMk id="94" creationId="{5685628A-55A7-C5B9-595C-DC5A0BA793FA}"/>
          </ac:spMkLst>
        </pc:spChg>
        <pc:spChg chg="add mod">
          <ac:chgData name="Nicolas Kylilis" userId="f0684bbd-bd0f-4813-b6b6-fbe6c27aa4a3" providerId="ADAL" clId="{EBB3F279-6210-8049-9CEF-A4B08EE7DD02}" dt="2022-07-22T06:50:29.433" v="3006" actId="1038"/>
          <ac:spMkLst>
            <pc:docMk/>
            <pc:sldMk cId="3730480608" sldId="259"/>
            <ac:spMk id="95" creationId="{CCE9CFFA-A608-4820-D6DF-383456472556}"/>
          </ac:spMkLst>
        </pc:spChg>
        <pc:spChg chg="add mod">
          <ac:chgData name="Nicolas Kylilis" userId="f0684bbd-bd0f-4813-b6b6-fbe6c27aa4a3" providerId="ADAL" clId="{EBB3F279-6210-8049-9CEF-A4B08EE7DD02}" dt="2022-07-22T06:50:29.433" v="3006" actId="1038"/>
          <ac:spMkLst>
            <pc:docMk/>
            <pc:sldMk cId="3730480608" sldId="259"/>
            <ac:spMk id="99" creationId="{0FAA711C-7A85-5269-D08F-6AA5E5C80F7F}"/>
          </ac:spMkLst>
        </pc:spChg>
        <pc:spChg chg="add mod">
          <ac:chgData name="Nicolas Kylilis" userId="f0684bbd-bd0f-4813-b6b6-fbe6c27aa4a3" providerId="ADAL" clId="{EBB3F279-6210-8049-9CEF-A4B08EE7DD02}" dt="2022-07-22T06:50:29.433" v="3006" actId="1038"/>
          <ac:spMkLst>
            <pc:docMk/>
            <pc:sldMk cId="3730480608" sldId="259"/>
            <ac:spMk id="100" creationId="{C20C19C2-735B-3B62-D02F-1B1ACED54943}"/>
          </ac:spMkLst>
        </pc:spChg>
        <pc:spChg chg="add mod">
          <ac:chgData name="Nicolas Kylilis" userId="f0684bbd-bd0f-4813-b6b6-fbe6c27aa4a3" providerId="ADAL" clId="{EBB3F279-6210-8049-9CEF-A4B08EE7DD02}" dt="2022-07-22T06:50:29.433" v="3006" actId="1038"/>
          <ac:spMkLst>
            <pc:docMk/>
            <pc:sldMk cId="3730480608" sldId="259"/>
            <ac:spMk id="101" creationId="{EBBA1233-7AC1-0232-D59C-F7A7D3C48142}"/>
          </ac:spMkLst>
        </pc:spChg>
        <pc:spChg chg="add mod">
          <ac:chgData name="Nicolas Kylilis" userId="f0684bbd-bd0f-4813-b6b6-fbe6c27aa4a3" providerId="ADAL" clId="{EBB3F279-6210-8049-9CEF-A4B08EE7DD02}" dt="2022-07-22T06:50:29.433" v="3006" actId="1038"/>
          <ac:spMkLst>
            <pc:docMk/>
            <pc:sldMk cId="3730480608" sldId="259"/>
            <ac:spMk id="102" creationId="{AD0E6208-ECFE-137E-6682-538004CFCAE1}"/>
          </ac:spMkLst>
        </pc:spChg>
        <pc:spChg chg="add mod">
          <ac:chgData name="Nicolas Kylilis" userId="f0684bbd-bd0f-4813-b6b6-fbe6c27aa4a3" providerId="ADAL" clId="{EBB3F279-6210-8049-9CEF-A4B08EE7DD02}" dt="2022-07-22T06:50:29.433" v="3006" actId="1038"/>
          <ac:spMkLst>
            <pc:docMk/>
            <pc:sldMk cId="3730480608" sldId="259"/>
            <ac:spMk id="103" creationId="{5E77BFBE-35A7-1609-075B-3EBA3702D220}"/>
          </ac:spMkLst>
        </pc:spChg>
        <pc:spChg chg="add mod">
          <ac:chgData name="Nicolas Kylilis" userId="f0684bbd-bd0f-4813-b6b6-fbe6c27aa4a3" providerId="ADAL" clId="{EBB3F279-6210-8049-9CEF-A4B08EE7DD02}" dt="2022-07-22T06:51:37.557" v="3025" actId="1036"/>
          <ac:spMkLst>
            <pc:docMk/>
            <pc:sldMk cId="3730480608" sldId="259"/>
            <ac:spMk id="104" creationId="{296B0737-023F-3163-0FA5-4774F831BB59}"/>
          </ac:spMkLst>
        </pc:spChg>
        <pc:spChg chg="add mod">
          <ac:chgData name="Nicolas Kylilis" userId="f0684bbd-bd0f-4813-b6b6-fbe6c27aa4a3" providerId="ADAL" clId="{EBB3F279-6210-8049-9CEF-A4B08EE7DD02}" dt="2022-07-22T06:48:50.949" v="2982" actId="207"/>
          <ac:spMkLst>
            <pc:docMk/>
            <pc:sldMk cId="3730480608" sldId="259"/>
            <ac:spMk id="105" creationId="{2BA8D492-CE7F-6767-2F3F-A646186D4BC9}"/>
          </ac:spMkLst>
        </pc:spChg>
        <pc:spChg chg="mod">
          <ac:chgData name="Nicolas Kylilis" userId="f0684bbd-bd0f-4813-b6b6-fbe6c27aa4a3" providerId="ADAL" clId="{EBB3F279-6210-8049-9CEF-A4B08EE7DD02}" dt="2022-07-22T06:48:08.611" v="2978" actId="1076"/>
          <ac:spMkLst>
            <pc:docMk/>
            <pc:sldMk cId="3730480608" sldId="259"/>
            <ac:spMk id="112" creationId="{43713973-8945-5808-DD48-1C3621473AEB}"/>
          </ac:spMkLst>
        </pc:spChg>
        <pc:spChg chg="mod">
          <ac:chgData name="Nicolas Kylilis" userId="f0684bbd-bd0f-4813-b6b6-fbe6c27aa4a3" providerId="ADAL" clId="{EBB3F279-6210-8049-9CEF-A4B08EE7DD02}" dt="2022-07-22T06:48:08.611" v="2978" actId="1076"/>
          <ac:spMkLst>
            <pc:docMk/>
            <pc:sldMk cId="3730480608" sldId="259"/>
            <ac:spMk id="123" creationId="{1F91DFEA-1D50-B228-4683-561A9CC1960A}"/>
          </ac:spMkLst>
        </pc:spChg>
        <pc:spChg chg="mod">
          <ac:chgData name="Nicolas Kylilis" userId="f0684bbd-bd0f-4813-b6b6-fbe6c27aa4a3" providerId="ADAL" clId="{EBB3F279-6210-8049-9CEF-A4B08EE7DD02}" dt="2022-07-22T06:48:08.611" v="2978" actId="1076"/>
          <ac:spMkLst>
            <pc:docMk/>
            <pc:sldMk cId="3730480608" sldId="259"/>
            <ac:spMk id="124" creationId="{16FF78E0-F135-060F-6376-D61389522F1A}"/>
          </ac:spMkLst>
        </pc:spChg>
        <pc:spChg chg="mod">
          <ac:chgData name="Nicolas Kylilis" userId="f0684bbd-bd0f-4813-b6b6-fbe6c27aa4a3" providerId="ADAL" clId="{EBB3F279-6210-8049-9CEF-A4B08EE7DD02}" dt="2022-07-22T06:48:08.611" v="2978" actId="1076"/>
          <ac:spMkLst>
            <pc:docMk/>
            <pc:sldMk cId="3730480608" sldId="259"/>
            <ac:spMk id="125" creationId="{D962EF87-2D76-625C-1EBC-F1968F1069FD}"/>
          </ac:spMkLst>
        </pc:spChg>
        <pc:spChg chg="mod">
          <ac:chgData name="Nicolas Kylilis" userId="f0684bbd-bd0f-4813-b6b6-fbe6c27aa4a3" providerId="ADAL" clId="{EBB3F279-6210-8049-9CEF-A4B08EE7DD02}" dt="2022-07-22T06:48:08.611" v="2978" actId="1076"/>
          <ac:spMkLst>
            <pc:docMk/>
            <pc:sldMk cId="3730480608" sldId="259"/>
            <ac:spMk id="126" creationId="{577A5BF6-778B-1A6B-2943-847441FC9295}"/>
          </ac:spMkLst>
        </pc:spChg>
        <pc:spChg chg="mod">
          <ac:chgData name="Nicolas Kylilis" userId="f0684bbd-bd0f-4813-b6b6-fbe6c27aa4a3" providerId="ADAL" clId="{EBB3F279-6210-8049-9CEF-A4B08EE7DD02}" dt="2022-07-22T06:48:08.611" v="2978" actId="1076"/>
          <ac:spMkLst>
            <pc:docMk/>
            <pc:sldMk cId="3730480608" sldId="259"/>
            <ac:spMk id="127" creationId="{F6EB39C9-FA01-C1BB-FCF3-CE762C4707EE}"/>
          </ac:spMkLst>
        </pc:spChg>
        <pc:spChg chg="mod">
          <ac:chgData name="Nicolas Kylilis" userId="f0684bbd-bd0f-4813-b6b6-fbe6c27aa4a3" providerId="ADAL" clId="{EBB3F279-6210-8049-9CEF-A4B08EE7DD02}" dt="2022-07-22T06:48:08.611" v="2978" actId="1076"/>
          <ac:spMkLst>
            <pc:docMk/>
            <pc:sldMk cId="3730480608" sldId="259"/>
            <ac:spMk id="129" creationId="{CBBAA45C-886A-6BE9-8DB5-1949C09212E3}"/>
          </ac:spMkLst>
        </pc:spChg>
        <pc:spChg chg="mod">
          <ac:chgData name="Nicolas Kylilis" userId="f0684bbd-bd0f-4813-b6b6-fbe6c27aa4a3" providerId="ADAL" clId="{EBB3F279-6210-8049-9CEF-A4B08EE7DD02}" dt="2022-07-22T06:48:08.611" v="2978" actId="1076"/>
          <ac:spMkLst>
            <pc:docMk/>
            <pc:sldMk cId="3730480608" sldId="259"/>
            <ac:spMk id="136" creationId="{4750E7D5-1B79-9C0A-36C4-2529839FE2F9}"/>
          </ac:spMkLst>
        </pc:spChg>
        <pc:spChg chg="mod">
          <ac:chgData name="Nicolas Kylilis" userId="f0684bbd-bd0f-4813-b6b6-fbe6c27aa4a3" providerId="ADAL" clId="{EBB3F279-6210-8049-9CEF-A4B08EE7DD02}" dt="2022-07-22T06:48:08.611" v="2978" actId="1076"/>
          <ac:spMkLst>
            <pc:docMk/>
            <pc:sldMk cId="3730480608" sldId="259"/>
            <ac:spMk id="137" creationId="{2FDE096D-09BE-660F-6E58-02C2F0F7C74C}"/>
          </ac:spMkLst>
        </pc:spChg>
        <pc:grpChg chg="del mod">
          <ac:chgData name="Nicolas Kylilis" userId="f0684bbd-bd0f-4813-b6b6-fbe6c27aa4a3" providerId="ADAL" clId="{EBB3F279-6210-8049-9CEF-A4B08EE7DD02}" dt="2022-07-22T06:52:48.007" v="3036" actId="165"/>
          <ac:grpSpMkLst>
            <pc:docMk/>
            <pc:sldMk cId="3730480608" sldId="259"/>
            <ac:grpSpMk id="37" creationId="{59E84178-AC48-B6C9-62A4-052760F4AB8A}"/>
          </ac:grpSpMkLst>
        </pc:grpChg>
        <pc:grpChg chg="mod">
          <ac:chgData name="Nicolas Kylilis" userId="f0684bbd-bd0f-4813-b6b6-fbe6c27aa4a3" providerId="ADAL" clId="{EBB3F279-6210-8049-9CEF-A4B08EE7DD02}" dt="2022-07-22T06:48:08.611" v="2978" actId="1076"/>
          <ac:grpSpMkLst>
            <pc:docMk/>
            <pc:sldMk cId="3730480608" sldId="259"/>
            <ac:grpSpMk id="60" creationId="{2643A54D-60A8-F4D6-C88C-2B2A61555C3A}"/>
          </ac:grpSpMkLst>
        </pc:grpChg>
        <pc:grpChg chg="mod">
          <ac:chgData name="Nicolas Kylilis" userId="f0684bbd-bd0f-4813-b6b6-fbe6c27aa4a3" providerId="ADAL" clId="{EBB3F279-6210-8049-9CEF-A4B08EE7DD02}" dt="2022-07-22T06:48:08.611" v="2978" actId="1076"/>
          <ac:grpSpMkLst>
            <pc:docMk/>
            <pc:sldMk cId="3730480608" sldId="259"/>
            <ac:grpSpMk id="63" creationId="{851C0737-9456-C4B3-1F00-89FB095804A2}"/>
          </ac:grpSpMkLst>
        </pc:grpChg>
        <pc:grpChg chg="mod">
          <ac:chgData name="Nicolas Kylilis" userId="f0684bbd-bd0f-4813-b6b6-fbe6c27aa4a3" providerId="ADAL" clId="{EBB3F279-6210-8049-9CEF-A4B08EE7DD02}" dt="2022-07-22T06:48:08.611" v="2978" actId="1076"/>
          <ac:grpSpMkLst>
            <pc:docMk/>
            <pc:sldMk cId="3730480608" sldId="259"/>
            <ac:grpSpMk id="66" creationId="{DA437D3F-DAF9-3A64-FB1B-674F05747405}"/>
          </ac:grpSpMkLst>
        </pc:grpChg>
        <pc:grpChg chg="mod">
          <ac:chgData name="Nicolas Kylilis" userId="f0684bbd-bd0f-4813-b6b6-fbe6c27aa4a3" providerId="ADAL" clId="{EBB3F279-6210-8049-9CEF-A4B08EE7DD02}" dt="2022-07-22T06:48:08.611" v="2978" actId="1076"/>
          <ac:grpSpMkLst>
            <pc:docMk/>
            <pc:sldMk cId="3730480608" sldId="259"/>
            <ac:grpSpMk id="69" creationId="{36B1AAA8-4DA9-2312-FE3D-4554D54193BE}"/>
          </ac:grpSpMkLst>
        </pc:grpChg>
        <pc:grpChg chg="mod">
          <ac:chgData name="Nicolas Kylilis" userId="f0684bbd-bd0f-4813-b6b6-fbe6c27aa4a3" providerId="ADAL" clId="{EBB3F279-6210-8049-9CEF-A4B08EE7DD02}" dt="2022-07-22T06:48:08.611" v="2978" actId="1076"/>
          <ac:grpSpMkLst>
            <pc:docMk/>
            <pc:sldMk cId="3730480608" sldId="259"/>
            <ac:grpSpMk id="72" creationId="{C49B7B89-1759-F633-9DE6-593BD504DDF3}"/>
          </ac:grpSpMkLst>
        </pc:grpChg>
        <pc:grpChg chg="mod">
          <ac:chgData name="Nicolas Kylilis" userId="f0684bbd-bd0f-4813-b6b6-fbe6c27aa4a3" providerId="ADAL" clId="{EBB3F279-6210-8049-9CEF-A4B08EE7DD02}" dt="2022-07-22T06:48:08.611" v="2978" actId="1076"/>
          <ac:grpSpMkLst>
            <pc:docMk/>
            <pc:sldMk cId="3730480608" sldId="259"/>
            <ac:grpSpMk id="75" creationId="{DD991BAB-0CD8-7893-2711-49DAFBC40451}"/>
          </ac:grpSpMkLst>
        </pc:grpChg>
        <pc:picChg chg="mod">
          <ac:chgData name="Nicolas Kylilis" userId="f0684bbd-bd0f-4813-b6b6-fbe6c27aa4a3" providerId="ADAL" clId="{EBB3F279-6210-8049-9CEF-A4B08EE7DD02}" dt="2022-07-22T06:48:08.611" v="2978" actId="1076"/>
          <ac:picMkLst>
            <pc:docMk/>
            <pc:sldMk cId="3730480608" sldId="259"/>
            <ac:picMk id="2" creationId="{9066CC94-152A-AF75-6E22-45AB7AF513C0}"/>
          </ac:picMkLst>
        </pc:picChg>
        <pc:picChg chg="mod">
          <ac:chgData name="Nicolas Kylilis" userId="f0684bbd-bd0f-4813-b6b6-fbe6c27aa4a3" providerId="ADAL" clId="{EBB3F279-6210-8049-9CEF-A4B08EE7DD02}" dt="2022-07-22T06:48:08.611" v="2978" actId="1076"/>
          <ac:picMkLst>
            <pc:docMk/>
            <pc:sldMk cId="3730480608" sldId="259"/>
            <ac:picMk id="3" creationId="{38E89218-693C-39F9-A275-8C461D860B4C}"/>
          </ac:picMkLst>
        </pc:picChg>
        <pc:picChg chg="mod">
          <ac:chgData name="Nicolas Kylilis" userId="f0684bbd-bd0f-4813-b6b6-fbe6c27aa4a3" providerId="ADAL" clId="{EBB3F279-6210-8049-9CEF-A4B08EE7DD02}" dt="2022-07-22T06:48:08.611" v="2978" actId="1076"/>
          <ac:picMkLst>
            <pc:docMk/>
            <pc:sldMk cId="3730480608" sldId="259"/>
            <ac:picMk id="4" creationId="{49A71138-96C3-A0ED-9C67-D7D339E2850A}"/>
          </ac:picMkLst>
        </pc:picChg>
        <pc:picChg chg="mod">
          <ac:chgData name="Nicolas Kylilis" userId="f0684bbd-bd0f-4813-b6b6-fbe6c27aa4a3" providerId="ADAL" clId="{EBB3F279-6210-8049-9CEF-A4B08EE7DD02}" dt="2022-07-22T06:48:08.611" v="2978" actId="1076"/>
          <ac:picMkLst>
            <pc:docMk/>
            <pc:sldMk cId="3730480608" sldId="259"/>
            <ac:picMk id="5" creationId="{FCF7D083-5B76-363E-8BC0-5E9216ACE65A}"/>
          </ac:picMkLst>
        </pc:picChg>
        <pc:picChg chg="mod">
          <ac:chgData name="Nicolas Kylilis" userId="f0684bbd-bd0f-4813-b6b6-fbe6c27aa4a3" providerId="ADAL" clId="{EBB3F279-6210-8049-9CEF-A4B08EE7DD02}" dt="2022-07-22T06:48:08.611" v="2978" actId="1076"/>
          <ac:picMkLst>
            <pc:docMk/>
            <pc:sldMk cId="3730480608" sldId="259"/>
            <ac:picMk id="10" creationId="{94DF9216-D8A5-8DA4-46E8-09E9D2E2911F}"/>
          </ac:picMkLst>
        </pc:picChg>
        <pc:picChg chg="mod">
          <ac:chgData name="Nicolas Kylilis" userId="f0684bbd-bd0f-4813-b6b6-fbe6c27aa4a3" providerId="ADAL" clId="{EBB3F279-6210-8049-9CEF-A4B08EE7DD02}" dt="2022-07-22T06:48:08.611" v="2978" actId="1076"/>
          <ac:picMkLst>
            <pc:docMk/>
            <pc:sldMk cId="3730480608" sldId="259"/>
            <ac:picMk id="11" creationId="{9DCB3CF0-788C-8776-90D0-2B0AF18D6E36}"/>
          </ac:picMkLst>
        </pc:picChg>
        <pc:picChg chg="mod">
          <ac:chgData name="Nicolas Kylilis" userId="f0684bbd-bd0f-4813-b6b6-fbe6c27aa4a3" providerId="ADAL" clId="{EBB3F279-6210-8049-9CEF-A4B08EE7DD02}" dt="2022-07-22T06:48:08.611" v="2978" actId="1076"/>
          <ac:picMkLst>
            <pc:docMk/>
            <pc:sldMk cId="3730480608" sldId="259"/>
            <ac:picMk id="12" creationId="{BC620178-928E-978E-7BC1-8DAEFAE941D4}"/>
          </ac:picMkLst>
        </pc:picChg>
        <pc:picChg chg="del">
          <ac:chgData name="Nicolas Kylilis" userId="f0684bbd-bd0f-4813-b6b6-fbe6c27aa4a3" providerId="ADAL" clId="{EBB3F279-6210-8049-9CEF-A4B08EE7DD02}" dt="2022-07-22T06:04:47.975" v="1749" actId="478"/>
          <ac:picMkLst>
            <pc:docMk/>
            <pc:sldMk cId="3730480608" sldId="259"/>
            <ac:picMk id="16" creationId="{05366D9A-BA32-9010-51C5-0153486CB227}"/>
          </ac:picMkLst>
        </pc:picChg>
        <pc:picChg chg="del">
          <ac:chgData name="Nicolas Kylilis" userId="f0684bbd-bd0f-4813-b6b6-fbe6c27aa4a3" providerId="ADAL" clId="{EBB3F279-6210-8049-9CEF-A4B08EE7DD02}" dt="2022-07-22T06:04:47.975" v="1749" actId="478"/>
          <ac:picMkLst>
            <pc:docMk/>
            <pc:sldMk cId="3730480608" sldId="259"/>
            <ac:picMk id="17" creationId="{9B35D82F-541F-F9ED-A600-475C0900120D}"/>
          </ac:picMkLst>
        </pc:picChg>
        <pc:picChg chg="del">
          <ac:chgData name="Nicolas Kylilis" userId="f0684bbd-bd0f-4813-b6b6-fbe6c27aa4a3" providerId="ADAL" clId="{EBB3F279-6210-8049-9CEF-A4B08EE7DD02}" dt="2022-07-22T06:04:47.975" v="1749" actId="478"/>
          <ac:picMkLst>
            <pc:docMk/>
            <pc:sldMk cId="3730480608" sldId="259"/>
            <ac:picMk id="18" creationId="{E08049D8-002A-D69D-9F54-F7F408FC21BC}"/>
          </ac:picMkLst>
        </pc:picChg>
        <pc:picChg chg="del">
          <ac:chgData name="Nicolas Kylilis" userId="f0684bbd-bd0f-4813-b6b6-fbe6c27aa4a3" providerId="ADAL" clId="{EBB3F279-6210-8049-9CEF-A4B08EE7DD02}" dt="2022-07-22T06:04:47.975" v="1749" actId="478"/>
          <ac:picMkLst>
            <pc:docMk/>
            <pc:sldMk cId="3730480608" sldId="259"/>
            <ac:picMk id="29" creationId="{4ADF7F49-EC8D-1234-BEBC-5B73DB7B2433}"/>
          </ac:picMkLst>
        </pc:picChg>
        <pc:picChg chg="mod topLvl">
          <ac:chgData name="Nicolas Kylilis" userId="f0684bbd-bd0f-4813-b6b6-fbe6c27aa4a3" providerId="ADAL" clId="{EBB3F279-6210-8049-9CEF-A4B08EE7DD02}" dt="2022-07-22T06:52:48.007" v="3036" actId="165"/>
          <ac:picMkLst>
            <pc:docMk/>
            <pc:sldMk cId="3730480608" sldId="259"/>
            <ac:picMk id="38" creationId="{C3FBFEC8-4406-783A-DDBA-39A24B0CD36D}"/>
          </ac:picMkLst>
        </pc:picChg>
        <pc:picChg chg="mod topLvl">
          <ac:chgData name="Nicolas Kylilis" userId="f0684bbd-bd0f-4813-b6b6-fbe6c27aa4a3" providerId="ADAL" clId="{EBB3F279-6210-8049-9CEF-A4B08EE7DD02}" dt="2022-07-22T06:52:48.007" v="3036" actId="165"/>
          <ac:picMkLst>
            <pc:docMk/>
            <pc:sldMk cId="3730480608" sldId="259"/>
            <ac:picMk id="39" creationId="{A0CB4D2C-7995-E960-F8F6-847B32A68159}"/>
          </ac:picMkLst>
        </pc:picChg>
        <pc:picChg chg="mod">
          <ac:chgData name="Nicolas Kylilis" userId="f0684bbd-bd0f-4813-b6b6-fbe6c27aa4a3" providerId="ADAL" clId="{EBB3F279-6210-8049-9CEF-A4B08EE7DD02}" dt="2022-07-22T06:48:08.611" v="2978" actId="1076"/>
          <ac:picMkLst>
            <pc:docMk/>
            <pc:sldMk cId="3730480608" sldId="259"/>
            <ac:picMk id="52" creationId="{7BBC9CEC-FA01-FEFA-9730-A046C8A05AEF}"/>
          </ac:picMkLst>
        </pc:picChg>
        <pc:picChg chg="mod">
          <ac:chgData name="Nicolas Kylilis" userId="f0684bbd-bd0f-4813-b6b6-fbe6c27aa4a3" providerId="ADAL" clId="{EBB3F279-6210-8049-9CEF-A4B08EE7DD02}" dt="2022-07-22T06:48:08.611" v="2978" actId="1076"/>
          <ac:picMkLst>
            <pc:docMk/>
            <pc:sldMk cId="3730480608" sldId="259"/>
            <ac:picMk id="54" creationId="{6946F8AB-454B-E2D5-771D-419CAAA5C9C2}"/>
          </ac:picMkLst>
        </pc:picChg>
        <pc:picChg chg="mod">
          <ac:chgData name="Nicolas Kylilis" userId="f0684bbd-bd0f-4813-b6b6-fbe6c27aa4a3" providerId="ADAL" clId="{EBB3F279-6210-8049-9CEF-A4B08EE7DD02}" dt="2022-07-22T06:48:08.611" v="2978" actId="1076"/>
          <ac:picMkLst>
            <pc:docMk/>
            <pc:sldMk cId="3730480608" sldId="259"/>
            <ac:picMk id="55" creationId="{54BB2964-BC6A-58CB-077B-DE7ACDE39401}"/>
          </ac:picMkLst>
        </pc:picChg>
        <pc:picChg chg="mod">
          <ac:chgData name="Nicolas Kylilis" userId="f0684bbd-bd0f-4813-b6b6-fbe6c27aa4a3" providerId="ADAL" clId="{EBB3F279-6210-8049-9CEF-A4B08EE7DD02}" dt="2022-07-22T06:48:08.611" v="2978" actId="1076"/>
          <ac:picMkLst>
            <pc:docMk/>
            <pc:sldMk cId="3730480608" sldId="259"/>
            <ac:picMk id="61" creationId="{B5DC5C33-B4D4-FA2F-EBCF-DF0A4DD95D44}"/>
          </ac:picMkLst>
        </pc:picChg>
        <pc:picChg chg="mod">
          <ac:chgData name="Nicolas Kylilis" userId="f0684bbd-bd0f-4813-b6b6-fbe6c27aa4a3" providerId="ADAL" clId="{EBB3F279-6210-8049-9CEF-A4B08EE7DD02}" dt="2022-07-22T06:48:08.611" v="2978" actId="1076"/>
          <ac:picMkLst>
            <pc:docMk/>
            <pc:sldMk cId="3730480608" sldId="259"/>
            <ac:picMk id="62" creationId="{3D47ACA1-7485-AE75-E7B9-646E1F301C28}"/>
          </ac:picMkLst>
        </pc:picChg>
        <pc:picChg chg="mod">
          <ac:chgData name="Nicolas Kylilis" userId="f0684bbd-bd0f-4813-b6b6-fbe6c27aa4a3" providerId="ADAL" clId="{EBB3F279-6210-8049-9CEF-A4B08EE7DD02}" dt="2022-07-22T06:48:08.611" v="2978" actId="1076"/>
          <ac:picMkLst>
            <pc:docMk/>
            <pc:sldMk cId="3730480608" sldId="259"/>
            <ac:picMk id="64" creationId="{856ED1F5-278E-58FE-F7D7-48823EA6C3D4}"/>
          </ac:picMkLst>
        </pc:picChg>
        <pc:picChg chg="mod">
          <ac:chgData name="Nicolas Kylilis" userId="f0684bbd-bd0f-4813-b6b6-fbe6c27aa4a3" providerId="ADAL" clId="{EBB3F279-6210-8049-9CEF-A4B08EE7DD02}" dt="2022-07-22T06:48:08.611" v="2978" actId="1076"/>
          <ac:picMkLst>
            <pc:docMk/>
            <pc:sldMk cId="3730480608" sldId="259"/>
            <ac:picMk id="65" creationId="{17A9051D-F560-29E6-0E7A-CA2487CDE251}"/>
          </ac:picMkLst>
        </pc:picChg>
        <pc:picChg chg="mod">
          <ac:chgData name="Nicolas Kylilis" userId="f0684bbd-bd0f-4813-b6b6-fbe6c27aa4a3" providerId="ADAL" clId="{EBB3F279-6210-8049-9CEF-A4B08EE7DD02}" dt="2022-07-22T06:48:08.611" v="2978" actId="1076"/>
          <ac:picMkLst>
            <pc:docMk/>
            <pc:sldMk cId="3730480608" sldId="259"/>
            <ac:picMk id="67" creationId="{AE108326-AECA-47CD-03B5-862A8A5C1133}"/>
          </ac:picMkLst>
        </pc:picChg>
        <pc:picChg chg="mod">
          <ac:chgData name="Nicolas Kylilis" userId="f0684bbd-bd0f-4813-b6b6-fbe6c27aa4a3" providerId="ADAL" clId="{EBB3F279-6210-8049-9CEF-A4B08EE7DD02}" dt="2022-07-22T06:48:08.611" v="2978" actId="1076"/>
          <ac:picMkLst>
            <pc:docMk/>
            <pc:sldMk cId="3730480608" sldId="259"/>
            <ac:picMk id="68" creationId="{C0754E01-3E69-B1C3-9A75-D1F8E13B7B8C}"/>
          </ac:picMkLst>
        </pc:picChg>
        <pc:picChg chg="mod">
          <ac:chgData name="Nicolas Kylilis" userId="f0684bbd-bd0f-4813-b6b6-fbe6c27aa4a3" providerId="ADAL" clId="{EBB3F279-6210-8049-9CEF-A4B08EE7DD02}" dt="2022-07-22T06:48:08.611" v="2978" actId="1076"/>
          <ac:picMkLst>
            <pc:docMk/>
            <pc:sldMk cId="3730480608" sldId="259"/>
            <ac:picMk id="70" creationId="{2DDEFE34-6DA4-5BAA-7E7D-5625794C2DD5}"/>
          </ac:picMkLst>
        </pc:picChg>
        <pc:picChg chg="mod">
          <ac:chgData name="Nicolas Kylilis" userId="f0684bbd-bd0f-4813-b6b6-fbe6c27aa4a3" providerId="ADAL" clId="{EBB3F279-6210-8049-9CEF-A4B08EE7DD02}" dt="2022-07-22T06:48:08.611" v="2978" actId="1076"/>
          <ac:picMkLst>
            <pc:docMk/>
            <pc:sldMk cId="3730480608" sldId="259"/>
            <ac:picMk id="71" creationId="{4EB5089F-510F-D696-9366-8F458B425C9C}"/>
          </ac:picMkLst>
        </pc:picChg>
        <pc:picChg chg="mod">
          <ac:chgData name="Nicolas Kylilis" userId="f0684bbd-bd0f-4813-b6b6-fbe6c27aa4a3" providerId="ADAL" clId="{EBB3F279-6210-8049-9CEF-A4B08EE7DD02}" dt="2022-07-22T06:48:08.611" v="2978" actId="1076"/>
          <ac:picMkLst>
            <pc:docMk/>
            <pc:sldMk cId="3730480608" sldId="259"/>
            <ac:picMk id="73" creationId="{EF1505D7-5BAB-9170-25E3-87F2352A7B31}"/>
          </ac:picMkLst>
        </pc:picChg>
        <pc:picChg chg="mod">
          <ac:chgData name="Nicolas Kylilis" userId="f0684bbd-bd0f-4813-b6b6-fbe6c27aa4a3" providerId="ADAL" clId="{EBB3F279-6210-8049-9CEF-A4B08EE7DD02}" dt="2022-07-22T06:48:08.611" v="2978" actId="1076"/>
          <ac:picMkLst>
            <pc:docMk/>
            <pc:sldMk cId="3730480608" sldId="259"/>
            <ac:picMk id="74" creationId="{95A18C07-900E-9994-63D0-F2FFD16508BF}"/>
          </ac:picMkLst>
        </pc:picChg>
        <pc:picChg chg="mod">
          <ac:chgData name="Nicolas Kylilis" userId="f0684bbd-bd0f-4813-b6b6-fbe6c27aa4a3" providerId="ADAL" clId="{EBB3F279-6210-8049-9CEF-A4B08EE7DD02}" dt="2022-07-22T06:48:08.611" v="2978" actId="1076"/>
          <ac:picMkLst>
            <pc:docMk/>
            <pc:sldMk cId="3730480608" sldId="259"/>
            <ac:picMk id="76" creationId="{5AE15E75-8AAA-CBEA-7408-B393A86F28F7}"/>
          </ac:picMkLst>
        </pc:picChg>
        <pc:picChg chg="mod">
          <ac:chgData name="Nicolas Kylilis" userId="f0684bbd-bd0f-4813-b6b6-fbe6c27aa4a3" providerId="ADAL" clId="{EBB3F279-6210-8049-9CEF-A4B08EE7DD02}" dt="2022-07-22T06:48:08.611" v="2978" actId="1076"/>
          <ac:picMkLst>
            <pc:docMk/>
            <pc:sldMk cId="3730480608" sldId="259"/>
            <ac:picMk id="77" creationId="{2BA9D294-A592-1F24-A75B-28E15E32D125}"/>
          </ac:picMkLst>
        </pc:picChg>
        <pc:picChg chg="add mod">
          <ac:chgData name="Nicolas Kylilis" userId="f0684bbd-bd0f-4813-b6b6-fbe6c27aa4a3" providerId="ADAL" clId="{EBB3F279-6210-8049-9CEF-A4B08EE7DD02}" dt="2022-07-22T06:50:29.433" v="3006" actId="1038"/>
          <ac:picMkLst>
            <pc:docMk/>
            <pc:sldMk cId="3730480608" sldId="259"/>
            <ac:picMk id="1026" creationId="{EBBBB188-A9BD-2184-3C33-ECA1858BAA90}"/>
          </ac:picMkLst>
        </pc:picChg>
        <pc:cxnChg chg="del">
          <ac:chgData name="Nicolas Kylilis" userId="f0684bbd-bd0f-4813-b6b6-fbe6c27aa4a3" providerId="ADAL" clId="{EBB3F279-6210-8049-9CEF-A4B08EE7DD02}" dt="2022-07-22T06:04:47.975" v="1749" actId="478"/>
          <ac:cxnSpMkLst>
            <pc:docMk/>
            <pc:sldMk cId="3730480608" sldId="259"/>
            <ac:cxnSpMk id="19" creationId="{2C42AFA3-D421-98A0-1FAE-B3F2C1DF7634}"/>
          </ac:cxnSpMkLst>
        </pc:cxnChg>
        <pc:cxnChg chg="del">
          <ac:chgData name="Nicolas Kylilis" userId="f0684bbd-bd0f-4813-b6b6-fbe6c27aa4a3" providerId="ADAL" clId="{EBB3F279-6210-8049-9CEF-A4B08EE7DD02}" dt="2022-07-22T06:04:47.975" v="1749" actId="478"/>
          <ac:cxnSpMkLst>
            <pc:docMk/>
            <pc:sldMk cId="3730480608" sldId="259"/>
            <ac:cxnSpMk id="21" creationId="{962BDA0D-A84A-D869-3E30-A6A9022D0628}"/>
          </ac:cxnSpMkLst>
        </pc:cxnChg>
        <pc:cxnChg chg="mod">
          <ac:chgData name="Nicolas Kylilis" userId="f0684bbd-bd0f-4813-b6b6-fbe6c27aa4a3" providerId="ADAL" clId="{EBB3F279-6210-8049-9CEF-A4B08EE7DD02}" dt="2022-07-22T06:48:08.611" v="2978" actId="1076"/>
          <ac:cxnSpMkLst>
            <pc:docMk/>
            <pc:sldMk cId="3730480608" sldId="259"/>
            <ac:cxnSpMk id="30" creationId="{5E4DBD59-6308-85BF-307D-0D25A7D3C5B7}"/>
          </ac:cxnSpMkLst>
        </pc:cxnChg>
        <pc:cxnChg chg="mod">
          <ac:chgData name="Nicolas Kylilis" userId="f0684bbd-bd0f-4813-b6b6-fbe6c27aa4a3" providerId="ADAL" clId="{EBB3F279-6210-8049-9CEF-A4B08EE7DD02}" dt="2022-07-22T06:48:08.611" v="2978" actId="1076"/>
          <ac:cxnSpMkLst>
            <pc:docMk/>
            <pc:sldMk cId="3730480608" sldId="259"/>
            <ac:cxnSpMk id="31" creationId="{879577BF-AA5E-020C-5E4E-479596C6D9B6}"/>
          </ac:cxnSpMkLst>
        </pc:cxnChg>
        <pc:cxnChg chg="mod">
          <ac:chgData name="Nicolas Kylilis" userId="f0684bbd-bd0f-4813-b6b6-fbe6c27aa4a3" providerId="ADAL" clId="{EBB3F279-6210-8049-9CEF-A4B08EE7DD02}" dt="2022-07-22T06:48:08.611" v="2978" actId="1076"/>
          <ac:cxnSpMkLst>
            <pc:docMk/>
            <pc:sldMk cId="3730480608" sldId="259"/>
            <ac:cxnSpMk id="32" creationId="{A462CCCD-1710-13D0-36F6-CDD7F30EAAB7}"/>
          </ac:cxnSpMkLst>
        </pc:cxnChg>
        <pc:cxnChg chg="mod">
          <ac:chgData name="Nicolas Kylilis" userId="f0684bbd-bd0f-4813-b6b6-fbe6c27aa4a3" providerId="ADAL" clId="{EBB3F279-6210-8049-9CEF-A4B08EE7DD02}" dt="2022-07-22T06:52:34.663" v="3035" actId="14100"/>
          <ac:cxnSpMkLst>
            <pc:docMk/>
            <pc:sldMk cId="3730480608" sldId="259"/>
            <ac:cxnSpMk id="42" creationId="{8524B181-8C39-1110-46D5-3644FFED725C}"/>
          </ac:cxnSpMkLst>
        </pc:cxnChg>
        <pc:cxnChg chg="mod">
          <ac:chgData name="Nicolas Kylilis" userId="f0684bbd-bd0f-4813-b6b6-fbe6c27aa4a3" providerId="ADAL" clId="{EBB3F279-6210-8049-9CEF-A4B08EE7DD02}" dt="2022-07-22T06:52:34.663" v="3035" actId="14100"/>
          <ac:cxnSpMkLst>
            <pc:docMk/>
            <pc:sldMk cId="3730480608" sldId="259"/>
            <ac:cxnSpMk id="43" creationId="{DE36E44E-6B3D-1646-56F2-5128B8236C7D}"/>
          </ac:cxnSpMkLst>
        </pc:cxnChg>
        <pc:cxnChg chg="add mod">
          <ac:chgData name="Nicolas Kylilis" userId="f0684bbd-bd0f-4813-b6b6-fbe6c27aa4a3" providerId="ADAL" clId="{EBB3F279-6210-8049-9CEF-A4B08EE7DD02}" dt="2022-07-22T06:51:33.296" v="3020" actId="1036"/>
          <ac:cxnSpMkLst>
            <pc:docMk/>
            <pc:sldMk cId="3730480608" sldId="259"/>
            <ac:cxnSpMk id="45" creationId="{2C2AE1A5-212E-0B4A-A776-BD9450CC4E8A}"/>
          </ac:cxnSpMkLst>
        </pc:cxnChg>
        <pc:cxnChg chg="mod">
          <ac:chgData name="Nicolas Kylilis" userId="f0684bbd-bd0f-4813-b6b6-fbe6c27aa4a3" providerId="ADAL" clId="{EBB3F279-6210-8049-9CEF-A4B08EE7DD02}" dt="2022-07-22T06:48:08.611" v="2978" actId="1076"/>
          <ac:cxnSpMkLst>
            <pc:docMk/>
            <pc:sldMk cId="3730480608" sldId="259"/>
            <ac:cxnSpMk id="86" creationId="{C01AFA42-919B-8302-3E38-A1B3C1CB7B01}"/>
          </ac:cxnSpMkLst>
        </pc:cxnChg>
        <pc:cxnChg chg="mod">
          <ac:chgData name="Nicolas Kylilis" userId="f0684bbd-bd0f-4813-b6b6-fbe6c27aa4a3" providerId="ADAL" clId="{EBB3F279-6210-8049-9CEF-A4B08EE7DD02}" dt="2022-07-22T06:48:08.611" v="2978" actId="1076"/>
          <ac:cxnSpMkLst>
            <pc:docMk/>
            <pc:sldMk cId="3730480608" sldId="259"/>
            <ac:cxnSpMk id="89" creationId="{43532A48-26A8-1C32-22E7-779E7D51FCAE}"/>
          </ac:cxnSpMkLst>
        </pc:cxnChg>
        <pc:cxnChg chg="mod">
          <ac:chgData name="Nicolas Kylilis" userId="f0684bbd-bd0f-4813-b6b6-fbe6c27aa4a3" providerId="ADAL" clId="{EBB3F279-6210-8049-9CEF-A4B08EE7DD02}" dt="2022-07-22T06:48:08.611" v="2978" actId="1076"/>
          <ac:cxnSpMkLst>
            <pc:docMk/>
            <pc:sldMk cId="3730480608" sldId="259"/>
            <ac:cxnSpMk id="90" creationId="{EC5463DD-1867-C41D-80E8-78A7D98E433C}"/>
          </ac:cxnSpMkLst>
        </pc:cxnChg>
        <pc:cxnChg chg="mod">
          <ac:chgData name="Nicolas Kylilis" userId="f0684bbd-bd0f-4813-b6b6-fbe6c27aa4a3" providerId="ADAL" clId="{EBB3F279-6210-8049-9CEF-A4B08EE7DD02}" dt="2022-07-22T06:48:08.611" v="2978" actId="1076"/>
          <ac:cxnSpMkLst>
            <pc:docMk/>
            <pc:sldMk cId="3730480608" sldId="259"/>
            <ac:cxnSpMk id="96" creationId="{6833155B-E116-DE4F-1D17-A7B8664437F5}"/>
          </ac:cxnSpMkLst>
        </pc:cxnChg>
        <pc:cxnChg chg="mod">
          <ac:chgData name="Nicolas Kylilis" userId="f0684bbd-bd0f-4813-b6b6-fbe6c27aa4a3" providerId="ADAL" clId="{EBB3F279-6210-8049-9CEF-A4B08EE7DD02}" dt="2022-07-22T06:48:08.611" v="2978" actId="1076"/>
          <ac:cxnSpMkLst>
            <pc:docMk/>
            <pc:sldMk cId="3730480608" sldId="259"/>
            <ac:cxnSpMk id="97" creationId="{3C652A7C-5C21-1FBE-C7D5-CA3C35CB2910}"/>
          </ac:cxnSpMkLst>
        </pc:cxnChg>
        <pc:cxnChg chg="mod">
          <ac:chgData name="Nicolas Kylilis" userId="f0684bbd-bd0f-4813-b6b6-fbe6c27aa4a3" providerId="ADAL" clId="{EBB3F279-6210-8049-9CEF-A4B08EE7DD02}" dt="2022-07-22T06:48:08.611" v="2978" actId="1076"/>
          <ac:cxnSpMkLst>
            <pc:docMk/>
            <pc:sldMk cId="3730480608" sldId="259"/>
            <ac:cxnSpMk id="98" creationId="{F9861976-6EB0-45DD-1910-6D66E4B2ACAE}"/>
          </ac:cxnSpMkLst>
        </pc:cxnChg>
        <pc:cxnChg chg="mod">
          <ac:chgData name="Nicolas Kylilis" userId="f0684bbd-bd0f-4813-b6b6-fbe6c27aa4a3" providerId="ADAL" clId="{EBB3F279-6210-8049-9CEF-A4B08EE7DD02}" dt="2022-07-22T06:52:34.663" v="3035" actId="14100"/>
          <ac:cxnSpMkLst>
            <pc:docMk/>
            <pc:sldMk cId="3730480608" sldId="259"/>
            <ac:cxnSpMk id="107" creationId="{AD4C6515-81F3-79C0-2F17-17F75E0FA705}"/>
          </ac:cxnSpMkLst>
        </pc:cxnChg>
      </pc:sldChg>
      <pc:sldChg chg="addSp delSp modSp new mod">
        <pc:chgData name="Nicolas Kylilis" userId="f0684bbd-bd0f-4813-b6b6-fbe6c27aa4a3" providerId="ADAL" clId="{EBB3F279-6210-8049-9CEF-A4B08EE7DD02}" dt="2022-07-22T13:16:21.048" v="4107" actId="693"/>
        <pc:sldMkLst>
          <pc:docMk/>
          <pc:sldMk cId="1126452316" sldId="260"/>
        </pc:sldMkLst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3" creationId="{943C929E-7A4C-0F2A-75EB-240F6DCCBDA2}"/>
          </ac:spMkLst>
        </pc:spChg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5" creationId="{8F75EA8A-437E-1EFD-C00D-3637662D94DF}"/>
          </ac:spMkLst>
        </pc:spChg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8" creationId="{548B3B54-C053-A587-2450-C3F7D036C6B1}"/>
          </ac:spMkLst>
        </pc:spChg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9" creationId="{9F67C2A9-C732-F3F8-9628-283CA4C1BB00}"/>
          </ac:spMkLst>
        </pc:spChg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10" creationId="{D550BD52-4B5B-7D35-BAC1-F7A8C898794E}"/>
          </ac:spMkLst>
        </pc:spChg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11" creationId="{4C7BD2C8-A808-B1D5-D06D-827A4C72019C}"/>
          </ac:spMkLst>
        </pc:spChg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12" creationId="{58BA60B9-B977-0A2B-BC97-786A30EBC5BB}"/>
          </ac:spMkLst>
        </pc:spChg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13" creationId="{96BF90C6-448D-023F-FB39-931DC7A0DCCA}"/>
          </ac:spMkLst>
        </pc:spChg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14" creationId="{FCAF06C9-D33F-8181-6228-4A19F430BE28}"/>
          </ac:spMkLst>
        </pc:spChg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15" creationId="{AD4EC93D-DBAD-54FF-2DF3-239F1272741F}"/>
          </ac:spMkLst>
        </pc:spChg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16" creationId="{49CCD37E-E37C-10E7-1011-DCBE52A91759}"/>
          </ac:spMkLst>
        </pc:spChg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17" creationId="{F7FB02A3-2371-3C37-0C49-FF6815AC70F8}"/>
          </ac:spMkLst>
        </pc:spChg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18" creationId="{63A07948-8FA8-D41C-3DC2-153E7EA13903}"/>
          </ac:spMkLst>
        </pc:spChg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19" creationId="{DD927B15-BF0E-B323-B71F-EA85BA3F7EF5}"/>
          </ac:spMkLst>
        </pc:spChg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20" creationId="{0B121035-5A1C-97F1-469F-7939E5D6F57A}"/>
          </ac:spMkLst>
        </pc:spChg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21" creationId="{1B3F51E4-973F-AF1C-9B99-BEA2CFCA0D61}"/>
          </ac:spMkLst>
        </pc:spChg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22" creationId="{D1A834FA-7C17-E8B7-1C81-E64AD7572DA3}"/>
          </ac:spMkLst>
        </pc:spChg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23" creationId="{ACA7E7CC-ACD4-E41E-5ACC-F2210DE04DBD}"/>
          </ac:spMkLst>
        </pc:spChg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24" creationId="{E198F8BA-760E-FE13-F5FD-EB86EC4E1DBA}"/>
          </ac:spMkLst>
        </pc:spChg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25" creationId="{2AAB7D1F-0D18-3684-EB32-4FCF1B5E4D28}"/>
          </ac:spMkLst>
        </pc:spChg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26" creationId="{D0B91063-8035-AF5B-7B9A-E4EA0E62E1F7}"/>
          </ac:spMkLst>
        </pc:spChg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27" creationId="{2511FD64-EC35-990D-9E4C-EB0D17429E8D}"/>
          </ac:spMkLst>
        </pc:spChg>
        <pc:spChg chg="mod topLvl">
          <ac:chgData name="Nicolas Kylilis" userId="f0684bbd-bd0f-4813-b6b6-fbe6c27aa4a3" providerId="ADAL" clId="{EBB3F279-6210-8049-9CEF-A4B08EE7DD02}" dt="2022-07-22T12:45:22.793" v="3163" actId="14100"/>
          <ac:spMkLst>
            <pc:docMk/>
            <pc:sldMk cId="1126452316" sldId="260"/>
            <ac:spMk id="28" creationId="{93124C59-7F87-48C4-85C0-6CEAA73D64FC}"/>
          </ac:spMkLst>
        </pc:spChg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29" creationId="{B24312CD-E1C9-767D-0E76-891965FFD708}"/>
          </ac:spMkLst>
        </pc:spChg>
        <pc:spChg chg="mod topLvl">
          <ac:chgData name="Nicolas Kylilis" userId="f0684bbd-bd0f-4813-b6b6-fbe6c27aa4a3" providerId="ADAL" clId="{EBB3F279-6210-8049-9CEF-A4B08EE7DD02}" dt="2022-07-22T12:41:17.180" v="3040" actId="165"/>
          <ac:spMkLst>
            <pc:docMk/>
            <pc:sldMk cId="1126452316" sldId="260"/>
            <ac:spMk id="31" creationId="{AD8F086B-D8F5-289F-2D82-5D9801118BF7}"/>
          </ac:spMkLst>
        </pc:spChg>
        <pc:spChg chg="add mod">
          <ac:chgData name="Nicolas Kylilis" userId="f0684bbd-bd0f-4813-b6b6-fbe6c27aa4a3" providerId="ADAL" clId="{EBB3F279-6210-8049-9CEF-A4B08EE7DD02}" dt="2022-07-22T12:46:54.958" v="3175" actId="1076"/>
          <ac:spMkLst>
            <pc:docMk/>
            <pc:sldMk cId="1126452316" sldId="260"/>
            <ac:spMk id="32" creationId="{D6434F5D-BE71-D3F2-458E-CE2273CAC597}"/>
          </ac:spMkLst>
        </pc:spChg>
        <pc:spChg chg="add del mod">
          <ac:chgData name="Nicolas Kylilis" userId="f0684bbd-bd0f-4813-b6b6-fbe6c27aa4a3" providerId="ADAL" clId="{EBB3F279-6210-8049-9CEF-A4B08EE7DD02}" dt="2022-07-22T13:10:57.058" v="3838" actId="478"/>
          <ac:spMkLst>
            <pc:docMk/>
            <pc:sldMk cId="1126452316" sldId="260"/>
            <ac:spMk id="34" creationId="{8A8E69ED-601A-1E31-5844-692915EBF547}"/>
          </ac:spMkLst>
        </pc:spChg>
        <pc:spChg chg="add mod">
          <ac:chgData name="Nicolas Kylilis" userId="f0684bbd-bd0f-4813-b6b6-fbe6c27aa4a3" providerId="ADAL" clId="{EBB3F279-6210-8049-9CEF-A4B08EE7DD02}" dt="2022-07-22T12:45:42.369" v="3168" actId="1076"/>
          <ac:spMkLst>
            <pc:docMk/>
            <pc:sldMk cId="1126452316" sldId="260"/>
            <ac:spMk id="35" creationId="{A9133659-86F0-D78E-2F20-234CFC866619}"/>
          </ac:spMkLst>
        </pc:spChg>
        <pc:spChg chg="add mod">
          <ac:chgData name="Nicolas Kylilis" userId="f0684bbd-bd0f-4813-b6b6-fbe6c27aa4a3" providerId="ADAL" clId="{EBB3F279-6210-8049-9CEF-A4B08EE7DD02}" dt="2022-07-22T12:48:34.527" v="3209" actId="20577"/>
          <ac:spMkLst>
            <pc:docMk/>
            <pc:sldMk cId="1126452316" sldId="260"/>
            <ac:spMk id="41" creationId="{084109E0-1FFE-8FC6-D276-D05436D7A5F8}"/>
          </ac:spMkLst>
        </pc:spChg>
        <pc:spChg chg="mod">
          <ac:chgData name="Nicolas Kylilis" userId="f0684bbd-bd0f-4813-b6b6-fbe6c27aa4a3" providerId="ADAL" clId="{EBB3F279-6210-8049-9CEF-A4B08EE7DD02}" dt="2022-07-22T12:47:59.025" v="3191" actId="1037"/>
          <ac:spMkLst>
            <pc:docMk/>
            <pc:sldMk cId="1126452316" sldId="260"/>
            <ac:spMk id="44" creationId="{3EEA7749-8AA5-F100-5F60-080674B29C0A}"/>
          </ac:spMkLst>
        </pc:spChg>
        <pc:spChg chg="add del mod">
          <ac:chgData name="Nicolas Kylilis" userId="f0684bbd-bd0f-4813-b6b6-fbe6c27aa4a3" providerId="ADAL" clId="{EBB3F279-6210-8049-9CEF-A4B08EE7DD02}" dt="2022-07-22T12:47:20.246" v="3179" actId="478"/>
          <ac:spMkLst>
            <pc:docMk/>
            <pc:sldMk cId="1126452316" sldId="260"/>
            <ac:spMk id="45" creationId="{B5AE7369-28D8-B5A2-7FE6-C3578A07B688}"/>
          </ac:spMkLst>
        </pc:spChg>
        <pc:spChg chg="add mod">
          <ac:chgData name="Nicolas Kylilis" userId="f0684bbd-bd0f-4813-b6b6-fbe6c27aa4a3" providerId="ADAL" clId="{EBB3F279-6210-8049-9CEF-A4B08EE7DD02}" dt="2022-07-22T12:49:26.370" v="3217" actId="1076"/>
          <ac:spMkLst>
            <pc:docMk/>
            <pc:sldMk cId="1126452316" sldId="260"/>
            <ac:spMk id="47" creationId="{7121411C-8ADF-0224-B2A0-CEAC3E9069FD}"/>
          </ac:spMkLst>
        </pc:spChg>
        <pc:spChg chg="mod">
          <ac:chgData name="Nicolas Kylilis" userId="f0684bbd-bd0f-4813-b6b6-fbe6c27aa4a3" providerId="ADAL" clId="{EBB3F279-6210-8049-9CEF-A4B08EE7DD02}" dt="2022-07-22T12:51:42.724" v="3240" actId="20577"/>
          <ac:spMkLst>
            <pc:docMk/>
            <pc:sldMk cId="1126452316" sldId="260"/>
            <ac:spMk id="50" creationId="{86472756-15DB-4C39-AD53-0D14E65A1338}"/>
          </ac:spMkLst>
        </pc:spChg>
        <pc:spChg chg="add mod">
          <ac:chgData name="Nicolas Kylilis" userId="f0684bbd-bd0f-4813-b6b6-fbe6c27aa4a3" providerId="ADAL" clId="{EBB3F279-6210-8049-9CEF-A4B08EE7DD02}" dt="2022-07-22T13:13:03.829" v="3910" actId="1076"/>
          <ac:spMkLst>
            <pc:docMk/>
            <pc:sldMk cId="1126452316" sldId="260"/>
            <ac:spMk id="58" creationId="{2044F140-3AA2-C1D4-B07F-85D0B32747DC}"/>
          </ac:spMkLst>
        </pc:spChg>
        <pc:spChg chg="mod">
          <ac:chgData name="Nicolas Kylilis" userId="f0684bbd-bd0f-4813-b6b6-fbe6c27aa4a3" providerId="ADAL" clId="{EBB3F279-6210-8049-9CEF-A4B08EE7DD02}" dt="2022-07-22T13:12:57.341" v="3909" actId="1076"/>
          <ac:spMkLst>
            <pc:docMk/>
            <pc:sldMk cId="1126452316" sldId="260"/>
            <ac:spMk id="61" creationId="{F57262A8-2D4C-DCCD-250F-F3A9D14648FA}"/>
          </ac:spMkLst>
        </pc:spChg>
        <pc:spChg chg="add mod">
          <ac:chgData name="Nicolas Kylilis" userId="f0684bbd-bd0f-4813-b6b6-fbe6c27aa4a3" providerId="ADAL" clId="{EBB3F279-6210-8049-9CEF-A4B08EE7DD02}" dt="2022-07-22T13:13:07.312" v="3911" actId="1076"/>
          <ac:spMkLst>
            <pc:docMk/>
            <pc:sldMk cId="1126452316" sldId="260"/>
            <ac:spMk id="62" creationId="{862B46BA-7832-DD56-942F-05DD229BDAD2}"/>
          </ac:spMkLst>
        </pc:spChg>
        <pc:spChg chg="add mod">
          <ac:chgData name="Nicolas Kylilis" userId="f0684bbd-bd0f-4813-b6b6-fbe6c27aa4a3" providerId="ADAL" clId="{EBB3F279-6210-8049-9CEF-A4B08EE7DD02}" dt="2022-07-22T12:53:53.805" v="3347" actId="403"/>
          <ac:spMkLst>
            <pc:docMk/>
            <pc:sldMk cId="1126452316" sldId="260"/>
            <ac:spMk id="65" creationId="{2064A998-E90B-6048-88AF-A3598749DF58}"/>
          </ac:spMkLst>
        </pc:spChg>
        <pc:spChg chg="add mod">
          <ac:chgData name="Nicolas Kylilis" userId="f0684bbd-bd0f-4813-b6b6-fbe6c27aa4a3" providerId="ADAL" clId="{EBB3F279-6210-8049-9CEF-A4B08EE7DD02}" dt="2022-07-22T12:54:06.240" v="3354" actId="20577"/>
          <ac:spMkLst>
            <pc:docMk/>
            <pc:sldMk cId="1126452316" sldId="260"/>
            <ac:spMk id="66" creationId="{A06B23BE-7CD0-987F-984D-25E232841745}"/>
          </ac:spMkLst>
        </pc:spChg>
        <pc:spChg chg="add mod">
          <ac:chgData name="Nicolas Kylilis" userId="f0684bbd-bd0f-4813-b6b6-fbe6c27aa4a3" providerId="ADAL" clId="{EBB3F279-6210-8049-9CEF-A4B08EE7DD02}" dt="2022-07-22T13:02:32.158" v="3646" actId="58"/>
          <ac:spMkLst>
            <pc:docMk/>
            <pc:sldMk cId="1126452316" sldId="260"/>
            <ac:spMk id="67" creationId="{64B4C2B8-3CF3-6A1E-2090-D88925B1E986}"/>
          </ac:spMkLst>
        </pc:spChg>
        <pc:spChg chg="add mod topLvl">
          <ac:chgData name="Nicolas Kylilis" userId="f0684bbd-bd0f-4813-b6b6-fbe6c27aa4a3" providerId="ADAL" clId="{EBB3F279-6210-8049-9CEF-A4B08EE7DD02}" dt="2022-07-22T13:13:38.379" v="3917" actId="165"/>
          <ac:spMkLst>
            <pc:docMk/>
            <pc:sldMk cId="1126452316" sldId="260"/>
            <ac:spMk id="69" creationId="{0BFB412A-BF0A-B845-976B-25FB35A18687}"/>
          </ac:spMkLst>
        </pc:spChg>
        <pc:spChg chg="add mod topLvl">
          <ac:chgData name="Nicolas Kylilis" userId="f0684bbd-bd0f-4813-b6b6-fbe6c27aa4a3" providerId="ADAL" clId="{EBB3F279-6210-8049-9CEF-A4B08EE7DD02}" dt="2022-07-22T13:13:38.379" v="3917" actId="165"/>
          <ac:spMkLst>
            <pc:docMk/>
            <pc:sldMk cId="1126452316" sldId="260"/>
            <ac:spMk id="70" creationId="{AA05DA73-59FA-BA42-635D-7948FD739437}"/>
          </ac:spMkLst>
        </pc:spChg>
        <pc:spChg chg="add mod topLvl">
          <ac:chgData name="Nicolas Kylilis" userId="f0684bbd-bd0f-4813-b6b6-fbe6c27aa4a3" providerId="ADAL" clId="{EBB3F279-6210-8049-9CEF-A4B08EE7DD02}" dt="2022-07-22T13:13:38.379" v="3917" actId="165"/>
          <ac:spMkLst>
            <pc:docMk/>
            <pc:sldMk cId="1126452316" sldId="260"/>
            <ac:spMk id="71" creationId="{D7696B9E-B31B-6B63-0869-D9689E5446FB}"/>
          </ac:spMkLst>
        </pc:spChg>
        <pc:spChg chg="add mod topLvl">
          <ac:chgData name="Nicolas Kylilis" userId="f0684bbd-bd0f-4813-b6b6-fbe6c27aa4a3" providerId="ADAL" clId="{EBB3F279-6210-8049-9CEF-A4B08EE7DD02}" dt="2022-07-22T13:13:38.379" v="3917" actId="165"/>
          <ac:spMkLst>
            <pc:docMk/>
            <pc:sldMk cId="1126452316" sldId="260"/>
            <ac:spMk id="72" creationId="{E50D482B-AD34-C05E-419D-1D5CE54472D5}"/>
          </ac:spMkLst>
        </pc:spChg>
        <pc:spChg chg="add mod topLvl">
          <ac:chgData name="Nicolas Kylilis" userId="f0684bbd-bd0f-4813-b6b6-fbe6c27aa4a3" providerId="ADAL" clId="{EBB3F279-6210-8049-9CEF-A4B08EE7DD02}" dt="2022-07-22T13:13:38.379" v="3917" actId="165"/>
          <ac:spMkLst>
            <pc:docMk/>
            <pc:sldMk cId="1126452316" sldId="260"/>
            <ac:spMk id="73" creationId="{4741A1A1-329E-E841-AE49-D12912E018D9}"/>
          </ac:spMkLst>
        </pc:spChg>
        <pc:spChg chg="add mod topLvl">
          <ac:chgData name="Nicolas Kylilis" userId="f0684bbd-bd0f-4813-b6b6-fbe6c27aa4a3" providerId="ADAL" clId="{EBB3F279-6210-8049-9CEF-A4B08EE7DD02}" dt="2022-07-22T13:13:38.379" v="3917" actId="165"/>
          <ac:spMkLst>
            <pc:docMk/>
            <pc:sldMk cId="1126452316" sldId="260"/>
            <ac:spMk id="74" creationId="{3BED519B-C319-9098-4971-1124346A8DAE}"/>
          </ac:spMkLst>
        </pc:spChg>
        <pc:spChg chg="add mod topLvl">
          <ac:chgData name="Nicolas Kylilis" userId="f0684bbd-bd0f-4813-b6b6-fbe6c27aa4a3" providerId="ADAL" clId="{EBB3F279-6210-8049-9CEF-A4B08EE7DD02}" dt="2022-07-22T13:13:38.379" v="3917" actId="165"/>
          <ac:spMkLst>
            <pc:docMk/>
            <pc:sldMk cId="1126452316" sldId="260"/>
            <ac:spMk id="75" creationId="{B4D71275-D58E-16F2-DF93-9FBFB9CEBEAE}"/>
          </ac:spMkLst>
        </pc:spChg>
        <pc:spChg chg="add mod topLvl">
          <ac:chgData name="Nicolas Kylilis" userId="f0684bbd-bd0f-4813-b6b6-fbe6c27aa4a3" providerId="ADAL" clId="{EBB3F279-6210-8049-9CEF-A4B08EE7DD02}" dt="2022-07-22T13:13:38.379" v="3917" actId="165"/>
          <ac:spMkLst>
            <pc:docMk/>
            <pc:sldMk cId="1126452316" sldId="260"/>
            <ac:spMk id="76" creationId="{30037D37-E2BB-1902-7722-92159A12F40C}"/>
          </ac:spMkLst>
        </pc:spChg>
        <pc:spChg chg="add mod topLvl">
          <ac:chgData name="Nicolas Kylilis" userId="f0684bbd-bd0f-4813-b6b6-fbe6c27aa4a3" providerId="ADAL" clId="{EBB3F279-6210-8049-9CEF-A4B08EE7DD02}" dt="2022-07-22T13:13:38.379" v="3917" actId="165"/>
          <ac:spMkLst>
            <pc:docMk/>
            <pc:sldMk cId="1126452316" sldId="260"/>
            <ac:spMk id="77" creationId="{8C241CBE-CEF7-B324-B631-D0CCDFE5D07F}"/>
          </ac:spMkLst>
        </pc:spChg>
        <pc:spChg chg="add mod topLvl">
          <ac:chgData name="Nicolas Kylilis" userId="f0684bbd-bd0f-4813-b6b6-fbe6c27aa4a3" providerId="ADAL" clId="{EBB3F279-6210-8049-9CEF-A4B08EE7DD02}" dt="2022-07-22T13:13:38.379" v="3917" actId="165"/>
          <ac:spMkLst>
            <pc:docMk/>
            <pc:sldMk cId="1126452316" sldId="260"/>
            <ac:spMk id="78" creationId="{63B5D979-D55E-E535-B26E-DEECBA251910}"/>
          </ac:spMkLst>
        </pc:spChg>
        <pc:spChg chg="add mod topLvl">
          <ac:chgData name="Nicolas Kylilis" userId="f0684bbd-bd0f-4813-b6b6-fbe6c27aa4a3" providerId="ADAL" clId="{EBB3F279-6210-8049-9CEF-A4B08EE7DD02}" dt="2022-07-22T13:13:38.379" v="3917" actId="165"/>
          <ac:spMkLst>
            <pc:docMk/>
            <pc:sldMk cId="1126452316" sldId="260"/>
            <ac:spMk id="79" creationId="{28471C27-D465-1351-51D9-D8F5273C5328}"/>
          </ac:spMkLst>
        </pc:spChg>
        <pc:spChg chg="add mod topLvl">
          <ac:chgData name="Nicolas Kylilis" userId="f0684bbd-bd0f-4813-b6b6-fbe6c27aa4a3" providerId="ADAL" clId="{EBB3F279-6210-8049-9CEF-A4B08EE7DD02}" dt="2022-07-22T13:13:38.379" v="3917" actId="165"/>
          <ac:spMkLst>
            <pc:docMk/>
            <pc:sldMk cId="1126452316" sldId="260"/>
            <ac:spMk id="80" creationId="{DBA17556-A204-D67A-5774-3A2B4069398D}"/>
          </ac:spMkLst>
        </pc:spChg>
        <pc:spChg chg="add mod topLvl">
          <ac:chgData name="Nicolas Kylilis" userId="f0684bbd-bd0f-4813-b6b6-fbe6c27aa4a3" providerId="ADAL" clId="{EBB3F279-6210-8049-9CEF-A4B08EE7DD02}" dt="2022-07-22T13:13:38.379" v="3917" actId="165"/>
          <ac:spMkLst>
            <pc:docMk/>
            <pc:sldMk cId="1126452316" sldId="260"/>
            <ac:spMk id="81" creationId="{E07162AB-FBBC-33B4-C0D2-9F289FABEBAD}"/>
          </ac:spMkLst>
        </pc:spChg>
        <pc:spChg chg="add mod topLvl">
          <ac:chgData name="Nicolas Kylilis" userId="f0684bbd-bd0f-4813-b6b6-fbe6c27aa4a3" providerId="ADAL" clId="{EBB3F279-6210-8049-9CEF-A4B08EE7DD02}" dt="2022-07-22T13:13:38.379" v="3917" actId="165"/>
          <ac:spMkLst>
            <pc:docMk/>
            <pc:sldMk cId="1126452316" sldId="260"/>
            <ac:spMk id="82" creationId="{CD61D5AE-2BF5-B2C3-3617-6316D77F3A54}"/>
          </ac:spMkLst>
        </pc:spChg>
        <pc:spChg chg="add del mod">
          <ac:chgData name="Nicolas Kylilis" userId="f0684bbd-bd0f-4813-b6b6-fbe6c27aa4a3" providerId="ADAL" clId="{EBB3F279-6210-8049-9CEF-A4B08EE7DD02}" dt="2022-07-22T13:08:33.912" v="3753" actId="478"/>
          <ac:spMkLst>
            <pc:docMk/>
            <pc:sldMk cId="1126452316" sldId="260"/>
            <ac:spMk id="83" creationId="{A99AD7DD-BE20-C351-E6B3-56105701CE82}"/>
          </ac:spMkLst>
        </pc:spChg>
        <pc:spChg chg="add del mod">
          <ac:chgData name="Nicolas Kylilis" userId="f0684bbd-bd0f-4813-b6b6-fbe6c27aa4a3" providerId="ADAL" clId="{EBB3F279-6210-8049-9CEF-A4B08EE7DD02}" dt="2022-07-22T13:08:33.912" v="3753" actId="478"/>
          <ac:spMkLst>
            <pc:docMk/>
            <pc:sldMk cId="1126452316" sldId="260"/>
            <ac:spMk id="84" creationId="{60B0D359-4010-06F8-1DA3-D981F767D462}"/>
          </ac:spMkLst>
        </pc:spChg>
        <pc:spChg chg="add del mod">
          <ac:chgData name="Nicolas Kylilis" userId="f0684bbd-bd0f-4813-b6b6-fbe6c27aa4a3" providerId="ADAL" clId="{EBB3F279-6210-8049-9CEF-A4B08EE7DD02}" dt="2022-07-22T13:08:33.912" v="3753" actId="478"/>
          <ac:spMkLst>
            <pc:docMk/>
            <pc:sldMk cId="1126452316" sldId="260"/>
            <ac:spMk id="85" creationId="{8E672701-09AC-2CF1-5D64-2959DBC64413}"/>
          </ac:spMkLst>
        </pc:spChg>
        <pc:spChg chg="add del mod">
          <ac:chgData name="Nicolas Kylilis" userId="f0684bbd-bd0f-4813-b6b6-fbe6c27aa4a3" providerId="ADAL" clId="{EBB3F279-6210-8049-9CEF-A4B08EE7DD02}" dt="2022-07-22T13:08:33.912" v="3753" actId="478"/>
          <ac:spMkLst>
            <pc:docMk/>
            <pc:sldMk cId="1126452316" sldId="260"/>
            <ac:spMk id="86" creationId="{1561D2DE-0C5A-F914-F5AC-52F065EA7C1A}"/>
          </ac:spMkLst>
        </pc:spChg>
        <pc:spChg chg="add mod topLvl">
          <ac:chgData name="Nicolas Kylilis" userId="f0684bbd-bd0f-4813-b6b6-fbe6c27aa4a3" providerId="ADAL" clId="{EBB3F279-6210-8049-9CEF-A4B08EE7DD02}" dt="2022-07-22T13:13:38.379" v="3917" actId="165"/>
          <ac:spMkLst>
            <pc:docMk/>
            <pc:sldMk cId="1126452316" sldId="260"/>
            <ac:spMk id="87" creationId="{713CBFCE-5FD1-EAA2-569D-DD77EA539241}"/>
          </ac:spMkLst>
        </pc:spChg>
        <pc:spChg chg="add mod">
          <ac:chgData name="Nicolas Kylilis" userId="f0684bbd-bd0f-4813-b6b6-fbe6c27aa4a3" providerId="ADAL" clId="{EBB3F279-6210-8049-9CEF-A4B08EE7DD02}" dt="2022-07-22T12:58:39.135" v="3494" actId="14100"/>
          <ac:spMkLst>
            <pc:docMk/>
            <pc:sldMk cId="1126452316" sldId="260"/>
            <ac:spMk id="88" creationId="{3B5715E1-7A28-F0E4-FA1E-37EE4BD14750}"/>
          </ac:spMkLst>
        </pc:spChg>
        <pc:spChg chg="add mod">
          <ac:chgData name="Nicolas Kylilis" userId="f0684bbd-bd0f-4813-b6b6-fbe6c27aa4a3" providerId="ADAL" clId="{EBB3F279-6210-8049-9CEF-A4B08EE7DD02}" dt="2022-07-22T12:59:10.125" v="3507" actId="1037"/>
          <ac:spMkLst>
            <pc:docMk/>
            <pc:sldMk cId="1126452316" sldId="260"/>
            <ac:spMk id="89" creationId="{493B8238-4813-3023-06E0-52C1A1BF147A}"/>
          </ac:spMkLst>
        </pc:spChg>
        <pc:spChg chg="mod">
          <ac:chgData name="Nicolas Kylilis" userId="f0684bbd-bd0f-4813-b6b6-fbe6c27aa4a3" providerId="ADAL" clId="{EBB3F279-6210-8049-9CEF-A4B08EE7DD02}" dt="2022-07-22T12:58:31.852" v="3492" actId="1076"/>
          <ac:spMkLst>
            <pc:docMk/>
            <pc:sldMk cId="1126452316" sldId="260"/>
            <ac:spMk id="92" creationId="{E0D7A71C-6B45-4DE4-BF09-17B48FF6D460}"/>
          </ac:spMkLst>
        </pc:spChg>
        <pc:spChg chg="add mod">
          <ac:chgData name="Nicolas Kylilis" userId="f0684bbd-bd0f-4813-b6b6-fbe6c27aa4a3" providerId="ADAL" clId="{EBB3F279-6210-8049-9CEF-A4B08EE7DD02}" dt="2022-07-22T12:58:34.763" v="3493"/>
          <ac:spMkLst>
            <pc:docMk/>
            <pc:sldMk cId="1126452316" sldId="260"/>
            <ac:spMk id="93" creationId="{FBF68C4F-7964-CF16-6843-400878ECD40C}"/>
          </ac:spMkLst>
        </pc:spChg>
        <pc:spChg chg="add mod">
          <ac:chgData name="Nicolas Kylilis" userId="f0684bbd-bd0f-4813-b6b6-fbe6c27aa4a3" providerId="ADAL" clId="{EBB3F279-6210-8049-9CEF-A4B08EE7DD02}" dt="2022-07-22T12:59:00.801" v="3498" actId="1076"/>
          <ac:spMkLst>
            <pc:docMk/>
            <pc:sldMk cId="1126452316" sldId="260"/>
            <ac:spMk id="94" creationId="{64357F87-456A-1970-41B8-16FC7370A772}"/>
          </ac:spMkLst>
        </pc:spChg>
        <pc:spChg chg="mod">
          <ac:chgData name="Nicolas Kylilis" userId="f0684bbd-bd0f-4813-b6b6-fbe6c27aa4a3" providerId="ADAL" clId="{EBB3F279-6210-8049-9CEF-A4B08EE7DD02}" dt="2022-07-22T12:58:53.904" v="3497" actId="1076"/>
          <ac:spMkLst>
            <pc:docMk/>
            <pc:sldMk cId="1126452316" sldId="260"/>
            <ac:spMk id="97" creationId="{CFDB37DC-3276-96BB-443E-69A8BD0AC71E}"/>
          </ac:spMkLst>
        </pc:spChg>
        <pc:spChg chg="mod">
          <ac:chgData name="Nicolas Kylilis" userId="f0684bbd-bd0f-4813-b6b6-fbe6c27aa4a3" providerId="ADAL" clId="{EBB3F279-6210-8049-9CEF-A4B08EE7DD02}" dt="2022-07-22T12:59:06.862" v="3500" actId="1076"/>
          <ac:spMkLst>
            <pc:docMk/>
            <pc:sldMk cId="1126452316" sldId="260"/>
            <ac:spMk id="100" creationId="{BFA971A7-4F63-4FC0-42C4-CBB10E3B15BF}"/>
          </ac:spMkLst>
        </pc:spChg>
        <pc:spChg chg="mod">
          <ac:chgData name="Nicolas Kylilis" userId="f0684bbd-bd0f-4813-b6b6-fbe6c27aa4a3" providerId="ADAL" clId="{EBB3F279-6210-8049-9CEF-A4B08EE7DD02}" dt="2022-07-22T13:01:34.093" v="3622" actId="1035"/>
          <ac:spMkLst>
            <pc:docMk/>
            <pc:sldMk cId="1126452316" sldId="260"/>
            <ac:spMk id="110" creationId="{CDBA1C1A-24C7-A483-33A5-F904AE8971F2}"/>
          </ac:spMkLst>
        </pc:spChg>
        <pc:spChg chg="add del mod">
          <ac:chgData name="Nicolas Kylilis" userId="f0684bbd-bd0f-4813-b6b6-fbe6c27aa4a3" providerId="ADAL" clId="{EBB3F279-6210-8049-9CEF-A4B08EE7DD02}" dt="2022-07-22T13:02:12.171" v="3640" actId="478"/>
          <ac:spMkLst>
            <pc:docMk/>
            <pc:sldMk cId="1126452316" sldId="260"/>
            <ac:spMk id="112" creationId="{380AA45E-1372-E040-3CFC-7F50B72A2011}"/>
          </ac:spMkLst>
        </pc:spChg>
        <pc:spChg chg="add mod">
          <ac:chgData name="Nicolas Kylilis" userId="f0684bbd-bd0f-4813-b6b6-fbe6c27aa4a3" providerId="ADAL" clId="{EBB3F279-6210-8049-9CEF-A4B08EE7DD02}" dt="2022-07-22T13:03:05.675" v="3657" actId="58"/>
          <ac:spMkLst>
            <pc:docMk/>
            <pc:sldMk cId="1126452316" sldId="260"/>
            <ac:spMk id="114" creationId="{E3DE18FF-37B6-4EF9-FBBE-48CC70EA7D68}"/>
          </ac:spMkLst>
        </pc:spChg>
        <pc:spChg chg="add mod">
          <ac:chgData name="Nicolas Kylilis" userId="f0684bbd-bd0f-4813-b6b6-fbe6c27aa4a3" providerId="ADAL" clId="{EBB3F279-6210-8049-9CEF-A4B08EE7DD02}" dt="2022-07-22T13:15:24.049" v="3935" actId="1076"/>
          <ac:spMkLst>
            <pc:docMk/>
            <pc:sldMk cId="1126452316" sldId="260"/>
            <ac:spMk id="115" creationId="{1EC16EE8-33B4-2EF8-8E55-60B7A16638E8}"/>
          </ac:spMkLst>
        </pc:spChg>
        <pc:spChg chg="add mod">
          <ac:chgData name="Nicolas Kylilis" userId="f0684bbd-bd0f-4813-b6b6-fbe6c27aa4a3" providerId="ADAL" clId="{EBB3F279-6210-8049-9CEF-A4B08EE7DD02}" dt="2022-07-22T13:15:08.318" v="3932" actId="164"/>
          <ac:spMkLst>
            <pc:docMk/>
            <pc:sldMk cId="1126452316" sldId="260"/>
            <ac:spMk id="116" creationId="{4F39D84A-5084-5B52-D1A7-11D8F5ACDDC7}"/>
          </ac:spMkLst>
        </pc:spChg>
        <pc:spChg chg="add mod">
          <ac:chgData name="Nicolas Kylilis" userId="f0684bbd-bd0f-4813-b6b6-fbe6c27aa4a3" providerId="ADAL" clId="{EBB3F279-6210-8049-9CEF-A4B08EE7DD02}" dt="2022-07-22T13:15:08.318" v="3932" actId="164"/>
          <ac:spMkLst>
            <pc:docMk/>
            <pc:sldMk cId="1126452316" sldId="260"/>
            <ac:spMk id="117" creationId="{772717C2-1E36-6DC2-9B20-EB55C49EE071}"/>
          </ac:spMkLst>
        </pc:spChg>
        <pc:spChg chg="add mod">
          <ac:chgData name="Nicolas Kylilis" userId="f0684bbd-bd0f-4813-b6b6-fbe6c27aa4a3" providerId="ADAL" clId="{EBB3F279-6210-8049-9CEF-A4B08EE7DD02}" dt="2022-07-22T13:15:08.318" v="3932" actId="164"/>
          <ac:spMkLst>
            <pc:docMk/>
            <pc:sldMk cId="1126452316" sldId="260"/>
            <ac:spMk id="118" creationId="{556F2CBF-6C57-F2FF-703E-0C96E2F08334}"/>
          </ac:spMkLst>
        </pc:spChg>
        <pc:spChg chg="add mod">
          <ac:chgData name="Nicolas Kylilis" userId="f0684bbd-bd0f-4813-b6b6-fbe6c27aa4a3" providerId="ADAL" clId="{EBB3F279-6210-8049-9CEF-A4B08EE7DD02}" dt="2022-07-22T13:15:08.318" v="3932" actId="164"/>
          <ac:spMkLst>
            <pc:docMk/>
            <pc:sldMk cId="1126452316" sldId="260"/>
            <ac:spMk id="119" creationId="{2863C7F2-2BBD-8366-CC67-4281B76F7DB6}"/>
          </ac:spMkLst>
        </pc:spChg>
        <pc:spChg chg="add mod">
          <ac:chgData name="Nicolas Kylilis" userId="f0684bbd-bd0f-4813-b6b6-fbe6c27aa4a3" providerId="ADAL" clId="{EBB3F279-6210-8049-9CEF-A4B08EE7DD02}" dt="2022-07-22T13:15:08.318" v="3932" actId="164"/>
          <ac:spMkLst>
            <pc:docMk/>
            <pc:sldMk cId="1126452316" sldId="260"/>
            <ac:spMk id="120" creationId="{84C56E4C-634B-0A40-4E20-7111E9156236}"/>
          </ac:spMkLst>
        </pc:spChg>
        <pc:spChg chg="add mod">
          <ac:chgData name="Nicolas Kylilis" userId="f0684bbd-bd0f-4813-b6b6-fbe6c27aa4a3" providerId="ADAL" clId="{EBB3F279-6210-8049-9CEF-A4B08EE7DD02}" dt="2022-07-22T13:15:08.318" v="3932" actId="164"/>
          <ac:spMkLst>
            <pc:docMk/>
            <pc:sldMk cId="1126452316" sldId="260"/>
            <ac:spMk id="121" creationId="{CC3F2F46-0571-5CD5-C9DA-8E12B8D1EAEF}"/>
          </ac:spMkLst>
        </pc:spChg>
        <pc:spChg chg="add mod">
          <ac:chgData name="Nicolas Kylilis" userId="f0684bbd-bd0f-4813-b6b6-fbe6c27aa4a3" providerId="ADAL" clId="{EBB3F279-6210-8049-9CEF-A4B08EE7DD02}" dt="2022-07-22T13:15:08.318" v="3932" actId="164"/>
          <ac:spMkLst>
            <pc:docMk/>
            <pc:sldMk cId="1126452316" sldId="260"/>
            <ac:spMk id="122" creationId="{574FD471-27AB-E701-E980-FACB7C3B5569}"/>
          </ac:spMkLst>
        </pc:spChg>
        <pc:spChg chg="add mod">
          <ac:chgData name="Nicolas Kylilis" userId="f0684bbd-bd0f-4813-b6b6-fbe6c27aa4a3" providerId="ADAL" clId="{EBB3F279-6210-8049-9CEF-A4B08EE7DD02}" dt="2022-07-22T13:15:08.318" v="3932" actId="164"/>
          <ac:spMkLst>
            <pc:docMk/>
            <pc:sldMk cId="1126452316" sldId="260"/>
            <ac:spMk id="123" creationId="{40C6FEDB-5569-8C79-DA0C-3C717A95D3C3}"/>
          </ac:spMkLst>
        </pc:spChg>
        <pc:spChg chg="add mod">
          <ac:chgData name="Nicolas Kylilis" userId="f0684bbd-bd0f-4813-b6b6-fbe6c27aa4a3" providerId="ADAL" clId="{EBB3F279-6210-8049-9CEF-A4B08EE7DD02}" dt="2022-07-22T13:15:28.169" v="3948" actId="1038"/>
          <ac:spMkLst>
            <pc:docMk/>
            <pc:sldMk cId="1126452316" sldId="260"/>
            <ac:spMk id="124" creationId="{78E8AB0F-DBF2-F0E5-9CCE-BB58C02A1ED9}"/>
          </ac:spMkLst>
        </pc:spChg>
        <pc:spChg chg="add mod topLvl">
          <ac:chgData name="Nicolas Kylilis" userId="f0684bbd-bd0f-4813-b6b6-fbe6c27aa4a3" providerId="ADAL" clId="{EBB3F279-6210-8049-9CEF-A4B08EE7DD02}" dt="2022-07-22T13:13:38.379" v="3917" actId="165"/>
          <ac:spMkLst>
            <pc:docMk/>
            <pc:sldMk cId="1126452316" sldId="260"/>
            <ac:spMk id="132" creationId="{097A6226-8820-46B3-DE83-3C37B5CFA104}"/>
          </ac:spMkLst>
        </pc:spChg>
        <pc:spChg chg="add mod topLvl">
          <ac:chgData name="Nicolas Kylilis" userId="f0684bbd-bd0f-4813-b6b6-fbe6c27aa4a3" providerId="ADAL" clId="{EBB3F279-6210-8049-9CEF-A4B08EE7DD02}" dt="2022-07-22T13:13:38.379" v="3917" actId="165"/>
          <ac:spMkLst>
            <pc:docMk/>
            <pc:sldMk cId="1126452316" sldId="260"/>
            <ac:spMk id="133" creationId="{AEAF2010-08BC-B020-4E6B-5F5F1C6AF9EA}"/>
          </ac:spMkLst>
        </pc:spChg>
        <pc:spChg chg="add mod topLvl">
          <ac:chgData name="Nicolas Kylilis" userId="f0684bbd-bd0f-4813-b6b6-fbe6c27aa4a3" providerId="ADAL" clId="{EBB3F279-6210-8049-9CEF-A4B08EE7DD02}" dt="2022-07-22T13:13:38.379" v="3917" actId="165"/>
          <ac:spMkLst>
            <pc:docMk/>
            <pc:sldMk cId="1126452316" sldId="260"/>
            <ac:spMk id="134" creationId="{84F24CBE-8EBB-9B32-FA1A-0FE1ADA3D9BA}"/>
          </ac:spMkLst>
        </pc:spChg>
        <pc:spChg chg="add mod topLvl">
          <ac:chgData name="Nicolas Kylilis" userId="f0684bbd-bd0f-4813-b6b6-fbe6c27aa4a3" providerId="ADAL" clId="{EBB3F279-6210-8049-9CEF-A4B08EE7DD02}" dt="2022-07-22T13:13:38.379" v="3917" actId="165"/>
          <ac:spMkLst>
            <pc:docMk/>
            <pc:sldMk cId="1126452316" sldId="260"/>
            <ac:spMk id="135" creationId="{FDBDFE61-51EC-C958-71C5-39D4A70F3113}"/>
          </ac:spMkLst>
        </pc:spChg>
        <pc:spChg chg="add mod">
          <ac:chgData name="Nicolas Kylilis" userId="f0684bbd-bd0f-4813-b6b6-fbe6c27aa4a3" providerId="ADAL" clId="{EBB3F279-6210-8049-9CEF-A4B08EE7DD02}" dt="2022-07-22T13:15:18.887" v="3934" actId="1076"/>
          <ac:spMkLst>
            <pc:docMk/>
            <pc:sldMk cId="1126452316" sldId="260"/>
            <ac:spMk id="136" creationId="{22ADAB2E-9BB0-25F8-8926-72A4112C088D}"/>
          </ac:spMkLst>
        </pc:spChg>
        <pc:spChg chg="add mod">
          <ac:chgData name="Nicolas Kylilis" userId="f0684bbd-bd0f-4813-b6b6-fbe6c27aa4a3" providerId="ADAL" clId="{EBB3F279-6210-8049-9CEF-A4B08EE7DD02}" dt="2022-07-22T13:16:21.048" v="4107" actId="693"/>
          <ac:spMkLst>
            <pc:docMk/>
            <pc:sldMk cId="1126452316" sldId="260"/>
            <ac:spMk id="141" creationId="{8707B827-A32D-5040-D10E-64488692C60D}"/>
          </ac:spMkLst>
        </pc:spChg>
        <pc:grpChg chg="add del mod">
          <ac:chgData name="Nicolas Kylilis" userId="f0684bbd-bd0f-4813-b6b6-fbe6c27aa4a3" providerId="ADAL" clId="{EBB3F279-6210-8049-9CEF-A4B08EE7DD02}" dt="2022-07-22T12:41:17.180" v="3040" actId="165"/>
          <ac:grpSpMkLst>
            <pc:docMk/>
            <pc:sldMk cId="1126452316" sldId="260"/>
            <ac:grpSpMk id="2" creationId="{EB3D1076-FB09-3BFA-8EED-AE57D2121A21}"/>
          </ac:grpSpMkLst>
        </pc:grpChg>
        <pc:grpChg chg="add mod">
          <ac:chgData name="Nicolas Kylilis" userId="f0684bbd-bd0f-4813-b6b6-fbe6c27aa4a3" providerId="ADAL" clId="{EBB3F279-6210-8049-9CEF-A4B08EE7DD02}" dt="2022-07-22T12:45:17.646" v="3159" actId="1076"/>
          <ac:grpSpMkLst>
            <pc:docMk/>
            <pc:sldMk cId="1126452316" sldId="260"/>
            <ac:grpSpMk id="33" creationId="{46A6B43E-9ABD-05D9-C5AA-FFFE71FD5287}"/>
          </ac:grpSpMkLst>
        </pc:grpChg>
        <pc:grpChg chg="add mod">
          <ac:chgData name="Nicolas Kylilis" userId="f0684bbd-bd0f-4813-b6b6-fbe6c27aa4a3" providerId="ADAL" clId="{EBB3F279-6210-8049-9CEF-A4B08EE7DD02}" dt="2022-07-22T12:47:23.865" v="3180" actId="1076"/>
          <ac:grpSpMkLst>
            <pc:docMk/>
            <pc:sldMk cId="1126452316" sldId="260"/>
            <ac:grpSpMk id="42" creationId="{C4BE137F-AC78-657E-7F9E-D981B9CD13F8}"/>
          </ac:grpSpMkLst>
        </pc:grpChg>
        <pc:grpChg chg="add mod">
          <ac:chgData name="Nicolas Kylilis" userId="f0684bbd-bd0f-4813-b6b6-fbe6c27aa4a3" providerId="ADAL" clId="{EBB3F279-6210-8049-9CEF-A4B08EE7DD02}" dt="2022-07-22T12:49:26.370" v="3217" actId="1076"/>
          <ac:grpSpMkLst>
            <pc:docMk/>
            <pc:sldMk cId="1126452316" sldId="260"/>
            <ac:grpSpMk id="48" creationId="{933C36F7-3EB9-279E-7049-2FBFC61853E0}"/>
          </ac:grpSpMkLst>
        </pc:grpChg>
        <pc:grpChg chg="add mod">
          <ac:chgData name="Nicolas Kylilis" userId="f0684bbd-bd0f-4813-b6b6-fbe6c27aa4a3" providerId="ADAL" clId="{EBB3F279-6210-8049-9CEF-A4B08EE7DD02}" dt="2022-07-22T13:12:57.341" v="3909" actId="1076"/>
          <ac:grpSpMkLst>
            <pc:docMk/>
            <pc:sldMk cId="1126452316" sldId="260"/>
            <ac:grpSpMk id="59" creationId="{56614D03-F242-2C6C-803E-ABF88C64DE20}"/>
          </ac:grpSpMkLst>
        </pc:grpChg>
        <pc:grpChg chg="add mod">
          <ac:chgData name="Nicolas Kylilis" userId="f0684bbd-bd0f-4813-b6b6-fbe6c27aa4a3" providerId="ADAL" clId="{EBB3F279-6210-8049-9CEF-A4B08EE7DD02}" dt="2022-07-22T12:58:31.852" v="3492" actId="1076"/>
          <ac:grpSpMkLst>
            <pc:docMk/>
            <pc:sldMk cId="1126452316" sldId="260"/>
            <ac:grpSpMk id="90" creationId="{B0B2E11A-3B28-A68D-C491-20F07476797F}"/>
          </ac:grpSpMkLst>
        </pc:grpChg>
        <pc:grpChg chg="add mod">
          <ac:chgData name="Nicolas Kylilis" userId="f0684bbd-bd0f-4813-b6b6-fbe6c27aa4a3" providerId="ADAL" clId="{EBB3F279-6210-8049-9CEF-A4B08EE7DD02}" dt="2022-07-22T12:58:53.904" v="3497" actId="1076"/>
          <ac:grpSpMkLst>
            <pc:docMk/>
            <pc:sldMk cId="1126452316" sldId="260"/>
            <ac:grpSpMk id="95" creationId="{BB352830-3546-9BCF-3A3A-EE9842BFA2B4}"/>
          </ac:grpSpMkLst>
        </pc:grpChg>
        <pc:grpChg chg="add mod">
          <ac:chgData name="Nicolas Kylilis" userId="f0684bbd-bd0f-4813-b6b6-fbe6c27aa4a3" providerId="ADAL" clId="{EBB3F279-6210-8049-9CEF-A4B08EE7DD02}" dt="2022-07-22T12:59:06.862" v="3500" actId="1076"/>
          <ac:grpSpMkLst>
            <pc:docMk/>
            <pc:sldMk cId="1126452316" sldId="260"/>
            <ac:grpSpMk id="98" creationId="{827D57F6-4A92-4CA2-FF75-A8652672A02C}"/>
          </ac:grpSpMkLst>
        </pc:grpChg>
        <pc:grpChg chg="add del mod">
          <ac:chgData name="Nicolas Kylilis" userId="f0684bbd-bd0f-4813-b6b6-fbe6c27aa4a3" providerId="ADAL" clId="{EBB3F279-6210-8049-9CEF-A4B08EE7DD02}" dt="2022-07-22T13:01:39.087" v="3623" actId="478"/>
          <ac:grpSpMkLst>
            <pc:docMk/>
            <pc:sldMk cId="1126452316" sldId="260"/>
            <ac:grpSpMk id="108" creationId="{8CAAFB44-A291-945B-645E-22A0C95361F1}"/>
          </ac:grpSpMkLst>
        </pc:grpChg>
        <pc:grpChg chg="add del mod">
          <ac:chgData name="Nicolas Kylilis" userId="f0684bbd-bd0f-4813-b6b6-fbe6c27aa4a3" providerId="ADAL" clId="{EBB3F279-6210-8049-9CEF-A4B08EE7DD02}" dt="2022-07-22T13:13:38.379" v="3917" actId="165"/>
          <ac:grpSpMkLst>
            <pc:docMk/>
            <pc:sldMk cId="1126452316" sldId="260"/>
            <ac:grpSpMk id="137" creationId="{4437113E-1D46-7924-468A-D3BF71C77304}"/>
          </ac:grpSpMkLst>
        </pc:grpChg>
        <pc:grpChg chg="add mod">
          <ac:chgData name="Nicolas Kylilis" userId="f0684bbd-bd0f-4813-b6b6-fbe6c27aa4a3" providerId="ADAL" clId="{EBB3F279-6210-8049-9CEF-A4B08EE7DD02}" dt="2022-07-22T13:15:14.635" v="3933" actId="1076"/>
          <ac:grpSpMkLst>
            <pc:docMk/>
            <pc:sldMk cId="1126452316" sldId="260"/>
            <ac:grpSpMk id="142" creationId="{B914D9ED-0714-076C-6720-099FE90CCB3F}"/>
          </ac:grpSpMkLst>
        </pc:grpChg>
        <pc:picChg chg="mod topLvl">
          <ac:chgData name="Nicolas Kylilis" userId="f0684bbd-bd0f-4813-b6b6-fbe6c27aa4a3" providerId="ADAL" clId="{EBB3F279-6210-8049-9CEF-A4B08EE7DD02}" dt="2022-07-22T12:45:17.646" v="3159" actId="1076"/>
          <ac:picMkLst>
            <pc:docMk/>
            <pc:sldMk cId="1126452316" sldId="260"/>
            <ac:picMk id="6" creationId="{A7CBF4C5-22BB-BE8F-5902-35594AE8C58D}"/>
          </ac:picMkLst>
        </pc:picChg>
        <pc:picChg chg="mod topLvl">
          <ac:chgData name="Nicolas Kylilis" userId="f0684bbd-bd0f-4813-b6b6-fbe6c27aa4a3" providerId="ADAL" clId="{EBB3F279-6210-8049-9CEF-A4B08EE7DD02}" dt="2022-07-22T12:41:17.180" v="3040" actId="165"/>
          <ac:picMkLst>
            <pc:docMk/>
            <pc:sldMk cId="1126452316" sldId="260"/>
            <ac:picMk id="7" creationId="{81943532-970D-8205-C62F-9377FB80047C}"/>
          </ac:picMkLst>
        </pc:picChg>
        <pc:picChg chg="mod">
          <ac:chgData name="Nicolas Kylilis" userId="f0684bbd-bd0f-4813-b6b6-fbe6c27aa4a3" providerId="ADAL" clId="{EBB3F279-6210-8049-9CEF-A4B08EE7DD02}" dt="2022-07-22T12:47:23.865" v="3180" actId="1076"/>
          <ac:picMkLst>
            <pc:docMk/>
            <pc:sldMk cId="1126452316" sldId="260"/>
            <ac:picMk id="43" creationId="{22124F2B-CBE5-D519-2462-B7F583AFE58B}"/>
          </ac:picMkLst>
        </pc:picChg>
        <pc:picChg chg="mod">
          <ac:chgData name="Nicolas Kylilis" userId="f0684bbd-bd0f-4813-b6b6-fbe6c27aa4a3" providerId="ADAL" clId="{EBB3F279-6210-8049-9CEF-A4B08EE7DD02}" dt="2022-07-22T12:49:26.370" v="3217" actId="1076"/>
          <ac:picMkLst>
            <pc:docMk/>
            <pc:sldMk cId="1126452316" sldId="260"/>
            <ac:picMk id="49" creationId="{5D42427F-B814-922C-CC95-1550D9F7EB45}"/>
          </ac:picMkLst>
        </pc:picChg>
        <pc:picChg chg="mod">
          <ac:chgData name="Nicolas Kylilis" userId="f0684bbd-bd0f-4813-b6b6-fbe6c27aa4a3" providerId="ADAL" clId="{EBB3F279-6210-8049-9CEF-A4B08EE7DD02}" dt="2022-07-22T13:12:57.341" v="3909" actId="1076"/>
          <ac:picMkLst>
            <pc:docMk/>
            <pc:sldMk cId="1126452316" sldId="260"/>
            <ac:picMk id="60" creationId="{23AC49E2-78B5-9A6B-A042-42A0DE537240}"/>
          </ac:picMkLst>
        </pc:picChg>
        <pc:picChg chg="add mod topLvl">
          <ac:chgData name="Nicolas Kylilis" userId="f0684bbd-bd0f-4813-b6b6-fbe6c27aa4a3" providerId="ADAL" clId="{EBB3F279-6210-8049-9CEF-A4B08EE7DD02}" dt="2022-07-22T13:13:38.379" v="3917" actId="165"/>
          <ac:picMkLst>
            <pc:docMk/>
            <pc:sldMk cId="1126452316" sldId="260"/>
            <ac:picMk id="68" creationId="{B197AB8B-0B31-796E-C4D9-958645CA0A58}"/>
          </ac:picMkLst>
        </pc:picChg>
        <pc:picChg chg="mod">
          <ac:chgData name="Nicolas Kylilis" userId="f0684bbd-bd0f-4813-b6b6-fbe6c27aa4a3" providerId="ADAL" clId="{EBB3F279-6210-8049-9CEF-A4B08EE7DD02}" dt="2022-07-22T12:58:31.852" v="3492" actId="1076"/>
          <ac:picMkLst>
            <pc:docMk/>
            <pc:sldMk cId="1126452316" sldId="260"/>
            <ac:picMk id="91" creationId="{2994E402-FD8B-722C-FD72-EF4DB93A3349}"/>
          </ac:picMkLst>
        </pc:picChg>
        <pc:picChg chg="mod">
          <ac:chgData name="Nicolas Kylilis" userId="f0684bbd-bd0f-4813-b6b6-fbe6c27aa4a3" providerId="ADAL" clId="{EBB3F279-6210-8049-9CEF-A4B08EE7DD02}" dt="2022-07-22T12:58:53.904" v="3497" actId="1076"/>
          <ac:picMkLst>
            <pc:docMk/>
            <pc:sldMk cId="1126452316" sldId="260"/>
            <ac:picMk id="96" creationId="{7639A797-A76F-DF5C-DAD8-43BDC2C2EE4A}"/>
          </ac:picMkLst>
        </pc:picChg>
        <pc:picChg chg="mod">
          <ac:chgData name="Nicolas Kylilis" userId="f0684bbd-bd0f-4813-b6b6-fbe6c27aa4a3" providerId="ADAL" clId="{EBB3F279-6210-8049-9CEF-A4B08EE7DD02}" dt="2022-07-22T12:59:06.862" v="3500" actId="1076"/>
          <ac:picMkLst>
            <pc:docMk/>
            <pc:sldMk cId="1126452316" sldId="260"/>
            <ac:picMk id="99" creationId="{203BEABB-3B54-D382-0A35-94B49D05ABE2}"/>
          </ac:picMkLst>
        </pc:picChg>
        <pc:picChg chg="mod">
          <ac:chgData name="Nicolas Kylilis" userId="f0684bbd-bd0f-4813-b6b6-fbe6c27aa4a3" providerId="ADAL" clId="{EBB3F279-6210-8049-9CEF-A4B08EE7DD02}" dt="2022-07-22T13:01:34.093" v="3622" actId="1035"/>
          <ac:picMkLst>
            <pc:docMk/>
            <pc:sldMk cId="1126452316" sldId="260"/>
            <ac:picMk id="109" creationId="{73FBCF3E-C4F3-CEDF-B0E0-CC67A14C8977}"/>
          </ac:picMkLst>
        </pc:picChg>
        <pc:cxnChg chg="mod topLvl">
          <ac:chgData name="Nicolas Kylilis" userId="f0684bbd-bd0f-4813-b6b6-fbe6c27aa4a3" providerId="ADAL" clId="{EBB3F279-6210-8049-9CEF-A4B08EE7DD02}" dt="2022-07-22T12:41:17.180" v="3040" actId="165"/>
          <ac:cxnSpMkLst>
            <pc:docMk/>
            <pc:sldMk cId="1126452316" sldId="260"/>
            <ac:cxnSpMk id="4" creationId="{78E64215-41C4-460B-F8C9-444D7911082B}"/>
          </ac:cxnSpMkLst>
        </pc:cxnChg>
        <pc:cxnChg chg="mod topLvl">
          <ac:chgData name="Nicolas Kylilis" userId="f0684bbd-bd0f-4813-b6b6-fbe6c27aa4a3" providerId="ADAL" clId="{EBB3F279-6210-8049-9CEF-A4B08EE7DD02}" dt="2022-07-22T12:41:17.180" v="3040" actId="165"/>
          <ac:cxnSpMkLst>
            <pc:docMk/>
            <pc:sldMk cId="1126452316" sldId="260"/>
            <ac:cxnSpMk id="30" creationId="{C475354C-2C54-6ADB-E1AB-5FA2DCC45613}"/>
          </ac:cxnSpMkLst>
        </pc:cxnChg>
        <pc:cxnChg chg="add del mod">
          <ac:chgData name="Nicolas Kylilis" userId="f0684bbd-bd0f-4813-b6b6-fbe6c27aa4a3" providerId="ADAL" clId="{EBB3F279-6210-8049-9CEF-A4B08EE7DD02}" dt="2022-07-22T12:50:12.315" v="3224" actId="478"/>
          <ac:cxnSpMkLst>
            <pc:docMk/>
            <pc:sldMk cId="1126452316" sldId="260"/>
            <ac:cxnSpMk id="37" creationId="{3A9FA0D4-5E51-4CE1-EFAE-7AD569B6196E}"/>
          </ac:cxnSpMkLst>
        </pc:cxnChg>
        <pc:cxnChg chg="add mod">
          <ac:chgData name="Nicolas Kylilis" userId="f0684bbd-bd0f-4813-b6b6-fbe6c27aa4a3" providerId="ADAL" clId="{EBB3F279-6210-8049-9CEF-A4B08EE7DD02}" dt="2022-07-22T12:49:50.893" v="3221" actId="1582"/>
          <ac:cxnSpMkLst>
            <pc:docMk/>
            <pc:sldMk cId="1126452316" sldId="260"/>
            <ac:cxnSpMk id="46" creationId="{1F829F71-8630-04EE-D53C-355EBD3BD833}"/>
          </ac:cxnSpMkLst>
        </pc:cxnChg>
        <pc:cxnChg chg="add mod">
          <ac:chgData name="Nicolas Kylilis" userId="f0684bbd-bd0f-4813-b6b6-fbe6c27aa4a3" providerId="ADAL" clId="{EBB3F279-6210-8049-9CEF-A4B08EE7DD02}" dt="2022-07-22T12:49:57.033" v="3222" actId="1582"/>
          <ac:cxnSpMkLst>
            <pc:docMk/>
            <pc:sldMk cId="1126452316" sldId="260"/>
            <ac:cxnSpMk id="52" creationId="{D10A30AB-AE49-FEDF-F46A-9B61122FA2C7}"/>
          </ac:cxnSpMkLst>
        </pc:cxnChg>
        <pc:cxnChg chg="add del mod">
          <ac:chgData name="Nicolas Kylilis" userId="f0684bbd-bd0f-4813-b6b6-fbe6c27aa4a3" providerId="ADAL" clId="{EBB3F279-6210-8049-9CEF-A4B08EE7DD02}" dt="2022-07-22T12:51:02.225" v="3235" actId="478"/>
          <ac:cxnSpMkLst>
            <pc:docMk/>
            <pc:sldMk cId="1126452316" sldId="260"/>
            <ac:cxnSpMk id="54" creationId="{51154D6C-515C-223F-CEE1-59F6A33BBA96}"/>
          </ac:cxnSpMkLst>
        </pc:cxnChg>
        <pc:cxnChg chg="add mod">
          <ac:chgData name="Nicolas Kylilis" userId="f0684bbd-bd0f-4813-b6b6-fbe6c27aa4a3" providerId="ADAL" clId="{EBB3F279-6210-8049-9CEF-A4B08EE7DD02}" dt="2022-07-22T12:51:29.345" v="3238" actId="688"/>
          <ac:cxnSpMkLst>
            <pc:docMk/>
            <pc:sldMk cId="1126452316" sldId="260"/>
            <ac:cxnSpMk id="55" creationId="{C318C3FE-E4FC-0536-5F1F-919FF7BBAEE0}"/>
          </ac:cxnSpMkLst>
        </pc:cxnChg>
        <pc:cxnChg chg="add del mod">
          <ac:chgData name="Nicolas Kylilis" userId="f0684bbd-bd0f-4813-b6b6-fbe6c27aa4a3" providerId="ADAL" clId="{EBB3F279-6210-8049-9CEF-A4B08EE7DD02}" dt="2022-07-22T12:52:03.690" v="3242"/>
          <ac:cxnSpMkLst>
            <pc:docMk/>
            <pc:sldMk cId="1126452316" sldId="260"/>
            <ac:cxnSpMk id="56" creationId="{D4BEBBEB-4231-B96D-6D0D-44A49855C7F0}"/>
          </ac:cxnSpMkLst>
        </pc:cxnChg>
        <pc:cxnChg chg="add del mod">
          <ac:chgData name="Nicolas Kylilis" userId="f0684bbd-bd0f-4813-b6b6-fbe6c27aa4a3" providerId="ADAL" clId="{EBB3F279-6210-8049-9CEF-A4B08EE7DD02}" dt="2022-07-22T12:52:09.891" v="3244"/>
          <ac:cxnSpMkLst>
            <pc:docMk/>
            <pc:sldMk cId="1126452316" sldId="260"/>
            <ac:cxnSpMk id="57" creationId="{8FA3C7D1-947D-F3C0-FD6E-DA81350A91CA}"/>
          </ac:cxnSpMkLst>
        </pc:cxnChg>
        <pc:cxnChg chg="add mod">
          <ac:chgData name="Nicolas Kylilis" userId="f0684bbd-bd0f-4813-b6b6-fbe6c27aa4a3" providerId="ADAL" clId="{EBB3F279-6210-8049-9CEF-A4B08EE7DD02}" dt="2022-07-22T13:13:09.868" v="3912" actId="14100"/>
          <ac:cxnSpMkLst>
            <pc:docMk/>
            <pc:sldMk cId="1126452316" sldId="260"/>
            <ac:cxnSpMk id="64" creationId="{FCEF9674-4C5E-4B95-5487-CFB1CDA1DF31}"/>
          </ac:cxnSpMkLst>
        </pc:cxnChg>
        <pc:cxnChg chg="add mod">
          <ac:chgData name="Nicolas Kylilis" userId="f0684bbd-bd0f-4813-b6b6-fbe6c27aa4a3" providerId="ADAL" clId="{EBB3F279-6210-8049-9CEF-A4B08EE7DD02}" dt="2022-07-22T13:00:26.025" v="3536" actId="14100"/>
          <ac:cxnSpMkLst>
            <pc:docMk/>
            <pc:sldMk cId="1126452316" sldId="260"/>
            <ac:cxnSpMk id="104" creationId="{2461DBF9-122F-E9B8-3845-05B17FD0DC81}"/>
          </ac:cxnSpMkLst>
        </pc:cxnChg>
        <pc:cxnChg chg="add mod">
          <ac:chgData name="Nicolas Kylilis" userId="f0684bbd-bd0f-4813-b6b6-fbe6c27aa4a3" providerId="ADAL" clId="{EBB3F279-6210-8049-9CEF-A4B08EE7DD02}" dt="2022-07-22T13:02:07.940" v="3638" actId="14100"/>
          <ac:cxnSpMkLst>
            <pc:docMk/>
            <pc:sldMk cId="1126452316" sldId="260"/>
            <ac:cxnSpMk id="111" creationId="{D1ED4F9D-6F10-B613-8508-6878FB3B127B}"/>
          </ac:cxnSpMkLst>
        </pc:cxnChg>
        <pc:cxnChg chg="add mod">
          <ac:chgData name="Nicolas Kylilis" userId="f0684bbd-bd0f-4813-b6b6-fbe6c27aa4a3" providerId="ADAL" clId="{EBB3F279-6210-8049-9CEF-A4B08EE7DD02}" dt="2022-07-22T13:15:39.736" v="3951" actId="14100"/>
          <ac:cxnSpMkLst>
            <pc:docMk/>
            <pc:sldMk cId="1126452316" sldId="260"/>
            <ac:cxnSpMk id="125" creationId="{495BE312-E4B0-1B9B-02BD-F9BD9C04060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F5B3-76C6-4743-9905-28735CB92F6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D18F6-0978-BE43-A8CE-DF3DAF26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E2C1-1574-734D-A71D-7C8984FDDC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6E16-8514-2844-9E1F-95B28993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2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E2C1-1574-734D-A71D-7C8984FDDC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6E16-8514-2844-9E1F-95B28993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E2C1-1574-734D-A71D-7C8984FDDC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6E16-8514-2844-9E1F-95B28993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7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E2C1-1574-734D-A71D-7C8984FDDC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6E16-8514-2844-9E1F-95B28993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5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E2C1-1574-734D-A71D-7C8984FDDC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6E16-8514-2844-9E1F-95B28993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3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E2C1-1574-734D-A71D-7C8984FDDC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6E16-8514-2844-9E1F-95B28993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E2C1-1574-734D-A71D-7C8984FDDC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6E16-8514-2844-9E1F-95B28993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0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E2C1-1574-734D-A71D-7C8984FDDC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6E16-8514-2844-9E1F-95B28993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E2C1-1574-734D-A71D-7C8984FDDC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6E16-8514-2844-9E1F-95B28993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6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E2C1-1574-734D-A71D-7C8984FDDC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6E16-8514-2844-9E1F-95B28993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E2C1-1574-734D-A71D-7C8984FDDC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6E16-8514-2844-9E1F-95B28993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1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EE2C1-1574-734D-A71D-7C8984FDDC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B6E16-8514-2844-9E1F-95B28993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3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90.png"/><Relationship Id="rId9" Type="http://schemas.openxmlformats.org/officeDocument/2006/relationships/image" Target="../media/image11.png"/><Relationship Id="rId1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3929D6-2B40-F8FB-E6C4-6DF01407F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06" y="737421"/>
            <a:ext cx="5343387" cy="2251689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AF7D2459-3B48-E66A-6002-6F4D3C37A8BB}"/>
              </a:ext>
            </a:extLst>
          </p:cNvPr>
          <p:cNvGrpSpPr/>
          <p:nvPr/>
        </p:nvGrpSpPr>
        <p:grpSpPr>
          <a:xfrm>
            <a:off x="644335" y="3130246"/>
            <a:ext cx="5617728" cy="2866957"/>
            <a:chOff x="757306" y="3086103"/>
            <a:chExt cx="5456358" cy="2702995"/>
          </a:xfrm>
        </p:grpSpPr>
        <p:pic>
          <p:nvPicPr>
            <p:cNvPr id="58" name="Picture 57" descr="Graphical user interface, application, Excel, line chart&#10;&#10;Description automatically generated">
              <a:extLst>
                <a:ext uri="{FF2B5EF4-FFF2-40B4-BE49-F238E27FC236}">
                  <a16:creationId xmlns:a16="http://schemas.microsoft.com/office/drawing/2014/main" id="{C5E735AE-BCC1-0200-B59A-408E49D74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306" y="3086416"/>
              <a:ext cx="5456358" cy="2702682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CBE2F59-C216-E1F7-6097-1DD09DA53FA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8959" y="3086103"/>
              <a:ext cx="1753083" cy="1380462"/>
              <a:chOff x="1251381" y="4359957"/>
              <a:chExt cx="1683710" cy="132583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D922A0E-658F-E1D5-A737-2050DA5F88FE}"/>
                  </a:ext>
                </a:extLst>
              </p:cNvPr>
              <p:cNvSpPr/>
              <p:nvPr/>
            </p:nvSpPr>
            <p:spPr>
              <a:xfrm>
                <a:off x="1269629" y="4373140"/>
                <a:ext cx="1665462" cy="12276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Curved Connector 60">
                <a:extLst>
                  <a:ext uri="{FF2B5EF4-FFF2-40B4-BE49-F238E27FC236}">
                    <a16:creationId xmlns:a16="http://schemas.microsoft.com/office/drawing/2014/main" id="{4F40E302-4572-BF1E-0302-74A30F4B658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896483" y="5077697"/>
                <a:ext cx="229362" cy="227834"/>
              </a:xfrm>
              <a:prstGeom prst="curvedConnector3">
                <a:avLst>
                  <a:gd name="adj1" fmla="val 99219"/>
                </a:avLst>
              </a:prstGeom>
              <a:ln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8EB511-2341-F150-1D41-97326BC2E3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55998" y="5270295"/>
                <a:ext cx="246219" cy="24622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R</a:t>
                </a:r>
              </a:p>
            </p:txBody>
          </p:sp>
          <p:pic>
            <p:nvPicPr>
              <p:cNvPr id="63" name="Picture 2" descr="Translation: DNA to mRNA to Protein | Learn Science at Scitable">
                <a:extLst>
                  <a:ext uri="{FF2B5EF4-FFF2-40B4-BE49-F238E27FC236}">
                    <a16:creationId xmlns:a16="http://schemas.microsoft.com/office/drawing/2014/main" id="{590B118D-692B-B64E-AFBA-C04D014091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25" t="30702" r="45237" b="62306"/>
              <a:stretch/>
            </p:blipFill>
            <p:spPr bwMode="auto">
              <a:xfrm rot="19910122" flipV="1">
                <a:off x="2172160" y="5361661"/>
                <a:ext cx="573758" cy="924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Translation: DNA to mRNA to Protein | Learn Science at Scitable">
                <a:extLst>
                  <a:ext uri="{FF2B5EF4-FFF2-40B4-BE49-F238E27FC236}">
                    <a16:creationId xmlns:a16="http://schemas.microsoft.com/office/drawing/2014/main" id="{0A1B2BA4-7FC4-3643-4296-A4D52063BB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25" t="30702" r="20741" b="62809"/>
              <a:stretch/>
            </p:blipFill>
            <p:spPr bwMode="auto">
              <a:xfrm flipV="1">
                <a:off x="1453065" y="4915632"/>
                <a:ext cx="1335429" cy="1255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D6E3270-E8DD-1345-706A-E1C8B2FF5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57006" y="4812012"/>
                <a:ext cx="246219" cy="24622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59939DE-B9FF-7F05-2025-B0BB33BC68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34950" y="4817386"/>
                <a:ext cx="246219" cy="24622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DAEA6F4-0879-41CD-4BBF-76EE9B8905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9934" y="4815167"/>
                <a:ext cx="246219" cy="24622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EB39D07-D04C-EFDF-5A20-86A3528DB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77878" y="4820541"/>
                <a:ext cx="246219" cy="24622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0B6549D-2A2E-B389-FE57-8A1D4FA8CC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1167" y="4709128"/>
                <a:ext cx="114864" cy="1175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08FEB6E-6D06-FC5E-9784-A820BC161E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8534" y="4696480"/>
                <a:ext cx="114864" cy="1175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F11055D-DDB1-48DA-FF25-78332EC24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5965" y="4585895"/>
                <a:ext cx="114864" cy="1175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561A8F1-7A05-4E9D-B420-A5F17C18BE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05583" y="4707427"/>
                <a:ext cx="114864" cy="1175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AAD6818-A735-35E0-6C32-2658EBA13D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3014" y="4596842"/>
                <a:ext cx="114864" cy="1175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1E251FEE-8C5E-122B-CAD5-F059821761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2291" y="4712956"/>
                <a:ext cx="114864" cy="1175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3C7A10F-CB16-7310-2618-A5704C6452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9723" y="4602371"/>
                <a:ext cx="114864" cy="1175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234BC71-2A7B-0709-493F-6DEE56D119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494" y="4517248"/>
                <a:ext cx="114864" cy="1175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48AD0E2-7F63-C104-0D8E-14B259F0B7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62011" y="4466977"/>
                <a:ext cx="114864" cy="1175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42E22D7-A479-F9DC-F8E1-E31523A2FA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8769" y="4517248"/>
                <a:ext cx="114864" cy="1175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1DC854C-CB2A-2200-ED73-9E6ACFBF7440}"/>
                  </a:ext>
                </a:extLst>
              </p:cNvPr>
              <p:cNvSpPr txBox="1"/>
              <p:nvPr/>
            </p:nvSpPr>
            <p:spPr>
              <a:xfrm>
                <a:off x="1546182" y="4848110"/>
                <a:ext cx="26477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</a:rPr>
                  <a:t>EC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76E1D42-FDB5-0324-1B5B-2CDCADA44B69}"/>
                  </a:ext>
                </a:extLst>
              </p:cNvPr>
              <p:cNvSpPr txBox="1"/>
              <p:nvPr/>
            </p:nvSpPr>
            <p:spPr>
              <a:xfrm>
                <a:off x="1824253" y="4848934"/>
                <a:ext cx="26477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</a:rPr>
                  <a:t>EC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FEA5939-D2B9-1AF3-D49F-0043F3685FCE}"/>
                  </a:ext>
                </a:extLst>
              </p:cNvPr>
              <p:cNvSpPr txBox="1"/>
              <p:nvPr/>
            </p:nvSpPr>
            <p:spPr>
              <a:xfrm>
                <a:off x="2092376" y="4848180"/>
                <a:ext cx="26477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</a:rPr>
                  <a:t>EC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B1149CF-CB7F-6571-8EB3-A0D0BD8A2CFD}"/>
                  </a:ext>
                </a:extLst>
              </p:cNvPr>
              <p:cNvSpPr txBox="1"/>
              <p:nvPr/>
            </p:nvSpPr>
            <p:spPr>
              <a:xfrm>
                <a:off x="2368593" y="4850648"/>
                <a:ext cx="26477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</a:rPr>
                  <a:t>EC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D7B4392-8BC9-FCD2-F436-809F6C2C0264}"/>
                  </a:ext>
                </a:extLst>
              </p:cNvPr>
              <p:cNvSpPr txBox="1"/>
              <p:nvPr/>
            </p:nvSpPr>
            <p:spPr>
              <a:xfrm>
                <a:off x="2339447" y="5468484"/>
                <a:ext cx="447555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mRNA</a:t>
                </a:r>
                <a:endParaRPr lang="en-US" sz="14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E45645-179D-2493-7F58-BF1596063917}"/>
                  </a:ext>
                </a:extLst>
              </p:cNvPr>
              <p:cNvSpPr txBox="1"/>
              <p:nvPr/>
            </p:nvSpPr>
            <p:spPr>
              <a:xfrm>
                <a:off x="1307847" y="5347236"/>
                <a:ext cx="620681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free </a:t>
                </a:r>
              </a:p>
              <a:p>
                <a:r>
                  <a:rPr lang="en-US" sz="800" dirty="0"/>
                  <a:t>ribosomes</a:t>
                </a:r>
                <a:endParaRPr lang="en-US" sz="1400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353555D-9170-E943-8F69-4B7C4D9664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026" y="5241775"/>
                <a:ext cx="246219" cy="24622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R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DC243B9-4D41-9851-A0F1-5D9A7A0E42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0337" y="5220545"/>
                <a:ext cx="246219" cy="24622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R</a:t>
                </a:r>
              </a:p>
            </p:txBody>
          </p:sp>
          <p:cxnSp>
            <p:nvCxnSpPr>
              <p:cNvPr id="87" name="Curved Connector 86">
                <a:extLst>
                  <a:ext uri="{FF2B5EF4-FFF2-40B4-BE49-F238E27FC236}">
                    <a16:creationId xmlns:a16="http://schemas.microsoft.com/office/drawing/2014/main" id="{D947008E-9595-46FE-D22E-E5BAD21467B1}"/>
                  </a:ext>
                </a:extLst>
              </p:cNvPr>
              <p:cNvCxnSpPr/>
              <p:nvPr/>
            </p:nvCxnSpPr>
            <p:spPr>
              <a:xfrm rot="10800000">
                <a:off x="2127795" y="5077263"/>
                <a:ext cx="229362" cy="227834"/>
              </a:xfrm>
              <a:prstGeom prst="curvedConnector3">
                <a:avLst>
                  <a:gd name="adj1" fmla="val 99219"/>
                </a:avLst>
              </a:prstGeom>
              <a:ln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0DC143C-5E92-3934-2B0C-69ABFAE152FD}"/>
                  </a:ext>
                </a:extLst>
              </p:cNvPr>
              <p:cNvSpPr txBox="1"/>
              <p:nvPr/>
            </p:nvSpPr>
            <p:spPr>
              <a:xfrm>
                <a:off x="1251381" y="4359957"/>
                <a:ext cx="12282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polysomes of elongating </a:t>
                </a:r>
              </a:p>
              <a:p>
                <a:r>
                  <a:rPr lang="en-US" sz="800" dirty="0"/>
                  <a:t>ribocomplexes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061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4750E7D5-1B79-9C0A-36C4-2529839FE2F9}"/>
              </a:ext>
            </a:extLst>
          </p:cNvPr>
          <p:cNvSpPr/>
          <p:nvPr/>
        </p:nvSpPr>
        <p:spPr>
          <a:xfrm>
            <a:off x="3864595" y="1176994"/>
            <a:ext cx="745093" cy="48758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98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2FDE096D-09BE-660F-6E58-02C2F0F7C74C}"/>
              </a:ext>
            </a:extLst>
          </p:cNvPr>
          <p:cNvSpPr/>
          <p:nvPr/>
        </p:nvSpPr>
        <p:spPr>
          <a:xfrm>
            <a:off x="3852294" y="1682762"/>
            <a:ext cx="745093" cy="487588"/>
          </a:xfrm>
          <a:prstGeom prst="roundRect">
            <a:avLst/>
          </a:prstGeom>
          <a:solidFill>
            <a:schemeClr val="tx2">
              <a:lumMod val="20000"/>
              <a:lumOff val="80000"/>
              <a:alpha val="5098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CBBAA45C-886A-6BE9-8DB5-1949C09212E3}"/>
              </a:ext>
            </a:extLst>
          </p:cNvPr>
          <p:cNvSpPr/>
          <p:nvPr/>
        </p:nvSpPr>
        <p:spPr>
          <a:xfrm>
            <a:off x="3869535" y="664835"/>
            <a:ext cx="745093" cy="48758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98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F6EB39C9-FA01-C1BB-FCF3-CE762C4707EE}"/>
              </a:ext>
            </a:extLst>
          </p:cNvPr>
          <p:cNvSpPr/>
          <p:nvPr/>
        </p:nvSpPr>
        <p:spPr>
          <a:xfrm>
            <a:off x="195133" y="247122"/>
            <a:ext cx="1100490" cy="2328036"/>
          </a:xfrm>
          <a:prstGeom prst="roundRect">
            <a:avLst>
              <a:gd name="adj" fmla="val 4001"/>
            </a:avLst>
          </a:prstGeom>
          <a:solidFill>
            <a:schemeClr val="accent3">
              <a:lumMod val="20000"/>
              <a:lumOff val="80000"/>
              <a:alpha val="5098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643A54D-60A8-F4D6-C88C-2B2A61555C3A}"/>
              </a:ext>
            </a:extLst>
          </p:cNvPr>
          <p:cNvGrpSpPr>
            <a:grpSpLocks noChangeAspect="1"/>
          </p:cNvGrpSpPr>
          <p:nvPr/>
        </p:nvGrpSpPr>
        <p:grpSpPr>
          <a:xfrm>
            <a:off x="2580300" y="664884"/>
            <a:ext cx="644693" cy="467632"/>
            <a:chOff x="4861399" y="5800510"/>
            <a:chExt cx="1341003" cy="972704"/>
          </a:xfrm>
        </p:grpSpPr>
        <p:pic>
          <p:nvPicPr>
            <p:cNvPr id="61" name="Picture 4" descr="RIP-MD: a tool to study residue interaction networks in protein molecular  dynamics [PeerJ]">
              <a:extLst>
                <a:ext uri="{FF2B5EF4-FFF2-40B4-BE49-F238E27FC236}">
                  <a16:creationId xmlns:a16="http://schemas.microsoft.com/office/drawing/2014/main" id="{B5DC5C33-B4D4-FA2F-EBCF-DF0A4DD95D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64" r="8831" b="53010"/>
            <a:stretch/>
          </p:blipFill>
          <p:spPr bwMode="auto">
            <a:xfrm rot="16200000">
              <a:off x="5045549" y="5616360"/>
              <a:ext cx="972704" cy="13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mRNA - Precision NanoSystems">
              <a:extLst>
                <a:ext uri="{FF2B5EF4-FFF2-40B4-BE49-F238E27FC236}">
                  <a16:creationId xmlns:a16="http://schemas.microsoft.com/office/drawing/2014/main" id="{3D47ACA1-7485-AE75-E7B9-646E1F301C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7" t="11472" r="33485" b="-1"/>
            <a:stretch/>
          </p:blipFill>
          <p:spPr bwMode="auto">
            <a:xfrm rot="5400000">
              <a:off x="5107809" y="5643514"/>
              <a:ext cx="755209" cy="121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1C0737-9456-C4B3-1F00-89FB095804A2}"/>
              </a:ext>
            </a:extLst>
          </p:cNvPr>
          <p:cNvGrpSpPr>
            <a:grpSpLocks noChangeAspect="1"/>
          </p:cNvGrpSpPr>
          <p:nvPr/>
        </p:nvGrpSpPr>
        <p:grpSpPr>
          <a:xfrm>
            <a:off x="2587931" y="1165762"/>
            <a:ext cx="644693" cy="467632"/>
            <a:chOff x="4861399" y="5800510"/>
            <a:chExt cx="1341003" cy="972704"/>
          </a:xfrm>
        </p:grpSpPr>
        <p:pic>
          <p:nvPicPr>
            <p:cNvPr id="64" name="Picture 4" descr="RIP-MD: a tool to study residue interaction networks in protein molecular  dynamics [PeerJ]">
              <a:extLst>
                <a:ext uri="{FF2B5EF4-FFF2-40B4-BE49-F238E27FC236}">
                  <a16:creationId xmlns:a16="http://schemas.microsoft.com/office/drawing/2014/main" id="{856ED1F5-278E-58FE-F7D7-48823EA6C3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64" r="8831" b="53010"/>
            <a:stretch/>
          </p:blipFill>
          <p:spPr bwMode="auto">
            <a:xfrm rot="16200000">
              <a:off x="5045549" y="5616360"/>
              <a:ext cx="972704" cy="13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mRNA - Precision NanoSystems">
              <a:extLst>
                <a:ext uri="{FF2B5EF4-FFF2-40B4-BE49-F238E27FC236}">
                  <a16:creationId xmlns:a16="http://schemas.microsoft.com/office/drawing/2014/main" id="{17A9051D-F560-29E6-0E7A-CA2487CDE2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7" t="11472" r="33485" b="-1"/>
            <a:stretch/>
          </p:blipFill>
          <p:spPr bwMode="auto">
            <a:xfrm rot="5400000">
              <a:off x="5107809" y="5643514"/>
              <a:ext cx="755209" cy="121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A437D3F-DAF9-3A64-FB1B-674F05747405}"/>
              </a:ext>
            </a:extLst>
          </p:cNvPr>
          <p:cNvGrpSpPr>
            <a:grpSpLocks noChangeAspect="1"/>
          </p:cNvGrpSpPr>
          <p:nvPr/>
        </p:nvGrpSpPr>
        <p:grpSpPr>
          <a:xfrm>
            <a:off x="2571203" y="1667307"/>
            <a:ext cx="644693" cy="467632"/>
            <a:chOff x="4861399" y="5800510"/>
            <a:chExt cx="1341003" cy="972704"/>
          </a:xfrm>
        </p:grpSpPr>
        <p:pic>
          <p:nvPicPr>
            <p:cNvPr id="67" name="Picture 4" descr="RIP-MD: a tool to study residue interaction networks in protein molecular  dynamics [PeerJ]">
              <a:extLst>
                <a:ext uri="{FF2B5EF4-FFF2-40B4-BE49-F238E27FC236}">
                  <a16:creationId xmlns:a16="http://schemas.microsoft.com/office/drawing/2014/main" id="{AE108326-AECA-47CD-03B5-862A8A5C11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64" r="8831" b="53010"/>
            <a:stretch/>
          </p:blipFill>
          <p:spPr bwMode="auto">
            <a:xfrm rot="16200000">
              <a:off x="5045549" y="5616360"/>
              <a:ext cx="972704" cy="13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mRNA - Precision NanoSystems">
              <a:extLst>
                <a:ext uri="{FF2B5EF4-FFF2-40B4-BE49-F238E27FC236}">
                  <a16:creationId xmlns:a16="http://schemas.microsoft.com/office/drawing/2014/main" id="{C0754E01-3E69-B1C3-9A75-D1F8E13B7B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7" t="11472" r="33485" b="-1"/>
            <a:stretch/>
          </p:blipFill>
          <p:spPr bwMode="auto">
            <a:xfrm rot="5400000">
              <a:off x="5107809" y="5643514"/>
              <a:ext cx="755209" cy="121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2" descr="mRNA - Precision NanoSystems">
            <a:extLst>
              <a:ext uri="{FF2B5EF4-FFF2-40B4-BE49-F238E27FC236}">
                <a16:creationId xmlns:a16="http://schemas.microsoft.com/office/drawing/2014/main" id="{9066CC94-152A-AF75-6E22-45AB7AF51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1472" r="33485" b="-1"/>
          <a:stretch/>
        </p:blipFill>
        <p:spPr bwMode="auto">
          <a:xfrm rot="5400000">
            <a:off x="1452800" y="1528795"/>
            <a:ext cx="437339" cy="70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RNA - Precision NanoSystems">
            <a:extLst>
              <a:ext uri="{FF2B5EF4-FFF2-40B4-BE49-F238E27FC236}">
                <a16:creationId xmlns:a16="http://schemas.microsoft.com/office/drawing/2014/main" id="{38E89218-693C-39F9-A275-8C461D860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1472" r="33485" b="-1"/>
          <a:stretch/>
        </p:blipFill>
        <p:spPr bwMode="auto">
          <a:xfrm rot="5400000">
            <a:off x="1452800" y="2031331"/>
            <a:ext cx="437339" cy="70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RNA - Precision NanoSystems">
            <a:extLst>
              <a:ext uri="{FF2B5EF4-FFF2-40B4-BE49-F238E27FC236}">
                <a16:creationId xmlns:a16="http://schemas.microsoft.com/office/drawing/2014/main" id="{49A71138-96C3-A0ED-9C67-D7D339E28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1472" r="33485" b="-1"/>
          <a:stretch/>
        </p:blipFill>
        <p:spPr bwMode="auto">
          <a:xfrm rot="5400000">
            <a:off x="1452800" y="1026260"/>
            <a:ext cx="437339" cy="70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RNA - Precision NanoSystems">
            <a:extLst>
              <a:ext uri="{FF2B5EF4-FFF2-40B4-BE49-F238E27FC236}">
                <a16:creationId xmlns:a16="http://schemas.microsoft.com/office/drawing/2014/main" id="{FCF7D083-5B76-363E-8BC0-5E9216ACE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1472" r="33485" b="-1"/>
          <a:stretch/>
        </p:blipFill>
        <p:spPr bwMode="auto">
          <a:xfrm rot="5400000">
            <a:off x="1452800" y="523725"/>
            <a:ext cx="437339" cy="70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9111FC-7755-E3B9-2960-26213B971FAA}"/>
              </a:ext>
            </a:extLst>
          </p:cNvPr>
          <p:cNvSpPr txBox="1"/>
          <p:nvPr/>
        </p:nvSpPr>
        <p:spPr>
          <a:xfrm>
            <a:off x="376756" y="1262288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catabolic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2709A8-B1D9-FC11-1CC5-35601D43C4ED}"/>
              </a:ext>
            </a:extLst>
          </p:cNvPr>
          <p:cNvSpPr txBox="1"/>
          <p:nvPr/>
        </p:nvSpPr>
        <p:spPr>
          <a:xfrm>
            <a:off x="369490" y="1751130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ribosomal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8AE6B-3E4D-ABAD-DAA3-B2C9B3165433}"/>
              </a:ext>
            </a:extLst>
          </p:cNvPr>
          <p:cNvSpPr txBox="1"/>
          <p:nvPr/>
        </p:nvSpPr>
        <p:spPr>
          <a:xfrm>
            <a:off x="487589" y="2251797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rRNA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CF36C-F35E-2506-3472-F7AECABFF7BA}"/>
              </a:ext>
            </a:extLst>
          </p:cNvPr>
          <p:cNvSpPr txBox="1"/>
          <p:nvPr/>
        </p:nvSpPr>
        <p:spPr>
          <a:xfrm>
            <a:off x="250869" y="728330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housekeeping</a:t>
            </a:r>
          </a:p>
        </p:txBody>
      </p:sp>
      <p:pic>
        <p:nvPicPr>
          <p:cNvPr id="10" name="Picture 4" descr="RIP-MD: a tool to study residue interaction networks in protein molecular  dynamics [PeerJ]">
            <a:extLst>
              <a:ext uri="{FF2B5EF4-FFF2-40B4-BE49-F238E27FC236}">
                <a16:creationId xmlns:a16="http://schemas.microsoft.com/office/drawing/2014/main" id="{94DF9216-D8A5-8DA4-46E8-09E9D2E29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4" r="8831" b="53010"/>
          <a:stretch/>
        </p:blipFill>
        <p:spPr bwMode="auto">
          <a:xfrm rot="16200000">
            <a:off x="5518583" y="1655450"/>
            <a:ext cx="349760" cy="4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IP-MD: a tool to study residue interaction networks in protein molecular  dynamics [PeerJ]">
            <a:extLst>
              <a:ext uri="{FF2B5EF4-FFF2-40B4-BE49-F238E27FC236}">
                <a16:creationId xmlns:a16="http://schemas.microsoft.com/office/drawing/2014/main" id="{9DCB3CF0-788C-8776-90D0-2B0AF18D6E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4" r="8831" b="53010"/>
          <a:stretch/>
        </p:blipFill>
        <p:spPr bwMode="auto">
          <a:xfrm rot="16200000">
            <a:off x="5518584" y="1154570"/>
            <a:ext cx="349760" cy="4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IP-MD: a tool to study residue interaction networks in protein molecular  dynamics [PeerJ]">
            <a:extLst>
              <a:ext uri="{FF2B5EF4-FFF2-40B4-BE49-F238E27FC236}">
                <a16:creationId xmlns:a16="http://schemas.microsoft.com/office/drawing/2014/main" id="{BC620178-928E-978E-7BC1-8DAEFAE94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4" r="8831" b="53010"/>
          <a:stretch/>
        </p:blipFill>
        <p:spPr bwMode="auto">
          <a:xfrm rot="16200000">
            <a:off x="5535310" y="666488"/>
            <a:ext cx="349760" cy="4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235343-588C-A2D2-61B1-F03BD4E131D4}"/>
              </a:ext>
            </a:extLst>
          </p:cNvPr>
          <p:cNvSpPr txBox="1"/>
          <p:nvPr/>
        </p:nvSpPr>
        <p:spPr>
          <a:xfrm>
            <a:off x="1455106" y="369330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RNAs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A8C011-3EC3-0CCF-7E1D-4B8EE3EFC6F6}"/>
              </a:ext>
            </a:extLst>
          </p:cNvPr>
          <p:cNvSpPr txBox="1"/>
          <p:nvPr/>
        </p:nvSpPr>
        <p:spPr>
          <a:xfrm>
            <a:off x="5308233" y="407149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Proteins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F05EDF-D882-FD2F-B481-C6F2CA4BE7B1}"/>
              </a:ext>
            </a:extLst>
          </p:cNvPr>
          <p:cNvSpPr/>
          <p:nvPr/>
        </p:nvSpPr>
        <p:spPr>
          <a:xfrm>
            <a:off x="-5831557" y="1827298"/>
            <a:ext cx="4730003" cy="31373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4" descr="RIP-MD: a tool to study residue interaction networks in protein molecular  dynamics [PeerJ]">
            <a:extLst>
              <a:ext uri="{FF2B5EF4-FFF2-40B4-BE49-F238E27FC236}">
                <a16:creationId xmlns:a16="http://schemas.microsoft.com/office/drawing/2014/main" id="{05366D9A-BA32-9010-51C5-0153486C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4" r="8831" b="53010"/>
          <a:stretch/>
        </p:blipFill>
        <p:spPr bwMode="auto">
          <a:xfrm rot="16200000">
            <a:off x="-4890186" y="2080102"/>
            <a:ext cx="1007076" cy="138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IP-MD: a tool to study residue interaction networks in protein molecular  dynamics [PeerJ]">
            <a:extLst>
              <a:ext uri="{FF2B5EF4-FFF2-40B4-BE49-F238E27FC236}">
                <a16:creationId xmlns:a16="http://schemas.microsoft.com/office/drawing/2014/main" id="{9B35D82F-541F-F9ED-A600-475C09001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4" r="8831" b="53010"/>
          <a:stretch/>
        </p:blipFill>
        <p:spPr bwMode="auto">
          <a:xfrm rot="18792995">
            <a:off x="-3134437" y="2175706"/>
            <a:ext cx="972704" cy="134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RIP-MD: a tool to study residue interaction networks in protein molecular  dynamics [PeerJ]">
            <a:extLst>
              <a:ext uri="{FF2B5EF4-FFF2-40B4-BE49-F238E27FC236}">
                <a16:creationId xmlns:a16="http://schemas.microsoft.com/office/drawing/2014/main" id="{E08049D8-002A-D69D-9F54-F7F408FC2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4" r="8831" b="53010"/>
          <a:stretch/>
        </p:blipFill>
        <p:spPr bwMode="auto">
          <a:xfrm rot="16200000">
            <a:off x="-4025085" y="3533265"/>
            <a:ext cx="972704" cy="134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42AFA3-D421-98A0-1FAE-B3F2C1DF7634}"/>
              </a:ext>
            </a:extLst>
          </p:cNvPr>
          <p:cNvCxnSpPr/>
          <p:nvPr/>
        </p:nvCxnSpPr>
        <p:spPr>
          <a:xfrm>
            <a:off x="-5217577" y="2082737"/>
            <a:ext cx="1311563" cy="12013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E5821F9-1852-3E9C-64FF-44D899048C64}"/>
              </a:ext>
            </a:extLst>
          </p:cNvPr>
          <p:cNvSpPr txBox="1"/>
          <p:nvPr/>
        </p:nvSpPr>
        <p:spPr>
          <a:xfrm>
            <a:off x="-4292767" y="3276606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2BDA0D-A84A-D869-3E30-A6A9022D0628}"/>
              </a:ext>
            </a:extLst>
          </p:cNvPr>
          <p:cNvCxnSpPr>
            <a:cxnSpLocks/>
          </p:cNvCxnSpPr>
          <p:nvPr/>
        </p:nvCxnSpPr>
        <p:spPr>
          <a:xfrm flipH="1">
            <a:off x="-2977078" y="2240839"/>
            <a:ext cx="1288615" cy="112070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BF7BFD-9A42-B1E1-3F13-FC184EA77D8A}"/>
              </a:ext>
            </a:extLst>
          </p:cNvPr>
          <p:cNvSpPr txBox="1"/>
          <p:nvPr/>
        </p:nvSpPr>
        <p:spPr>
          <a:xfrm>
            <a:off x="-6108182" y="1814940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AACDF-1972-B7CC-E502-D042A88632A3}"/>
              </a:ext>
            </a:extLst>
          </p:cNvPr>
          <p:cNvSpPr txBox="1"/>
          <p:nvPr/>
        </p:nvSpPr>
        <p:spPr>
          <a:xfrm>
            <a:off x="-1760499" y="1702291"/>
            <a:ext cx="120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Surveying the cell’s habitat</a:t>
            </a:r>
          </a:p>
        </p:txBody>
      </p:sp>
      <p:sp>
        <p:nvSpPr>
          <p:cNvPr id="24" name="U-turn Arrow 23">
            <a:extLst>
              <a:ext uri="{FF2B5EF4-FFF2-40B4-BE49-F238E27FC236}">
                <a16:creationId xmlns:a16="http://schemas.microsoft.com/office/drawing/2014/main" id="{33F58702-A32E-A2FC-9E81-7B2767FD05FC}"/>
              </a:ext>
            </a:extLst>
          </p:cNvPr>
          <p:cNvSpPr/>
          <p:nvPr/>
        </p:nvSpPr>
        <p:spPr>
          <a:xfrm rot="5400000">
            <a:off x="-2875491" y="4011534"/>
            <a:ext cx="447077" cy="373626"/>
          </a:xfrm>
          <a:prstGeom prst="uturnArrow">
            <a:avLst>
              <a:gd name="adj1" fmla="val 0"/>
              <a:gd name="adj2" fmla="val 25000"/>
              <a:gd name="adj3" fmla="val 30212"/>
              <a:gd name="adj4" fmla="val 50000"/>
              <a:gd name="adj5" fmla="val 100000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D426DF-63A7-CA8D-00F0-615C8A2F4D43}"/>
              </a:ext>
            </a:extLst>
          </p:cNvPr>
          <p:cNvSpPr txBox="1"/>
          <p:nvPr/>
        </p:nvSpPr>
        <p:spPr>
          <a:xfrm>
            <a:off x="-2895940" y="3566216"/>
            <a:ext cx="120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Replication of cell mass</a:t>
            </a:r>
          </a:p>
        </p:txBody>
      </p:sp>
      <p:pic>
        <p:nvPicPr>
          <p:cNvPr id="29" name="Picture 2" descr="mRNA - Precision NanoSystems">
            <a:extLst>
              <a:ext uri="{FF2B5EF4-FFF2-40B4-BE49-F238E27FC236}">
                <a16:creationId xmlns:a16="http://schemas.microsoft.com/office/drawing/2014/main" id="{4ADF7F49-EC8D-1234-BEBC-5B73DB7B2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1472" r="33485" b="-1"/>
          <a:stretch/>
        </p:blipFill>
        <p:spPr bwMode="auto">
          <a:xfrm rot="5400000">
            <a:off x="-3962825" y="3560419"/>
            <a:ext cx="755209" cy="121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4DBD59-6308-85BF-307D-0D25A7D3C5B7}"/>
              </a:ext>
            </a:extLst>
          </p:cNvPr>
          <p:cNvCxnSpPr>
            <a:cxnSpLocks/>
            <a:stCxn id="5" idx="0"/>
            <a:endCxn id="62" idx="2"/>
          </p:cNvCxnSpPr>
          <p:nvPr/>
        </p:nvCxnSpPr>
        <p:spPr>
          <a:xfrm>
            <a:off x="2023643" y="875899"/>
            <a:ext cx="564288" cy="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9577BF-AA5E-020C-5E4E-479596C6D9B6}"/>
              </a:ext>
            </a:extLst>
          </p:cNvPr>
          <p:cNvCxnSpPr>
            <a:cxnSpLocks/>
            <a:stCxn id="4" idx="0"/>
            <a:endCxn id="65" idx="2"/>
          </p:cNvCxnSpPr>
          <p:nvPr/>
        </p:nvCxnSpPr>
        <p:spPr>
          <a:xfrm>
            <a:off x="2023643" y="1378434"/>
            <a:ext cx="571919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62CCCD-1710-13D0-36F6-CDD7F30EAAB7}"/>
              </a:ext>
            </a:extLst>
          </p:cNvPr>
          <p:cNvCxnSpPr>
            <a:cxnSpLocks/>
            <a:stCxn id="2" idx="0"/>
            <a:endCxn id="68" idx="2"/>
          </p:cNvCxnSpPr>
          <p:nvPr/>
        </p:nvCxnSpPr>
        <p:spPr>
          <a:xfrm>
            <a:off x="2023643" y="1880969"/>
            <a:ext cx="555191" cy="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A18FBF-58F4-49D3-B186-4A83D7F023F3}"/>
              </a:ext>
            </a:extLst>
          </p:cNvPr>
          <p:cNvSpPr txBox="1"/>
          <p:nvPr/>
        </p:nvSpPr>
        <p:spPr>
          <a:xfrm>
            <a:off x="-5159053" y="3165146"/>
            <a:ext cx="877163" cy="4616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Catabolic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proteins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F7A509-5F23-67C5-0A2B-92B2CF7A626E}"/>
              </a:ext>
            </a:extLst>
          </p:cNvPr>
          <p:cNvSpPr txBox="1"/>
          <p:nvPr/>
        </p:nvSpPr>
        <p:spPr>
          <a:xfrm>
            <a:off x="-3983065" y="4503939"/>
            <a:ext cx="928459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Ribosome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49E017-27C7-865F-6412-AF75CA23E05C}"/>
              </a:ext>
            </a:extLst>
          </p:cNvPr>
          <p:cNvSpPr txBox="1"/>
          <p:nvPr/>
        </p:nvSpPr>
        <p:spPr>
          <a:xfrm>
            <a:off x="-2682016" y="2966679"/>
            <a:ext cx="808235" cy="4616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Lifestyle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proteins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B2990D-AFFF-0C82-FE78-2B8C44FA89FE}"/>
              </a:ext>
            </a:extLst>
          </p:cNvPr>
          <p:cNvSpPr txBox="1"/>
          <p:nvPr/>
        </p:nvSpPr>
        <p:spPr>
          <a:xfrm>
            <a:off x="-6625673" y="992399"/>
            <a:ext cx="6276078" cy="40011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Bacterial cell – coarse grained proteome partition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E84178-AC48-B6C9-62A4-052760F4AB8A}"/>
              </a:ext>
            </a:extLst>
          </p:cNvPr>
          <p:cNvGrpSpPr>
            <a:grpSpLocks noChangeAspect="1"/>
          </p:cNvGrpSpPr>
          <p:nvPr/>
        </p:nvGrpSpPr>
        <p:grpSpPr>
          <a:xfrm>
            <a:off x="3244529" y="2176732"/>
            <a:ext cx="644693" cy="467632"/>
            <a:chOff x="4861399" y="5800510"/>
            <a:chExt cx="1341003" cy="972704"/>
          </a:xfrm>
        </p:grpSpPr>
        <p:pic>
          <p:nvPicPr>
            <p:cNvPr id="38" name="Picture 4" descr="RIP-MD: a tool to study residue interaction networks in protein molecular  dynamics [PeerJ]">
              <a:extLst>
                <a:ext uri="{FF2B5EF4-FFF2-40B4-BE49-F238E27FC236}">
                  <a16:creationId xmlns:a16="http://schemas.microsoft.com/office/drawing/2014/main" id="{C3FBFEC8-4406-783A-DDBA-39A24B0CD3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64" r="8831" b="53010"/>
            <a:stretch/>
          </p:blipFill>
          <p:spPr bwMode="auto">
            <a:xfrm rot="16200000">
              <a:off x="5045549" y="5616360"/>
              <a:ext cx="972704" cy="13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mRNA - Precision NanoSystems">
              <a:extLst>
                <a:ext uri="{FF2B5EF4-FFF2-40B4-BE49-F238E27FC236}">
                  <a16:creationId xmlns:a16="http://schemas.microsoft.com/office/drawing/2014/main" id="{A0CB4D2C-7995-E960-F8F6-847B32A681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7" t="11472" r="33485" b="-1"/>
            <a:stretch/>
          </p:blipFill>
          <p:spPr bwMode="auto">
            <a:xfrm rot="5400000">
              <a:off x="5107809" y="5643514"/>
              <a:ext cx="755209" cy="121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26CD19A-8586-88C5-32DA-2D509F423321}"/>
              </a:ext>
            </a:extLst>
          </p:cNvPr>
          <p:cNvSpPr txBox="1"/>
          <p:nvPr/>
        </p:nvSpPr>
        <p:spPr>
          <a:xfrm>
            <a:off x="3931457" y="2389411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Ribosome complex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0ECB59-4B25-DB67-69EE-60AE16960836}"/>
              </a:ext>
            </a:extLst>
          </p:cNvPr>
          <p:cNvSpPr txBox="1"/>
          <p:nvPr/>
        </p:nvSpPr>
        <p:spPr>
          <a:xfrm>
            <a:off x="-7002372" y="4597875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ribosome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524B181-8C39-1110-46D5-3644FFED725C}"/>
              </a:ext>
            </a:extLst>
          </p:cNvPr>
          <p:cNvCxnSpPr>
            <a:cxnSpLocks/>
            <a:stCxn id="39" idx="1"/>
            <a:endCxn id="112" idx="2"/>
          </p:cNvCxnSpPr>
          <p:nvPr/>
        </p:nvCxnSpPr>
        <p:spPr>
          <a:xfrm rot="16200000" flipV="1">
            <a:off x="2801728" y="1469289"/>
            <a:ext cx="214737" cy="1270862"/>
          </a:xfrm>
          <a:prstGeom prst="bentConnector3">
            <a:avLst>
              <a:gd name="adj1" fmla="val -81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E36E44E-6B3D-1646-56F2-5128B8236C7D}"/>
              </a:ext>
            </a:extLst>
          </p:cNvPr>
          <p:cNvCxnSpPr>
            <a:cxnSpLocks/>
            <a:stCxn id="10" idx="1"/>
            <a:endCxn id="38" idx="2"/>
          </p:cNvCxnSpPr>
          <p:nvPr/>
        </p:nvCxnSpPr>
        <p:spPr>
          <a:xfrm rot="5400000">
            <a:off x="4621783" y="1338867"/>
            <a:ext cx="339122" cy="1804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Picture 2" descr="mRNA - Precision NanoSystems">
            <a:extLst>
              <a:ext uri="{FF2B5EF4-FFF2-40B4-BE49-F238E27FC236}">
                <a16:creationId xmlns:a16="http://schemas.microsoft.com/office/drawing/2014/main" id="{7BBC9CEC-FA01-FEFA-9730-A046C8A05A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1472" r="33485" b="-1"/>
          <a:stretch/>
        </p:blipFill>
        <p:spPr bwMode="auto">
          <a:xfrm rot="5400000">
            <a:off x="2655094" y="1700196"/>
            <a:ext cx="437339" cy="70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mRNA - Precision NanoSystems">
            <a:extLst>
              <a:ext uri="{FF2B5EF4-FFF2-40B4-BE49-F238E27FC236}">
                <a16:creationId xmlns:a16="http://schemas.microsoft.com/office/drawing/2014/main" id="{6946F8AB-454B-E2D5-771D-419CAAA5C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1472" r="33485" b="-1"/>
          <a:stretch/>
        </p:blipFill>
        <p:spPr bwMode="auto">
          <a:xfrm rot="5400000">
            <a:off x="2677398" y="1180933"/>
            <a:ext cx="437339" cy="70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mRNA - Precision NanoSystems">
            <a:extLst>
              <a:ext uri="{FF2B5EF4-FFF2-40B4-BE49-F238E27FC236}">
                <a16:creationId xmlns:a16="http://schemas.microsoft.com/office/drawing/2014/main" id="{54BB2964-BC6A-58CB-077B-DE7ACDE39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1472" r="33485" b="-1"/>
          <a:stretch/>
        </p:blipFill>
        <p:spPr bwMode="auto">
          <a:xfrm rot="5400000">
            <a:off x="2655094" y="695126"/>
            <a:ext cx="437339" cy="70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8BE1269-1C1C-9753-7F12-DE0CA24FCCFC}"/>
              </a:ext>
            </a:extLst>
          </p:cNvPr>
          <p:cNvSpPr txBox="1"/>
          <p:nvPr/>
        </p:nvSpPr>
        <p:spPr>
          <a:xfrm>
            <a:off x="2397508" y="215726"/>
            <a:ext cx="103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Initiation Complexes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6B1AAA8-4DA9-2312-FE3D-4554D54193BE}"/>
              </a:ext>
            </a:extLst>
          </p:cNvPr>
          <p:cNvGrpSpPr>
            <a:grpSpLocks noChangeAspect="1"/>
          </p:cNvGrpSpPr>
          <p:nvPr/>
        </p:nvGrpSpPr>
        <p:grpSpPr>
          <a:xfrm>
            <a:off x="3913986" y="680478"/>
            <a:ext cx="644693" cy="467632"/>
            <a:chOff x="4861399" y="5800510"/>
            <a:chExt cx="1341003" cy="972704"/>
          </a:xfrm>
        </p:grpSpPr>
        <p:pic>
          <p:nvPicPr>
            <p:cNvPr id="70" name="Picture 4" descr="RIP-MD: a tool to study residue interaction networks in protein molecular  dynamics [PeerJ]">
              <a:extLst>
                <a:ext uri="{FF2B5EF4-FFF2-40B4-BE49-F238E27FC236}">
                  <a16:creationId xmlns:a16="http://schemas.microsoft.com/office/drawing/2014/main" id="{2DDEFE34-6DA4-5BAA-7E7D-5625794C2D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64" r="8831" b="53010"/>
            <a:stretch/>
          </p:blipFill>
          <p:spPr bwMode="auto">
            <a:xfrm rot="16200000">
              <a:off x="5045549" y="5616360"/>
              <a:ext cx="972704" cy="13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mRNA - Precision NanoSystems">
              <a:extLst>
                <a:ext uri="{FF2B5EF4-FFF2-40B4-BE49-F238E27FC236}">
                  <a16:creationId xmlns:a16="http://schemas.microsoft.com/office/drawing/2014/main" id="{4EB5089F-510F-D696-9366-8F458B425C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7" t="11472" r="33485" b="-1"/>
            <a:stretch/>
          </p:blipFill>
          <p:spPr bwMode="auto">
            <a:xfrm rot="5400000">
              <a:off x="5107809" y="5643514"/>
              <a:ext cx="755209" cy="121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49B7B89-1759-F633-9DE6-593BD504DDF3}"/>
              </a:ext>
            </a:extLst>
          </p:cNvPr>
          <p:cNvGrpSpPr>
            <a:grpSpLocks noChangeAspect="1"/>
          </p:cNvGrpSpPr>
          <p:nvPr/>
        </p:nvGrpSpPr>
        <p:grpSpPr>
          <a:xfrm>
            <a:off x="3927189" y="1164627"/>
            <a:ext cx="644693" cy="467632"/>
            <a:chOff x="4861399" y="5800510"/>
            <a:chExt cx="1341003" cy="972704"/>
          </a:xfrm>
        </p:grpSpPr>
        <p:pic>
          <p:nvPicPr>
            <p:cNvPr id="73" name="Picture 4" descr="RIP-MD: a tool to study residue interaction networks in protein molecular  dynamics [PeerJ]">
              <a:extLst>
                <a:ext uri="{FF2B5EF4-FFF2-40B4-BE49-F238E27FC236}">
                  <a16:creationId xmlns:a16="http://schemas.microsoft.com/office/drawing/2014/main" id="{EF1505D7-5BAB-9170-25E3-87F2352A7B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64" r="8831" b="53010"/>
            <a:stretch/>
          </p:blipFill>
          <p:spPr bwMode="auto">
            <a:xfrm rot="16200000">
              <a:off x="5045549" y="5616360"/>
              <a:ext cx="972704" cy="13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mRNA - Precision NanoSystems">
              <a:extLst>
                <a:ext uri="{FF2B5EF4-FFF2-40B4-BE49-F238E27FC236}">
                  <a16:creationId xmlns:a16="http://schemas.microsoft.com/office/drawing/2014/main" id="{95A18C07-900E-9994-63D0-F2FFD16508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7" t="11472" r="33485" b="-1"/>
            <a:stretch/>
          </p:blipFill>
          <p:spPr bwMode="auto">
            <a:xfrm rot="5400000">
              <a:off x="5107809" y="5643514"/>
              <a:ext cx="755209" cy="121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991BAB-0CD8-7893-2711-49DAFBC40451}"/>
              </a:ext>
            </a:extLst>
          </p:cNvPr>
          <p:cNvGrpSpPr>
            <a:grpSpLocks noChangeAspect="1"/>
          </p:cNvGrpSpPr>
          <p:nvPr/>
        </p:nvGrpSpPr>
        <p:grpSpPr>
          <a:xfrm>
            <a:off x="3943917" y="1671749"/>
            <a:ext cx="644693" cy="467632"/>
            <a:chOff x="4861399" y="5800510"/>
            <a:chExt cx="1341003" cy="972704"/>
          </a:xfrm>
        </p:grpSpPr>
        <p:pic>
          <p:nvPicPr>
            <p:cNvPr id="76" name="Picture 4" descr="RIP-MD: a tool to study residue interaction networks in protein molecular  dynamics [PeerJ]">
              <a:extLst>
                <a:ext uri="{FF2B5EF4-FFF2-40B4-BE49-F238E27FC236}">
                  <a16:creationId xmlns:a16="http://schemas.microsoft.com/office/drawing/2014/main" id="{5AE15E75-8AAA-CBEA-7408-B393A86F28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64" r="8831" b="53010"/>
            <a:stretch/>
          </p:blipFill>
          <p:spPr bwMode="auto">
            <a:xfrm rot="16200000">
              <a:off x="5045549" y="5616360"/>
              <a:ext cx="972704" cy="13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mRNA - Precision NanoSystems">
              <a:extLst>
                <a:ext uri="{FF2B5EF4-FFF2-40B4-BE49-F238E27FC236}">
                  <a16:creationId xmlns:a16="http://schemas.microsoft.com/office/drawing/2014/main" id="{2BA9D294-A592-1F24-A75B-28E15E32D1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7" t="11472" r="33485" b="-1"/>
            <a:stretch/>
          </p:blipFill>
          <p:spPr bwMode="auto">
            <a:xfrm rot="5400000">
              <a:off x="5107809" y="5643514"/>
              <a:ext cx="755209" cy="121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37CF99B-75DC-57A4-6E5C-6D0E9399343C}"/>
              </a:ext>
            </a:extLst>
          </p:cNvPr>
          <p:cNvSpPr txBox="1"/>
          <p:nvPr/>
        </p:nvSpPr>
        <p:spPr>
          <a:xfrm>
            <a:off x="3711441" y="220946"/>
            <a:ext cx="103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Elongation Complexes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01AFA42-919B-8302-3E38-A1B3C1CB7B01}"/>
              </a:ext>
            </a:extLst>
          </p:cNvPr>
          <p:cNvCxnSpPr>
            <a:cxnSpLocks/>
            <a:stCxn id="64" idx="2"/>
            <a:endCxn id="73" idx="0"/>
          </p:cNvCxnSpPr>
          <p:nvPr/>
        </p:nvCxnSpPr>
        <p:spPr>
          <a:xfrm flipV="1">
            <a:off x="3232625" y="1398443"/>
            <a:ext cx="694565" cy="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3532A48-26A8-1C32-22E7-779E7D51FCAE}"/>
              </a:ext>
            </a:extLst>
          </p:cNvPr>
          <p:cNvCxnSpPr>
            <a:cxnSpLocks/>
            <a:stCxn id="70" idx="2"/>
            <a:endCxn id="12" idx="0"/>
          </p:cNvCxnSpPr>
          <p:nvPr/>
        </p:nvCxnSpPr>
        <p:spPr>
          <a:xfrm flipV="1">
            <a:off x="4558680" y="907584"/>
            <a:ext cx="910415" cy="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5463DD-1867-C41D-80E8-78A7D98E433C}"/>
              </a:ext>
            </a:extLst>
          </p:cNvPr>
          <p:cNvCxnSpPr>
            <a:cxnSpLocks/>
            <a:stCxn id="61" idx="2"/>
            <a:endCxn id="71" idx="2"/>
          </p:cNvCxnSpPr>
          <p:nvPr/>
        </p:nvCxnSpPr>
        <p:spPr>
          <a:xfrm flipV="1">
            <a:off x="3224994" y="897369"/>
            <a:ext cx="696623" cy="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833155B-E116-DE4F-1D17-A7B8664437F5}"/>
              </a:ext>
            </a:extLst>
          </p:cNvPr>
          <p:cNvCxnSpPr>
            <a:cxnSpLocks/>
            <a:stCxn id="73" idx="2"/>
            <a:endCxn id="11" idx="0"/>
          </p:cNvCxnSpPr>
          <p:nvPr/>
        </p:nvCxnSpPr>
        <p:spPr>
          <a:xfrm flipV="1">
            <a:off x="4571883" y="1395666"/>
            <a:ext cx="880486" cy="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C652A7C-5C21-1FBE-C7D5-CA3C35CB2910}"/>
              </a:ext>
            </a:extLst>
          </p:cNvPr>
          <p:cNvCxnSpPr>
            <a:cxnSpLocks/>
            <a:stCxn id="76" idx="2"/>
            <a:endCxn id="10" idx="0"/>
          </p:cNvCxnSpPr>
          <p:nvPr/>
        </p:nvCxnSpPr>
        <p:spPr>
          <a:xfrm flipV="1">
            <a:off x="4588611" y="1896546"/>
            <a:ext cx="863757" cy="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9861976-6EB0-45DD-1910-6D66E4B2ACAE}"/>
              </a:ext>
            </a:extLst>
          </p:cNvPr>
          <p:cNvCxnSpPr>
            <a:cxnSpLocks/>
            <a:stCxn id="67" idx="2"/>
            <a:endCxn id="76" idx="0"/>
          </p:cNvCxnSpPr>
          <p:nvPr/>
        </p:nvCxnSpPr>
        <p:spPr>
          <a:xfrm>
            <a:off x="3215897" y="1901123"/>
            <a:ext cx="728021" cy="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D4C6515-81F3-79C0-2F17-17F75E0FA705}"/>
              </a:ext>
            </a:extLst>
          </p:cNvPr>
          <p:cNvCxnSpPr>
            <a:cxnSpLocks/>
            <a:stCxn id="3" idx="0"/>
            <a:endCxn id="39" idx="2"/>
          </p:cNvCxnSpPr>
          <p:nvPr/>
        </p:nvCxnSpPr>
        <p:spPr>
          <a:xfrm>
            <a:off x="2023643" y="2383505"/>
            <a:ext cx="1228517" cy="1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43713973-8945-5808-DD48-1C3621473AEB}"/>
              </a:ext>
            </a:extLst>
          </p:cNvPr>
          <p:cNvSpPr/>
          <p:nvPr/>
        </p:nvSpPr>
        <p:spPr>
          <a:xfrm>
            <a:off x="2149821" y="739799"/>
            <a:ext cx="247688" cy="125755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98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F91DFEA-1D50-B228-4683-561A9CC1960A}"/>
              </a:ext>
            </a:extLst>
          </p:cNvPr>
          <p:cNvSpPr/>
          <p:nvPr/>
        </p:nvSpPr>
        <p:spPr>
          <a:xfrm>
            <a:off x="4863059" y="727713"/>
            <a:ext cx="247688" cy="125755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98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Hexagon 123">
            <a:extLst>
              <a:ext uri="{FF2B5EF4-FFF2-40B4-BE49-F238E27FC236}">
                <a16:creationId xmlns:a16="http://schemas.microsoft.com/office/drawing/2014/main" id="{16FF78E0-F135-060F-6376-D61389522F1A}"/>
              </a:ext>
            </a:extLst>
          </p:cNvPr>
          <p:cNvSpPr/>
          <p:nvPr/>
        </p:nvSpPr>
        <p:spPr>
          <a:xfrm>
            <a:off x="4850221" y="2032637"/>
            <a:ext cx="294380" cy="25868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62EF87-2D76-625C-1EBC-F1968F1069FD}"/>
              </a:ext>
            </a:extLst>
          </p:cNvPr>
          <p:cNvSpPr txBox="1"/>
          <p:nvPr/>
        </p:nvSpPr>
        <p:spPr>
          <a:xfrm>
            <a:off x="4703541" y="2028015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7A5BF6-778B-1A6B-2943-847441FC9295}"/>
              </a:ext>
            </a:extLst>
          </p:cNvPr>
          <p:cNvSpPr txBox="1"/>
          <p:nvPr/>
        </p:nvSpPr>
        <p:spPr>
          <a:xfrm>
            <a:off x="432048" y="29267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879203-ADD3-4536-09D8-267D41F7D4C0}"/>
                  </a:ext>
                </a:extLst>
              </p:cNvPr>
              <p:cNvSpPr txBox="1"/>
              <p:nvPr/>
            </p:nvSpPr>
            <p:spPr>
              <a:xfrm>
                <a:off x="3202472" y="2998677"/>
                <a:ext cx="3232231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1" i="1" smtClean="0">
                          <a:latin typeface="Cambria Math" panose="02040503050406030204" pitchFamily="18" charset="0"/>
                        </a:rPr>
                        <m:t>𝒄𝒆𝒍𝒍</m:t>
                      </m:r>
                      <m:r>
                        <a:rPr lang="en-GB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1" i="1" smtClean="0">
                          <a:latin typeface="Cambria Math" panose="02040503050406030204" pitchFamily="18" charset="0"/>
                        </a:rPr>
                        <m:t>𝒈𝒓𝒐𝒘𝒕𝒉</m:t>
                      </m:r>
                      <m:r>
                        <a:rPr lang="en-GB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1" i="1" smtClean="0">
                          <a:latin typeface="Cambria Math" panose="02040503050406030204" pitchFamily="18" charset="0"/>
                        </a:rPr>
                        <m:t>𝒓𝒂𝒕𝒆</m:t>
                      </m:r>
                      <m:r>
                        <a:rPr lang="en-GB" sz="12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𝒑𝒓𝒐𝒕𝒆𝒊𝒏</m:t>
                          </m:r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𝒔𝒚𝒏𝒕𝒉𝒆𝒔𝒊𝒔</m:t>
                          </m:r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𝒓𝒂𝒕𝒆</m:t>
                          </m:r>
                        </m:num>
                        <m:den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𝒎𝒂𝒔𝒔</m:t>
                          </m:r>
                        </m:den>
                      </m:f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879203-ADD3-4536-09D8-267D41F7D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472" y="2998677"/>
                <a:ext cx="3232231" cy="350737"/>
              </a:xfrm>
              <a:prstGeom prst="rect">
                <a:avLst/>
              </a:prstGeom>
              <a:blipFill>
                <a:blip r:embed="rId4"/>
                <a:stretch>
                  <a:fillRect l="-784" t="-10714" r="-392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ular Callout 46">
            <a:extLst>
              <a:ext uri="{FF2B5EF4-FFF2-40B4-BE49-F238E27FC236}">
                <a16:creationId xmlns:a16="http://schemas.microsoft.com/office/drawing/2014/main" id="{D670BC82-3829-70CD-6B60-560951847733}"/>
              </a:ext>
            </a:extLst>
          </p:cNvPr>
          <p:cNvSpPr/>
          <p:nvPr/>
        </p:nvSpPr>
        <p:spPr>
          <a:xfrm>
            <a:off x="407306" y="2983695"/>
            <a:ext cx="2465313" cy="546464"/>
          </a:xfrm>
          <a:prstGeom prst="wedgeRectCallout">
            <a:avLst>
              <a:gd name="adj1" fmla="val 25466"/>
              <a:gd name="adj2" fmla="val 1086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Determined by genes expression rates 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resulting from cellular resource constrains</a:t>
            </a:r>
          </a:p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1" name="Rectangular Callout 90">
            <a:extLst>
              <a:ext uri="{FF2B5EF4-FFF2-40B4-BE49-F238E27FC236}">
                <a16:creationId xmlns:a16="http://schemas.microsoft.com/office/drawing/2014/main" id="{C9092323-B3AB-18F0-E30A-98B846D884B7}"/>
              </a:ext>
            </a:extLst>
          </p:cNvPr>
          <p:cNvSpPr/>
          <p:nvPr/>
        </p:nvSpPr>
        <p:spPr>
          <a:xfrm>
            <a:off x="675874" y="4736374"/>
            <a:ext cx="2753126" cy="546464"/>
          </a:xfrm>
          <a:prstGeom prst="wedgeRectCallout">
            <a:avLst>
              <a:gd name="adj1" fmla="val 13280"/>
              <a:gd name="adj2" fmla="val -1009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Normalisation</a:t>
            </a:r>
            <a:r>
              <a:rPr lang="en-US" sz="1000" dirty="0">
                <a:solidFill>
                  <a:sysClr val="windowText" lastClr="000000"/>
                </a:solidFill>
              </a:rPr>
              <a:t> of protein synthesis to the mass value of a cell (equivalent to cell division)</a:t>
            </a:r>
          </a:p>
        </p:txBody>
      </p:sp>
    </p:spTree>
    <p:extLst>
      <p:ext uri="{BB962C8B-B14F-4D97-AF65-F5344CB8AC3E}">
        <p14:creationId xmlns:p14="http://schemas.microsoft.com/office/powerpoint/2010/main" val="243027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4750E7D5-1B79-9C0A-36C4-2529839FE2F9}"/>
              </a:ext>
            </a:extLst>
          </p:cNvPr>
          <p:cNvSpPr/>
          <p:nvPr/>
        </p:nvSpPr>
        <p:spPr>
          <a:xfrm>
            <a:off x="3864595" y="1176994"/>
            <a:ext cx="745093" cy="48758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98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2FDE096D-09BE-660F-6E58-02C2F0F7C74C}"/>
              </a:ext>
            </a:extLst>
          </p:cNvPr>
          <p:cNvSpPr/>
          <p:nvPr/>
        </p:nvSpPr>
        <p:spPr>
          <a:xfrm>
            <a:off x="3852294" y="1682762"/>
            <a:ext cx="745093" cy="487588"/>
          </a:xfrm>
          <a:prstGeom prst="roundRect">
            <a:avLst/>
          </a:prstGeom>
          <a:solidFill>
            <a:schemeClr val="tx2">
              <a:lumMod val="20000"/>
              <a:lumOff val="80000"/>
              <a:alpha val="5098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CBBAA45C-886A-6BE9-8DB5-1949C09212E3}"/>
              </a:ext>
            </a:extLst>
          </p:cNvPr>
          <p:cNvSpPr/>
          <p:nvPr/>
        </p:nvSpPr>
        <p:spPr>
          <a:xfrm>
            <a:off x="3869535" y="664835"/>
            <a:ext cx="745093" cy="48758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98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F6EB39C9-FA01-C1BB-FCF3-CE762C4707EE}"/>
              </a:ext>
            </a:extLst>
          </p:cNvPr>
          <p:cNvSpPr/>
          <p:nvPr/>
        </p:nvSpPr>
        <p:spPr>
          <a:xfrm>
            <a:off x="195133" y="247122"/>
            <a:ext cx="1100490" cy="2328036"/>
          </a:xfrm>
          <a:prstGeom prst="roundRect">
            <a:avLst>
              <a:gd name="adj" fmla="val 4001"/>
            </a:avLst>
          </a:prstGeom>
          <a:solidFill>
            <a:schemeClr val="accent3">
              <a:lumMod val="20000"/>
              <a:lumOff val="80000"/>
              <a:alpha val="5098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643A54D-60A8-F4D6-C88C-2B2A61555C3A}"/>
              </a:ext>
            </a:extLst>
          </p:cNvPr>
          <p:cNvGrpSpPr>
            <a:grpSpLocks noChangeAspect="1"/>
          </p:cNvGrpSpPr>
          <p:nvPr/>
        </p:nvGrpSpPr>
        <p:grpSpPr>
          <a:xfrm>
            <a:off x="2580300" y="664884"/>
            <a:ext cx="644693" cy="467632"/>
            <a:chOff x="4861399" y="5800510"/>
            <a:chExt cx="1341003" cy="972704"/>
          </a:xfrm>
        </p:grpSpPr>
        <p:pic>
          <p:nvPicPr>
            <p:cNvPr id="61" name="Picture 4" descr="RIP-MD: a tool to study residue interaction networks in protein molecular  dynamics [PeerJ]">
              <a:extLst>
                <a:ext uri="{FF2B5EF4-FFF2-40B4-BE49-F238E27FC236}">
                  <a16:creationId xmlns:a16="http://schemas.microsoft.com/office/drawing/2014/main" id="{B5DC5C33-B4D4-FA2F-EBCF-DF0A4DD95D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64" r="8831" b="53010"/>
            <a:stretch/>
          </p:blipFill>
          <p:spPr bwMode="auto">
            <a:xfrm rot="16200000">
              <a:off x="5045549" y="5616360"/>
              <a:ext cx="972704" cy="13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mRNA - Precision NanoSystems">
              <a:extLst>
                <a:ext uri="{FF2B5EF4-FFF2-40B4-BE49-F238E27FC236}">
                  <a16:creationId xmlns:a16="http://schemas.microsoft.com/office/drawing/2014/main" id="{3D47ACA1-7485-AE75-E7B9-646E1F301C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7" t="11472" r="33485" b="-1"/>
            <a:stretch/>
          </p:blipFill>
          <p:spPr bwMode="auto">
            <a:xfrm rot="5400000">
              <a:off x="5107809" y="5643514"/>
              <a:ext cx="755209" cy="121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1C0737-9456-C4B3-1F00-89FB095804A2}"/>
              </a:ext>
            </a:extLst>
          </p:cNvPr>
          <p:cNvGrpSpPr>
            <a:grpSpLocks noChangeAspect="1"/>
          </p:cNvGrpSpPr>
          <p:nvPr/>
        </p:nvGrpSpPr>
        <p:grpSpPr>
          <a:xfrm>
            <a:off x="2587931" y="1165762"/>
            <a:ext cx="644693" cy="467632"/>
            <a:chOff x="4861399" y="5800510"/>
            <a:chExt cx="1341003" cy="972704"/>
          </a:xfrm>
        </p:grpSpPr>
        <p:pic>
          <p:nvPicPr>
            <p:cNvPr id="64" name="Picture 4" descr="RIP-MD: a tool to study residue interaction networks in protein molecular  dynamics [PeerJ]">
              <a:extLst>
                <a:ext uri="{FF2B5EF4-FFF2-40B4-BE49-F238E27FC236}">
                  <a16:creationId xmlns:a16="http://schemas.microsoft.com/office/drawing/2014/main" id="{856ED1F5-278E-58FE-F7D7-48823EA6C3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64" r="8831" b="53010"/>
            <a:stretch/>
          </p:blipFill>
          <p:spPr bwMode="auto">
            <a:xfrm rot="16200000">
              <a:off x="5045549" y="5616360"/>
              <a:ext cx="972704" cy="13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mRNA - Precision NanoSystems">
              <a:extLst>
                <a:ext uri="{FF2B5EF4-FFF2-40B4-BE49-F238E27FC236}">
                  <a16:creationId xmlns:a16="http://schemas.microsoft.com/office/drawing/2014/main" id="{17A9051D-F560-29E6-0E7A-CA2487CDE2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7" t="11472" r="33485" b="-1"/>
            <a:stretch/>
          </p:blipFill>
          <p:spPr bwMode="auto">
            <a:xfrm rot="5400000">
              <a:off x="5107809" y="5643514"/>
              <a:ext cx="755209" cy="121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A437D3F-DAF9-3A64-FB1B-674F05747405}"/>
              </a:ext>
            </a:extLst>
          </p:cNvPr>
          <p:cNvGrpSpPr>
            <a:grpSpLocks noChangeAspect="1"/>
          </p:cNvGrpSpPr>
          <p:nvPr/>
        </p:nvGrpSpPr>
        <p:grpSpPr>
          <a:xfrm>
            <a:off x="2571203" y="1667307"/>
            <a:ext cx="644693" cy="467632"/>
            <a:chOff x="4861399" y="5800510"/>
            <a:chExt cx="1341003" cy="972704"/>
          </a:xfrm>
        </p:grpSpPr>
        <p:pic>
          <p:nvPicPr>
            <p:cNvPr id="67" name="Picture 4" descr="RIP-MD: a tool to study residue interaction networks in protein molecular  dynamics [PeerJ]">
              <a:extLst>
                <a:ext uri="{FF2B5EF4-FFF2-40B4-BE49-F238E27FC236}">
                  <a16:creationId xmlns:a16="http://schemas.microsoft.com/office/drawing/2014/main" id="{AE108326-AECA-47CD-03B5-862A8A5C11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64" r="8831" b="53010"/>
            <a:stretch/>
          </p:blipFill>
          <p:spPr bwMode="auto">
            <a:xfrm rot="16200000">
              <a:off x="5045549" y="5616360"/>
              <a:ext cx="972704" cy="13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mRNA - Precision NanoSystems">
              <a:extLst>
                <a:ext uri="{FF2B5EF4-FFF2-40B4-BE49-F238E27FC236}">
                  <a16:creationId xmlns:a16="http://schemas.microsoft.com/office/drawing/2014/main" id="{C0754E01-3E69-B1C3-9A75-D1F8E13B7B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7" t="11472" r="33485" b="-1"/>
            <a:stretch/>
          </p:blipFill>
          <p:spPr bwMode="auto">
            <a:xfrm rot="5400000">
              <a:off x="5107809" y="5643514"/>
              <a:ext cx="755209" cy="121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2" descr="mRNA - Precision NanoSystems">
            <a:extLst>
              <a:ext uri="{FF2B5EF4-FFF2-40B4-BE49-F238E27FC236}">
                <a16:creationId xmlns:a16="http://schemas.microsoft.com/office/drawing/2014/main" id="{9066CC94-152A-AF75-6E22-45AB7AF51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1472" r="33485" b="-1"/>
          <a:stretch/>
        </p:blipFill>
        <p:spPr bwMode="auto">
          <a:xfrm rot="5400000">
            <a:off x="1452800" y="1528795"/>
            <a:ext cx="437339" cy="70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RNA - Precision NanoSystems">
            <a:extLst>
              <a:ext uri="{FF2B5EF4-FFF2-40B4-BE49-F238E27FC236}">
                <a16:creationId xmlns:a16="http://schemas.microsoft.com/office/drawing/2014/main" id="{49A71138-96C3-A0ED-9C67-D7D339E28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1472" r="33485" b="-1"/>
          <a:stretch/>
        </p:blipFill>
        <p:spPr bwMode="auto">
          <a:xfrm rot="5400000">
            <a:off x="1452800" y="1026260"/>
            <a:ext cx="437339" cy="70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RNA - Precision NanoSystems">
            <a:extLst>
              <a:ext uri="{FF2B5EF4-FFF2-40B4-BE49-F238E27FC236}">
                <a16:creationId xmlns:a16="http://schemas.microsoft.com/office/drawing/2014/main" id="{FCF7D083-5B76-363E-8BC0-5E9216ACE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1472" r="33485" b="-1"/>
          <a:stretch/>
        </p:blipFill>
        <p:spPr bwMode="auto">
          <a:xfrm rot="5400000">
            <a:off x="1452800" y="523725"/>
            <a:ext cx="437339" cy="70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9111FC-7755-E3B9-2960-26213B971FAA}"/>
              </a:ext>
            </a:extLst>
          </p:cNvPr>
          <p:cNvSpPr txBox="1"/>
          <p:nvPr/>
        </p:nvSpPr>
        <p:spPr>
          <a:xfrm>
            <a:off x="376756" y="1262288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catabolic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2709A8-B1D9-FC11-1CC5-35601D43C4ED}"/>
              </a:ext>
            </a:extLst>
          </p:cNvPr>
          <p:cNvSpPr txBox="1"/>
          <p:nvPr/>
        </p:nvSpPr>
        <p:spPr>
          <a:xfrm>
            <a:off x="369490" y="1751130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ribosomal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CF36C-F35E-2506-3472-F7AECABFF7BA}"/>
              </a:ext>
            </a:extLst>
          </p:cNvPr>
          <p:cNvSpPr txBox="1"/>
          <p:nvPr/>
        </p:nvSpPr>
        <p:spPr>
          <a:xfrm>
            <a:off x="250869" y="728330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housekeeping</a:t>
            </a:r>
          </a:p>
        </p:txBody>
      </p:sp>
      <p:pic>
        <p:nvPicPr>
          <p:cNvPr id="10" name="Picture 4" descr="RIP-MD: a tool to study residue interaction networks in protein molecular  dynamics [PeerJ]">
            <a:extLst>
              <a:ext uri="{FF2B5EF4-FFF2-40B4-BE49-F238E27FC236}">
                <a16:creationId xmlns:a16="http://schemas.microsoft.com/office/drawing/2014/main" id="{94DF9216-D8A5-8DA4-46E8-09E9D2E29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4" r="8831" b="53010"/>
          <a:stretch/>
        </p:blipFill>
        <p:spPr bwMode="auto">
          <a:xfrm rot="16200000">
            <a:off x="5518583" y="1655450"/>
            <a:ext cx="349760" cy="4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IP-MD: a tool to study residue interaction networks in protein molecular  dynamics [PeerJ]">
            <a:extLst>
              <a:ext uri="{FF2B5EF4-FFF2-40B4-BE49-F238E27FC236}">
                <a16:creationId xmlns:a16="http://schemas.microsoft.com/office/drawing/2014/main" id="{9DCB3CF0-788C-8776-90D0-2B0AF18D6E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4" r="8831" b="53010"/>
          <a:stretch/>
        </p:blipFill>
        <p:spPr bwMode="auto">
          <a:xfrm rot="16200000">
            <a:off x="5518584" y="1154570"/>
            <a:ext cx="349760" cy="4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IP-MD: a tool to study residue interaction networks in protein molecular  dynamics [PeerJ]">
            <a:extLst>
              <a:ext uri="{FF2B5EF4-FFF2-40B4-BE49-F238E27FC236}">
                <a16:creationId xmlns:a16="http://schemas.microsoft.com/office/drawing/2014/main" id="{BC620178-928E-978E-7BC1-8DAEFAE94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4" r="8831" b="53010"/>
          <a:stretch/>
        </p:blipFill>
        <p:spPr bwMode="auto">
          <a:xfrm rot="16200000">
            <a:off x="5535310" y="666488"/>
            <a:ext cx="349760" cy="4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235343-588C-A2D2-61B1-F03BD4E131D4}"/>
              </a:ext>
            </a:extLst>
          </p:cNvPr>
          <p:cNvSpPr txBox="1"/>
          <p:nvPr/>
        </p:nvSpPr>
        <p:spPr>
          <a:xfrm>
            <a:off x="1455106" y="369330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RNAs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A8C011-3EC3-0CCF-7E1D-4B8EE3EFC6F6}"/>
              </a:ext>
            </a:extLst>
          </p:cNvPr>
          <p:cNvSpPr txBox="1"/>
          <p:nvPr/>
        </p:nvSpPr>
        <p:spPr>
          <a:xfrm>
            <a:off x="5308233" y="407149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Proteins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F05EDF-D882-FD2F-B481-C6F2CA4BE7B1}"/>
              </a:ext>
            </a:extLst>
          </p:cNvPr>
          <p:cNvSpPr/>
          <p:nvPr/>
        </p:nvSpPr>
        <p:spPr>
          <a:xfrm>
            <a:off x="-5831557" y="1827298"/>
            <a:ext cx="4730003" cy="31373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4" descr="RIP-MD: a tool to study residue interaction networks in protein molecular  dynamics [PeerJ]">
            <a:extLst>
              <a:ext uri="{FF2B5EF4-FFF2-40B4-BE49-F238E27FC236}">
                <a16:creationId xmlns:a16="http://schemas.microsoft.com/office/drawing/2014/main" id="{05366D9A-BA32-9010-51C5-0153486C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4" r="8831" b="53010"/>
          <a:stretch/>
        </p:blipFill>
        <p:spPr bwMode="auto">
          <a:xfrm rot="16200000">
            <a:off x="-4890186" y="2080102"/>
            <a:ext cx="1007076" cy="138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IP-MD: a tool to study residue interaction networks in protein molecular  dynamics [PeerJ]">
            <a:extLst>
              <a:ext uri="{FF2B5EF4-FFF2-40B4-BE49-F238E27FC236}">
                <a16:creationId xmlns:a16="http://schemas.microsoft.com/office/drawing/2014/main" id="{9B35D82F-541F-F9ED-A600-475C09001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4" r="8831" b="53010"/>
          <a:stretch/>
        </p:blipFill>
        <p:spPr bwMode="auto">
          <a:xfrm rot="18792995">
            <a:off x="-3134437" y="2175706"/>
            <a:ext cx="972704" cy="134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RIP-MD: a tool to study residue interaction networks in protein molecular  dynamics [PeerJ]">
            <a:extLst>
              <a:ext uri="{FF2B5EF4-FFF2-40B4-BE49-F238E27FC236}">
                <a16:creationId xmlns:a16="http://schemas.microsoft.com/office/drawing/2014/main" id="{E08049D8-002A-D69D-9F54-F7F408FC2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4" r="8831" b="53010"/>
          <a:stretch/>
        </p:blipFill>
        <p:spPr bwMode="auto">
          <a:xfrm rot="16200000">
            <a:off x="-4025085" y="3533265"/>
            <a:ext cx="972704" cy="134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42AFA3-D421-98A0-1FAE-B3F2C1DF7634}"/>
              </a:ext>
            </a:extLst>
          </p:cNvPr>
          <p:cNvCxnSpPr/>
          <p:nvPr/>
        </p:nvCxnSpPr>
        <p:spPr>
          <a:xfrm>
            <a:off x="-5217577" y="2082737"/>
            <a:ext cx="1311563" cy="12013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E5821F9-1852-3E9C-64FF-44D899048C64}"/>
              </a:ext>
            </a:extLst>
          </p:cNvPr>
          <p:cNvSpPr txBox="1"/>
          <p:nvPr/>
        </p:nvSpPr>
        <p:spPr>
          <a:xfrm>
            <a:off x="-4292767" y="3276606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2BDA0D-A84A-D869-3E30-A6A9022D0628}"/>
              </a:ext>
            </a:extLst>
          </p:cNvPr>
          <p:cNvCxnSpPr>
            <a:cxnSpLocks/>
          </p:cNvCxnSpPr>
          <p:nvPr/>
        </p:nvCxnSpPr>
        <p:spPr>
          <a:xfrm flipH="1">
            <a:off x="-2977078" y="2240839"/>
            <a:ext cx="1288615" cy="112070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BF7BFD-9A42-B1E1-3F13-FC184EA77D8A}"/>
              </a:ext>
            </a:extLst>
          </p:cNvPr>
          <p:cNvSpPr txBox="1"/>
          <p:nvPr/>
        </p:nvSpPr>
        <p:spPr>
          <a:xfrm>
            <a:off x="-6108182" y="1814940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AACDF-1972-B7CC-E502-D042A88632A3}"/>
              </a:ext>
            </a:extLst>
          </p:cNvPr>
          <p:cNvSpPr txBox="1"/>
          <p:nvPr/>
        </p:nvSpPr>
        <p:spPr>
          <a:xfrm>
            <a:off x="-1760499" y="1702291"/>
            <a:ext cx="120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Surveying the cell’s habitat</a:t>
            </a:r>
          </a:p>
        </p:txBody>
      </p:sp>
      <p:sp>
        <p:nvSpPr>
          <p:cNvPr id="24" name="U-turn Arrow 23">
            <a:extLst>
              <a:ext uri="{FF2B5EF4-FFF2-40B4-BE49-F238E27FC236}">
                <a16:creationId xmlns:a16="http://schemas.microsoft.com/office/drawing/2014/main" id="{33F58702-A32E-A2FC-9E81-7B2767FD05FC}"/>
              </a:ext>
            </a:extLst>
          </p:cNvPr>
          <p:cNvSpPr/>
          <p:nvPr/>
        </p:nvSpPr>
        <p:spPr>
          <a:xfrm rot="5400000">
            <a:off x="-2875491" y="4011534"/>
            <a:ext cx="447077" cy="373626"/>
          </a:xfrm>
          <a:prstGeom prst="uturnArrow">
            <a:avLst>
              <a:gd name="adj1" fmla="val 0"/>
              <a:gd name="adj2" fmla="val 25000"/>
              <a:gd name="adj3" fmla="val 30212"/>
              <a:gd name="adj4" fmla="val 50000"/>
              <a:gd name="adj5" fmla="val 100000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D426DF-63A7-CA8D-00F0-615C8A2F4D43}"/>
              </a:ext>
            </a:extLst>
          </p:cNvPr>
          <p:cNvSpPr txBox="1"/>
          <p:nvPr/>
        </p:nvSpPr>
        <p:spPr>
          <a:xfrm>
            <a:off x="-2895940" y="3566216"/>
            <a:ext cx="120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Replication of cell mass</a:t>
            </a:r>
          </a:p>
        </p:txBody>
      </p:sp>
      <p:pic>
        <p:nvPicPr>
          <p:cNvPr id="29" name="Picture 2" descr="mRNA - Precision NanoSystems">
            <a:extLst>
              <a:ext uri="{FF2B5EF4-FFF2-40B4-BE49-F238E27FC236}">
                <a16:creationId xmlns:a16="http://schemas.microsoft.com/office/drawing/2014/main" id="{4ADF7F49-EC8D-1234-BEBC-5B73DB7B2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1472" r="33485" b="-1"/>
          <a:stretch/>
        </p:blipFill>
        <p:spPr bwMode="auto">
          <a:xfrm rot="5400000">
            <a:off x="-3962825" y="3560419"/>
            <a:ext cx="755209" cy="121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4DBD59-6308-85BF-307D-0D25A7D3C5B7}"/>
              </a:ext>
            </a:extLst>
          </p:cNvPr>
          <p:cNvCxnSpPr>
            <a:cxnSpLocks/>
            <a:stCxn id="5" idx="0"/>
            <a:endCxn id="62" idx="2"/>
          </p:cNvCxnSpPr>
          <p:nvPr/>
        </p:nvCxnSpPr>
        <p:spPr>
          <a:xfrm>
            <a:off x="2023643" y="875899"/>
            <a:ext cx="564288" cy="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9577BF-AA5E-020C-5E4E-479596C6D9B6}"/>
              </a:ext>
            </a:extLst>
          </p:cNvPr>
          <p:cNvCxnSpPr>
            <a:cxnSpLocks/>
            <a:stCxn id="4" idx="0"/>
            <a:endCxn id="65" idx="2"/>
          </p:cNvCxnSpPr>
          <p:nvPr/>
        </p:nvCxnSpPr>
        <p:spPr>
          <a:xfrm>
            <a:off x="2023643" y="1378434"/>
            <a:ext cx="571919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62CCCD-1710-13D0-36F6-CDD7F30EAAB7}"/>
              </a:ext>
            </a:extLst>
          </p:cNvPr>
          <p:cNvCxnSpPr>
            <a:cxnSpLocks/>
            <a:stCxn id="2" idx="0"/>
            <a:endCxn id="68" idx="2"/>
          </p:cNvCxnSpPr>
          <p:nvPr/>
        </p:nvCxnSpPr>
        <p:spPr>
          <a:xfrm>
            <a:off x="2023643" y="1880969"/>
            <a:ext cx="555191" cy="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A18FBF-58F4-49D3-B186-4A83D7F023F3}"/>
              </a:ext>
            </a:extLst>
          </p:cNvPr>
          <p:cNvSpPr txBox="1"/>
          <p:nvPr/>
        </p:nvSpPr>
        <p:spPr>
          <a:xfrm>
            <a:off x="-5159053" y="3165146"/>
            <a:ext cx="877163" cy="4616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Catabolic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proteins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F7A509-5F23-67C5-0A2B-92B2CF7A626E}"/>
              </a:ext>
            </a:extLst>
          </p:cNvPr>
          <p:cNvSpPr txBox="1"/>
          <p:nvPr/>
        </p:nvSpPr>
        <p:spPr>
          <a:xfrm>
            <a:off x="-3983065" y="4503939"/>
            <a:ext cx="928459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Ribosome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49E017-27C7-865F-6412-AF75CA23E05C}"/>
              </a:ext>
            </a:extLst>
          </p:cNvPr>
          <p:cNvSpPr txBox="1"/>
          <p:nvPr/>
        </p:nvSpPr>
        <p:spPr>
          <a:xfrm>
            <a:off x="-2682016" y="2966679"/>
            <a:ext cx="808235" cy="4616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Lifestyle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proteins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B2990D-AFFF-0C82-FE78-2B8C44FA89FE}"/>
              </a:ext>
            </a:extLst>
          </p:cNvPr>
          <p:cNvSpPr txBox="1"/>
          <p:nvPr/>
        </p:nvSpPr>
        <p:spPr>
          <a:xfrm>
            <a:off x="-6625673" y="992399"/>
            <a:ext cx="6276078" cy="40011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Bacterial cell – coarse grained proteome partition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E84178-AC48-B6C9-62A4-052760F4AB8A}"/>
              </a:ext>
            </a:extLst>
          </p:cNvPr>
          <p:cNvGrpSpPr>
            <a:grpSpLocks noChangeAspect="1"/>
          </p:cNvGrpSpPr>
          <p:nvPr/>
        </p:nvGrpSpPr>
        <p:grpSpPr>
          <a:xfrm>
            <a:off x="3244529" y="2176732"/>
            <a:ext cx="644693" cy="467632"/>
            <a:chOff x="4861399" y="5800510"/>
            <a:chExt cx="1341003" cy="972704"/>
          </a:xfrm>
        </p:grpSpPr>
        <p:pic>
          <p:nvPicPr>
            <p:cNvPr id="38" name="Picture 4" descr="RIP-MD: a tool to study residue interaction networks in protein molecular  dynamics [PeerJ]">
              <a:extLst>
                <a:ext uri="{FF2B5EF4-FFF2-40B4-BE49-F238E27FC236}">
                  <a16:creationId xmlns:a16="http://schemas.microsoft.com/office/drawing/2014/main" id="{C3FBFEC8-4406-783A-DDBA-39A24B0CD3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64" r="8831" b="53010"/>
            <a:stretch/>
          </p:blipFill>
          <p:spPr bwMode="auto">
            <a:xfrm rot="16200000">
              <a:off x="5045549" y="5616360"/>
              <a:ext cx="972704" cy="13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mRNA - Precision NanoSystems">
              <a:extLst>
                <a:ext uri="{FF2B5EF4-FFF2-40B4-BE49-F238E27FC236}">
                  <a16:creationId xmlns:a16="http://schemas.microsoft.com/office/drawing/2014/main" id="{A0CB4D2C-7995-E960-F8F6-847B32A681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7" t="11472" r="33485" b="-1"/>
            <a:stretch/>
          </p:blipFill>
          <p:spPr bwMode="auto">
            <a:xfrm rot="5400000">
              <a:off x="5107809" y="5643514"/>
              <a:ext cx="755209" cy="121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26CD19A-8586-88C5-32DA-2D509F423321}"/>
              </a:ext>
            </a:extLst>
          </p:cNvPr>
          <p:cNvSpPr txBox="1"/>
          <p:nvPr/>
        </p:nvSpPr>
        <p:spPr>
          <a:xfrm>
            <a:off x="3931457" y="2389411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Ribosome complex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0ECB59-4B25-DB67-69EE-60AE16960836}"/>
              </a:ext>
            </a:extLst>
          </p:cNvPr>
          <p:cNvSpPr txBox="1"/>
          <p:nvPr/>
        </p:nvSpPr>
        <p:spPr>
          <a:xfrm>
            <a:off x="-7002372" y="4597875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ribosome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524B181-8C39-1110-46D5-3644FFED725C}"/>
              </a:ext>
            </a:extLst>
          </p:cNvPr>
          <p:cNvCxnSpPr>
            <a:cxnSpLocks/>
            <a:stCxn id="39" idx="1"/>
            <a:endCxn id="112" idx="2"/>
          </p:cNvCxnSpPr>
          <p:nvPr/>
        </p:nvCxnSpPr>
        <p:spPr>
          <a:xfrm rot="16200000" flipV="1">
            <a:off x="2801728" y="1469289"/>
            <a:ext cx="214737" cy="1270862"/>
          </a:xfrm>
          <a:prstGeom prst="bentConnector3">
            <a:avLst>
              <a:gd name="adj1" fmla="val -81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E36E44E-6B3D-1646-56F2-5128B8236C7D}"/>
              </a:ext>
            </a:extLst>
          </p:cNvPr>
          <p:cNvCxnSpPr>
            <a:cxnSpLocks/>
            <a:stCxn id="10" idx="1"/>
            <a:endCxn id="38" idx="2"/>
          </p:cNvCxnSpPr>
          <p:nvPr/>
        </p:nvCxnSpPr>
        <p:spPr>
          <a:xfrm rot="5400000">
            <a:off x="4621783" y="1338867"/>
            <a:ext cx="339122" cy="1804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Picture 2" descr="mRNA - Precision NanoSystems">
            <a:extLst>
              <a:ext uri="{FF2B5EF4-FFF2-40B4-BE49-F238E27FC236}">
                <a16:creationId xmlns:a16="http://schemas.microsoft.com/office/drawing/2014/main" id="{7BBC9CEC-FA01-FEFA-9730-A046C8A05A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1472" r="33485" b="-1"/>
          <a:stretch/>
        </p:blipFill>
        <p:spPr bwMode="auto">
          <a:xfrm rot="5400000">
            <a:off x="2655094" y="1700196"/>
            <a:ext cx="437339" cy="70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mRNA - Precision NanoSystems">
            <a:extLst>
              <a:ext uri="{FF2B5EF4-FFF2-40B4-BE49-F238E27FC236}">
                <a16:creationId xmlns:a16="http://schemas.microsoft.com/office/drawing/2014/main" id="{6946F8AB-454B-E2D5-771D-419CAAA5C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1472" r="33485" b="-1"/>
          <a:stretch/>
        </p:blipFill>
        <p:spPr bwMode="auto">
          <a:xfrm rot="5400000">
            <a:off x="2677398" y="1180933"/>
            <a:ext cx="437339" cy="70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mRNA - Precision NanoSystems">
            <a:extLst>
              <a:ext uri="{FF2B5EF4-FFF2-40B4-BE49-F238E27FC236}">
                <a16:creationId xmlns:a16="http://schemas.microsoft.com/office/drawing/2014/main" id="{54BB2964-BC6A-58CB-077B-DE7ACDE39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1472" r="33485" b="-1"/>
          <a:stretch/>
        </p:blipFill>
        <p:spPr bwMode="auto">
          <a:xfrm rot="5400000">
            <a:off x="2655094" y="695126"/>
            <a:ext cx="437339" cy="70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8BE1269-1C1C-9753-7F12-DE0CA24FCCFC}"/>
              </a:ext>
            </a:extLst>
          </p:cNvPr>
          <p:cNvSpPr txBox="1"/>
          <p:nvPr/>
        </p:nvSpPr>
        <p:spPr>
          <a:xfrm>
            <a:off x="2397508" y="215726"/>
            <a:ext cx="103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Initiation Complexes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6B1AAA8-4DA9-2312-FE3D-4554D54193BE}"/>
              </a:ext>
            </a:extLst>
          </p:cNvPr>
          <p:cNvGrpSpPr>
            <a:grpSpLocks noChangeAspect="1"/>
          </p:cNvGrpSpPr>
          <p:nvPr/>
        </p:nvGrpSpPr>
        <p:grpSpPr>
          <a:xfrm>
            <a:off x="3913986" y="680478"/>
            <a:ext cx="644693" cy="467632"/>
            <a:chOff x="4861399" y="5800510"/>
            <a:chExt cx="1341003" cy="972704"/>
          </a:xfrm>
        </p:grpSpPr>
        <p:pic>
          <p:nvPicPr>
            <p:cNvPr id="70" name="Picture 4" descr="RIP-MD: a tool to study residue interaction networks in protein molecular  dynamics [PeerJ]">
              <a:extLst>
                <a:ext uri="{FF2B5EF4-FFF2-40B4-BE49-F238E27FC236}">
                  <a16:creationId xmlns:a16="http://schemas.microsoft.com/office/drawing/2014/main" id="{2DDEFE34-6DA4-5BAA-7E7D-5625794C2D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64" r="8831" b="53010"/>
            <a:stretch/>
          </p:blipFill>
          <p:spPr bwMode="auto">
            <a:xfrm rot="16200000">
              <a:off x="5045549" y="5616360"/>
              <a:ext cx="972704" cy="13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mRNA - Precision NanoSystems">
              <a:extLst>
                <a:ext uri="{FF2B5EF4-FFF2-40B4-BE49-F238E27FC236}">
                  <a16:creationId xmlns:a16="http://schemas.microsoft.com/office/drawing/2014/main" id="{4EB5089F-510F-D696-9366-8F458B425C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7" t="11472" r="33485" b="-1"/>
            <a:stretch/>
          </p:blipFill>
          <p:spPr bwMode="auto">
            <a:xfrm rot="5400000">
              <a:off x="5107809" y="5643514"/>
              <a:ext cx="755209" cy="121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49B7B89-1759-F633-9DE6-593BD504DDF3}"/>
              </a:ext>
            </a:extLst>
          </p:cNvPr>
          <p:cNvGrpSpPr>
            <a:grpSpLocks noChangeAspect="1"/>
          </p:cNvGrpSpPr>
          <p:nvPr/>
        </p:nvGrpSpPr>
        <p:grpSpPr>
          <a:xfrm>
            <a:off x="3927189" y="1164627"/>
            <a:ext cx="644693" cy="467632"/>
            <a:chOff x="4861399" y="5800510"/>
            <a:chExt cx="1341003" cy="972704"/>
          </a:xfrm>
        </p:grpSpPr>
        <p:pic>
          <p:nvPicPr>
            <p:cNvPr id="73" name="Picture 4" descr="RIP-MD: a tool to study residue interaction networks in protein molecular  dynamics [PeerJ]">
              <a:extLst>
                <a:ext uri="{FF2B5EF4-FFF2-40B4-BE49-F238E27FC236}">
                  <a16:creationId xmlns:a16="http://schemas.microsoft.com/office/drawing/2014/main" id="{EF1505D7-5BAB-9170-25E3-87F2352A7B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64" r="8831" b="53010"/>
            <a:stretch/>
          </p:blipFill>
          <p:spPr bwMode="auto">
            <a:xfrm rot="16200000">
              <a:off x="5045549" y="5616360"/>
              <a:ext cx="972704" cy="13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mRNA - Precision NanoSystems">
              <a:extLst>
                <a:ext uri="{FF2B5EF4-FFF2-40B4-BE49-F238E27FC236}">
                  <a16:creationId xmlns:a16="http://schemas.microsoft.com/office/drawing/2014/main" id="{95A18C07-900E-9994-63D0-F2FFD16508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7" t="11472" r="33485" b="-1"/>
            <a:stretch/>
          </p:blipFill>
          <p:spPr bwMode="auto">
            <a:xfrm rot="5400000">
              <a:off x="5107809" y="5643514"/>
              <a:ext cx="755209" cy="121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991BAB-0CD8-7893-2711-49DAFBC40451}"/>
              </a:ext>
            </a:extLst>
          </p:cNvPr>
          <p:cNvGrpSpPr>
            <a:grpSpLocks noChangeAspect="1"/>
          </p:cNvGrpSpPr>
          <p:nvPr/>
        </p:nvGrpSpPr>
        <p:grpSpPr>
          <a:xfrm>
            <a:off x="3943917" y="1671749"/>
            <a:ext cx="644693" cy="467632"/>
            <a:chOff x="4861399" y="5800510"/>
            <a:chExt cx="1341003" cy="972704"/>
          </a:xfrm>
        </p:grpSpPr>
        <p:pic>
          <p:nvPicPr>
            <p:cNvPr id="76" name="Picture 4" descr="RIP-MD: a tool to study residue interaction networks in protein molecular  dynamics [PeerJ]">
              <a:extLst>
                <a:ext uri="{FF2B5EF4-FFF2-40B4-BE49-F238E27FC236}">
                  <a16:creationId xmlns:a16="http://schemas.microsoft.com/office/drawing/2014/main" id="{5AE15E75-8AAA-CBEA-7408-B393A86F28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64" r="8831" b="53010"/>
            <a:stretch/>
          </p:blipFill>
          <p:spPr bwMode="auto">
            <a:xfrm rot="16200000">
              <a:off x="5045549" y="5616360"/>
              <a:ext cx="972704" cy="13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mRNA - Precision NanoSystems">
              <a:extLst>
                <a:ext uri="{FF2B5EF4-FFF2-40B4-BE49-F238E27FC236}">
                  <a16:creationId xmlns:a16="http://schemas.microsoft.com/office/drawing/2014/main" id="{2BA9D294-A592-1F24-A75B-28E15E32D1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7" t="11472" r="33485" b="-1"/>
            <a:stretch/>
          </p:blipFill>
          <p:spPr bwMode="auto">
            <a:xfrm rot="5400000">
              <a:off x="5107809" y="5643514"/>
              <a:ext cx="755209" cy="121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37CF99B-75DC-57A4-6E5C-6D0E9399343C}"/>
              </a:ext>
            </a:extLst>
          </p:cNvPr>
          <p:cNvSpPr txBox="1"/>
          <p:nvPr/>
        </p:nvSpPr>
        <p:spPr>
          <a:xfrm>
            <a:off x="3711441" y="220946"/>
            <a:ext cx="103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Elongation Complexes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01AFA42-919B-8302-3E38-A1B3C1CB7B01}"/>
              </a:ext>
            </a:extLst>
          </p:cNvPr>
          <p:cNvCxnSpPr>
            <a:cxnSpLocks/>
            <a:stCxn id="64" idx="2"/>
            <a:endCxn id="73" idx="0"/>
          </p:cNvCxnSpPr>
          <p:nvPr/>
        </p:nvCxnSpPr>
        <p:spPr>
          <a:xfrm flipV="1">
            <a:off x="3232625" y="1398443"/>
            <a:ext cx="694565" cy="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3532A48-26A8-1C32-22E7-779E7D51FCAE}"/>
              </a:ext>
            </a:extLst>
          </p:cNvPr>
          <p:cNvCxnSpPr>
            <a:cxnSpLocks/>
            <a:stCxn id="70" idx="2"/>
            <a:endCxn id="12" idx="0"/>
          </p:cNvCxnSpPr>
          <p:nvPr/>
        </p:nvCxnSpPr>
        <p:spPr>
          <a:xfrm flipV="1">
            <a:off x="4558680" y="907584"/>
            <a:ext cx="910415" cy="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5463DD-1867-C41D-80E8-78A7D98E433C}"/>
              </a:ext>
            </a:extLst>
          </p:cNvPr>
          <p:cNvCxnSpPr>
            <a:cxnSpLocks/>
            <a:stCxn id="61" idx="2"/>
            <a:endCxn id="71" idx="2"/>
          </p:cNvCxnSpPr>
          <p:nvPr/>
        </p:nvCxnSpPr>
        <p:spPr>
          <a:xfrm flipV="1">
            <a:off x="3224994" y="897369"/>
            <a:ext cx="696623" cy="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833155B-E116-DE4F-1D17-A7B8664437F5}"/>
              </a:ext>
            </a:extLst>
          </p:cNvPr>
          <p:cNvCxnSpPr>
            <a:cxnSpLocks/>
            <a:stCxn id="73" idx="2"/>
            <a:endCxn id="11" idx="0"/>
          </p:cNvCxnSpPr>
          <p:nvPr/>
        </p:nvCxnSpPr>
        <p:spPr>
          <a:xfrm flipV="1">
            <a:off x="4571883" y="1395666"/>
            <a:ext cx="880486" cy="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C652A7C-5C21-1FBE-C7D5-CA3C35CB2910}"/>
              </a:ext>
            </a:extLst>
          </p:cNvPr>
          <p:cNvCxnSpPr>
            <a:cxnSpLocks/>
            <a:stCxn id="76" idx="2"/>
            <a:endCxn id="10" idx="0"/>
          </p:cNvCxnSpPr>
          <p:nvPr/>
        </p:nvCxnSpPr>
        <p:spPr>
          <a:xfrm flipV="1">
            <a:off x="4588611" y="1896546"/>
            <a:ext cx="863757" cy="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9861976-6EB0-45DD-1910-6D66E4B2ACAE}"/>
              </a:ext>
            </a:extLst>
          </p:cNvPr>
          <p:cNvCxnSpPr>
            <a:cxnSpLocks/>
            <a:stCxn id="67" idx="2"/>
            <a:endCxn id="76" idx="0"/>
          </p:cNvCxnSpPr>
          <p:nvPr/>
        </p:nvCxnSpPr>
        <p:spPr>
          <a:xfrm>
            <a:off x="3215897" y="1901123"/>
            <a:ext cx="728021" cy="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43713973-8945-5808-DD48-1C3621473AEB}"/>
              </a:ext>
            </a:extLst>
          </p:cNvPr>
          <p:cNvSpPr/>
          <p:nvPr/>
        </p:nvSpPr>
        <p:spPr>
          <a:xfrm>
            <a:off x="2149821" y="739799"/>
            <a:ext cx="247688" cy="125755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98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F91DFEA-1D50-B228-4683-561A9CC1960A}"/>
              </a:ext>
            </a:extLst>
          </p:cNvPr>
          <p:cNvSpPr/>
          <p:nvPr/>
        </p:nvSpPr>
        <p:spPr>
          <a:xfrm>
            <a:off x="4863059" y="727713"/>
            <a:ext cx="247688" cy="125755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98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Hexagon 123">
            <a:extLst>
              <a:ext uri="{FF2B5EF4-FFF2-40B4-BE49-F238E27FC236}">
                <a16:creationId xmlns:a16="http://schemas.microsoft.com/office/drawing/2014/main" id="{16FF78E0-F135-060F-6376-D61389522F1A}"/>
              </a:ext>
            </a:extLst>
          </p:cNvPr>
          <p:cNvSpPr/>
          <p:nvPr/>
        </p:nvSpPr>
        <p:spPr>
          <a:xfrm>
            <a:off x="4850221" y="2032637"/>
            <a:ext cx="294380" cy="25868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62EF87-2D76-625C-1EBC-F1968F1069FD}"/>
              </a:ext>
            </a:extLst>
          </p:cNvPr>
          <p:cNvSpPr txBox="1"/>
          <p:nvPr/>
        </p:nvSpPr>
        <p:spPr>
          <a:xfrm>
            <a:off x="4703541" y="2028015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7A5BF6-778B-1A6B-2943-847441FC9295}"/>
              </a:ext>
            </a:extLst>
          </p:cNvPr>
          <p:cNvSpPr txBox="1"/>
          <p:nvPr/>
        </p:nvSpPr>
        <p:spPr>
          <a:xfrm>
            <a:off x="432048" y="29267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879203-ADD3-4536-09D8-267D41F7D4C0}"/>
                  </a:ext>
                </a:extLst>
              </p:cNvPr>
              <p:cNvSpPr txBox="1"/>
              <p:nvPr/>
            </p:nvSpPr>
            <p:spPr>
              <a:xfrm>
                <a:off x="3202472" y="2998677"/>
                <a:ext cx="3232231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1" i="1" smtClean="0">
                          <a:latin typeface="Cambria Math" panose="02040503050406030204" pitchFamily="18" charset="0"/>
                        </a:rPr>
                        <m:t>𝒄𝒆𝒍𝒍</m:t>
                      </m:r>
                      <m:r>
                        <a:rPr lang="en-GB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1" i="1" smtClean="0">
                          <a:latin typeface="Cambria Math" panose="02040503050406030204" pitchFamily="18" charset="0"/>
                        </a:rPr>
                        <m:t>𝒈𝒓𝒐𝒘𝒕𝒉</m:t>
                      </m:r>
                      <m:r>
                        <a:rPr lang="en-GB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1" i="1" smtClean="0">
                          <a:latin typeface="Cambria Math" panose="02040503050406030204" pitchFamily="18" charset="0"/>
                        </a:rPr>
                        <m:t>𝒓𝒂𝒕𝒆</m:t>
                      </m:r>
                      <m:r>
                        <a:rPr lang="en-GB" sz="12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𝒑𝒓𝒐𝒕𝒆𝒊𝒏</m:t>
                          </m:r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𝒔𝒚𝒏𝒕𝒉𝒆𝒔𝒊𝒔</m:t>
                          </m:r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𝒓𝒂𝒕𝒆</m:t>
                          </m:r>
                        </m:num>
                        <m:den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𝒎𝒂𝒔𝒔</m:t>
                          </m:r>
                        </m:den>
                      </m:f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879203-ADD3-4536-09D8-267D41F7D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472" y="2998677"/>
                <a:ext cx="3232231" cy="350737"/>
              </a:xfrm>
              <a:prstGeom prst="rect">
                <a:avLst/>
              </a:prstGeom>
              <a:blipFill>
                <a:blip r:embed="rId4"/>
                <a:stretch>
                  <a:fillRect l="-784" t="-10714" r="-392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ular Callout 46">
            <a:extLst>
              <a:ext uri="{FF2B5EF4-FFF2-40B4-BE49-F238E27FC236}">
                <a16:creationId xmlns:a16="http://schemas.microsoft.com/office/drawing/2014/main" id="{D670BC82-3829-70CD-6B60-560951847733}"/>
              </a:ext>
            </a:extLst>
          </p:cNvPr>
          <p:cNvSpPr/>
          <p:nvPr/>
        </p:nvSpPr>
        <p:spPr>
          <a:xfrm>
            <a:off x="407306" y="2983695"/>
            <a:ext cx="2465313" cy="546464"/>
          </a:xfrm>
          <a:prstGeom prst="wedgeRectCallout">
            <a:avLst>
              <a:gd name="adj1" fmla="val 25466"/>
              <a:gd name="adj2" fmla="val 1086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Determined by genes expression rates 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resulting from cellular resource constrains</a:t>
            </a:r>
          </a:p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1" name="Rectangular Callout 90">
            <a:extLst>
              <a:ext uri="{FF2B5EF4-FFF2-40B4-BE49-F238E27FC236}">
                <a16:creationId xmlns:a16="http://schemas.microsoft.com/office/drawing/2014/main" id="{C9092323-B3AB-18F0-E30A-98B846D884B7}"/>
              </a:ext>
            </a:extLst>
          </p:cNvPr>
          <p:cNvSpPr/>
          <p:nvPr/>
        </p:nvSpPr>
        <p:spPr>
          <a:xfrm>
            <a:off x="675874" y="4736374"/>
            <a:ext cx="2753126" cy="546464"/>
          </a:xfrm>
          <a:prstGeom prst="wedgeRectCallout">
            <a:avLst>
              <a:gd name="adj1" fmla="val 13280"/>
              <a:gd name="adj2" fmla="val -1009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Normalisation</a:t>
            </a:r>
            <a:r>
              <a:rPr lang="en-US" sz="1000" dirty="0">
                <a:solidFill>
                  <a:sysClr val="windowText" lastClr="000000"/>
                </a:solidFill>
              </a:rPr>
              <a:t> of protein synthesis to the mass value of a cell (equivalent to cell division)</a:t>
            </a:r>
          </a:p>
        </p:txBody>
      </p:sp>
    </p:spTree>
    <p:extLst>
      <p:ext uri="{BB962C8B-B14F-4D97-AF65-F5344CB8AC3E}">
        <p14:creationId xmlns:p14="http://schemas.microsoft.com/office/powerpoint/2010/main" val="18533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ounded Rectangular Callout 104">
            <a:extLst>
              <a:ext uri="{FF2B5EF4-FFF2-40B4-BE49-F238E27FC236}">
                <a16:creationId xmlns:a16="http://schemas.microsoft.com/office/drawing/2014/main" id="{2BA8D492-CE7F-6767-2F3F-A646186D4BC9}"/>
              </a:ext>
            </a:extLst>
          </p:cNvPr>
          <p:cNvSpPr/>
          <p:nvPr/>
        </p:nvSpPr>
        <p:spPr>
          <a:xfrm>
            <a:off x="4407546" y="1203575"/>
            <a:ext cx="3201490" cy="950469"/>
          </a:xfrm>
          <a:prstGeom prst="wedgeRoundRectCallout">
            <a:avLst>
              <a:gd name="adj1" fmla="val -26107"/>
              <a:gd name="adj2" fmla="val -3536"/>
              <a:gd name="adj3" fmla="val 16667"/>
            </a:avLst>
          </a:prstGeom>
          <a:solidFill>
            <a:srgbClr val="EDEDED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ular Callout 57">
            <a:extLst>
              <a:ext uri="{FF2B5EF4-FFF2-40B4-BE49-F238E27FC236}">
                <a16:creationId xmlns:a16="http://schemas.microsoft.com/office/drawing/2014/main" id="{BC6E0D57-C615-A592-4C3D-55D96599D649}"/>
              </a:ext>
            </a:extLst>
          </p:cNvPr>
          <p:cNvSpPr/>
          <p:nvPr/>
        </p:nvSpPr>
        <p:spPr>
          <a:xfrm>
            <a:off x="4340197" y="2310066"/>
            <a:ext cx="3268839" cy="1326513"/>
          </a:xfrm>
          <a:prstGeom prst="wedgeRoundRectCallout">
            <a:avLst>
              <a:gd name="adj1" fmla="val -28267"/>
              <a:gd name="adj2" fmla="val -65319"/>
              <a:gd name="adj3" fmla="val 16667"/>
            </a:avLst>
          </a:prstGeom>
          <a:solidFill>
            <a:srgbClr val="E2F0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Graph of logistic curve where α= 0 and β= 1. | Download Scientific Diagram">
            <a:extLst>
              <a:ext uri="{FF2B5EF4-FFF2-40B4-BE49-F238E27FC236}">
                <a16:creationId xmlns:a16="http://schemas.microsoft.com/office/drawing/2014/main" id="{EBBBB188-A9BD-2184-3C33-ECA1858BA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88" y="2499431"/>
            <a:ext cx="1684026" cy="99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ounded Rectangular Callout 56">
            <a:extLst>
              <a:ext uri="{FF2B5EF4-FFF2-40B4-BE49-F238E27FC236}">
                <a16:creationId xmlns:a16="http://schemas.microsoft.com/office/drawing/2014/main" id="{04E8965C-58C2-E480-B828-5E394FD77A4B}"/>
              </a:ext>
            </a:extLst>
          </p:cNvPr>
          <p:cNvSpPr/>
          <p:nvPr/>
        </p:nvSpPr>
        <p:spPr>
          <a:xfrm>
            <a:off x="-604097" y="1161522"/>
            <a:ext cx="4894127" cy="2518561"/>
          </a:xfrm>
          <a:prstGeom prst="wedgeRoundRectCallout">
            <a:avLst>
              <a:gd name="adj1" fmla="val 55743"/>
              <a:gd name="adj2" fmla="val -43923"/>
              <a:gd name="adj3" fmla="val 16667"/>
            </a:avLst>
          </a:prstGeom>
          <a:solidFill>
            <a:srgbClr val="FBE5D6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4750E7D5-1B79-9C0A-36C4-2529839FE2F9}"/>
              </a:ext>
            </a:extLst>
          </p:cNvPr>
          <p:cNvSpPr/>
          <p:nvPr/>
        </p:nvSpPr>
        <p:spPr>
          <a:xfrm>
            <a:off x="1941202" y="2091394"/>
            <a:ext cx="745093" cy="48758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98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2FDE096D-09BE-660F-6E58-02C2F0F7C74C}"/>
              </a:ext>
            </a:extLst>
          </p:cNvPr>
          <p:cNvSpPr/>
          <p:nvPr/>
        </p:nvSpPr>
        <p:spPr>
          <a:xfrm>
            <a:off x="1928901" y="2597162"/>
            <a:ext cx="745093" cy="487588"/>
          </a:xfrm>
          <a:prstGeom prst="roundRect">
            <a:avLst/>
          </a:prstGeom>
          <a:solidFill>
            <a:schemeClr val="tx2">
              <a:lumMod val="20000"/>
              <a:lumOff val="80000"/>
              <a:alpha val="5098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CBBAA45C-886A-6BE9-8DB5-1949C09212E3}"/>
              </a:ext>
            </a:extLst>
          </p:cNvPr>
          <p:cNvSpPr/>
          <p:nvPr/>
        </p:nvSpPr>
        <p:spPr>
          <a:xfrm>
            <a:off x="1946142" y="1579235"/>
            <a:ext cx="745093" cy="48758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98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F6EB39C9-FA01-C1BB-FCF3-CE762C4707EE}"/>
              </a:ext>
            </a:extLst>
          </p:cNvPr>
          <p:cNvSpPr/>
          <p:nvPr/>
        </p:nvSpPr>
        <p:spPr>
          <a:xfrm>
            <a:off x="-1728260" y="1161522"/>
            <a:ext cx="1100490" cy="2518560"/>
          </a:xfrm>
          <a:prstGeom prst="roundRect">
            <a:avLst>
              <a:gd name="adj" fmla="val 4001"/>
            </a:avLst>
          </a:prstGeom>
          <a:solidFill>
            <a:schemeClr val="accent3">
              <a:lumMod val="20000"/>
              <a:lumOff val="80000"/>
              <a:alpha val="5098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643A54D-60A8-F4D6-C88C-2B2A61555C3A}"/>
              </a:ext>
            </a:extLst>
          </p:cNvPr>
          <p:cNvGrpSpPr>
            <a:grpSpLocks noChangeAspect="1"/>
          </p:cNvGrpSpPr>
          <p:nvPr/>
        </p:nvGrpSpPr>
        <p:grpSpPr>
          <a:xfrm>
            <a:off x="656907" y="1579284"/>
            <a:ext cx="644693" cy="467632"/>
            <a:chOff x="4861399" y="5800510"/>
            <a:chExt cx="1341003" cy="972704"/>
          </a:xfrm>
        </p:grpSpPr>
        <p:pic>
          <p:nvPicPr>
            <p:cNvPr id="61" name="Picture 4" descr="RIP-MD: a tool to study residue interaction networks in protein molecular  dynamics [PeerJ]">
              <a:extLst>
                <a:ext uri="{FF2B5EF4-FFF2-40B4-BE49-F238E27FC236}">
                  <a16:creationId xmlns:a16="http://schemas.microsoft.com/office/drawing/2014/main" id="{B5DC5C33-B4D4-FA2F-EBCF-DF0A4DD95D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64" r="8831" b="53010"/>
            <a:stretch/>
          </p:blipFill>
          <p:spPr bwMode="auto">
            <a:xfrm rot="16200000">
              <a:off x="5045549" y="5616360"/>
              <a:ext cx="972704" cy="13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mRNA - Precision NanoSystems">
              <a:extLst>
                <a:ext uri="{FF2B5EF4-FFF2-40B4-BE49-F238E27FC236}">
                  <a16:creationId xmlns:a16="http://schemas.microsoft.com/office/drawing/2014/main" id="{3D47ACA1-7485-AE75-E7B9-646E1F301C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7" t="11472" r="33485" b="-1"/>
            <a:stretch/>
          </p:blipFill>
          <p:spPr bwMode="auto">
            <a:xfrm rot="5400000">
              <a:off x="5107809" y="5643514"/>
              <a:ext cx="755209" cy="121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1C0737-9456-C4B3-1F00-89FB095804A2}"/>
              </a:ext>
            </a:extLst>
          </p:cNvPr>
          <p:cNvGrpSpPr>
            <a:grpSpLocks noChangeAspect="1"/>
          </p:cNvGrpSpPr>
          <p:nvPr/>
        </p:nvGrpSpPr>
        <p:grpSpPr>
          <a:xfrm>
            <a:off x="664538" y="2080162"/>
            <a:ext cx="644693" cy="467632"/>
            <a:chOff x="4861399" y="5800510"/>
            <a:chExt cx="1341003" cy="972704"/>
          </a:xfrm>
        </p:grpSpPr>
        <p:pic>
          <p:nvPicPr>
            <p:cNvPr id="64" name="Picture 4" descr="RIP-MD: a tool to study residue interaction networks in protein molecular  dynamics [PeerJ]">
              <a:extLst>
                <a:ext uri="{FF2B5EF4-FFF2-40B4-BE49-F238E27FC236}">
                  <a16:creationId xmlns:a16="http://schemas.microsoft.com/office/drawing/2014/main" id="{856ED1F5-278E-58FE-F7D7-48823EA6C3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64" r="8831" b="53010"/>
            <a:stretch/>
          </p:blipFill>
          <p:spPr bwMode="auto">
            <a:xfrm rot="16200000">
              <a:off x="5045549" y="5616360"/>
              <a:ext cx="972704" cy="13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mRNA - Precision NanoSystems">
              <a:extLst>
                <a:ext uri="{FF2B5EF4-FFF2-40B4-BE49-F238E27FC236}">
                  <a16:creationId xmlns:a16="http://schemas.microsoft.com/office/drawing/2014/main" id="{17A9051D-F560-29E6-0E7A-CA2487CDE2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7" t="11472" r="33485" b="-1"/>
            <a:stretch/>
          </p:blipFill>
          <p:spPr bwMode="auto">
            <a:xfrm rot="5400000">
              <a:off x="5107809" y="5643514"/>
              <a:ext cx="755209" cy="121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A437D3F-DAF9-3A64-FB1B-674F05747405}"/>
              </a:ext>
            </a:extLst>
          </p:cNvPr>
          <p:cNvGrpSpPr>
            <a:grpSpLocks noChangeAspect="1"/>
          </p:cNvGrpSpPr>
          <p:nvPr/>
        </p:nvGrpSpPr>
        <p:grpSpPr>
          <a:xfrm>
            <a:off x="647810" y="2581707"/>
            <a:ext cx="644693" cy="467632"/>
            <a:chOff x="4861399" y="5800510"/>
            <a:chExt cx="1341003" cy="972704"/>
          </a:xfrm>
        </p:grpSpPr>
        <p:pic>
          <p:nvPicPr>
            <p:cNvPr id="67" name="Picture 4" descr="RIP-MD: a tool to study residue interaction networks in protein molecular  dynamics [PeerJ]">
              <a:extLst>
                <a:ext uri="{FF2B5EF4-FFF2-40B4-BE49-F238E27FC236}">
                  <a16:creationId xmlns:a16="http://schemas.microsoft.com/office/drawing/2014/main" id="{AE108326-AECA-47CD-03B5-862A8A5C11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64" r="8831" b="53010"/>
            <a:stretch/>
          </p:blipFill>
          <p:spPr bwMode="auto">
            <a:xfrm rot="16200000">
              <a:off x="5045549" y="5616360"/>
              <a:ext cx="972704" cy="13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mRNA - Precision NanoSystems">
              <a:extLst>
                <a:ext uri="{FF2B5EF4-FFF2-40B4-BE49-F238E27FC236}">
                  <a16:creationId xmlns:a16="http://schemas.microsoft.com/office/drawing/2014/main" id="{C0754E01-3E69-B1C3-9A75-D1F8E13B7B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7" t="11472" r="33485" b="-1"/>
            <a:stretch/>
          </p:blipFill>
          <p:spPr bwMode="auto">
            <a:xfrm rot="5400000">
              <a:off x="5107809" y="5643514"/>
              <a:ext cx="755209" cy="121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2" descr="mRNA - Precision NanoSystems">
            <a:extLst>
              <a:ext uri="{FF2B5EF4-FFF2-40B4-BE49-F238E27FC236}">
                <a16:creationId xmlns:a16="http://schemas.microsoft.com/office/drawing/2014/main" id="{9066CC94-152A-AF75-6E22-45AB7AF51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1472" r="33485" b="-1"/>
          <a:stretch/>
        </p:blipFill>
        <p:spPr bwMode="auto">
          <a:xfrm rot="5400000">
            <a:off x="-470593" y="2443195"/>
            <a:ext cx="437339" cy="70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RNA - Precision NanoSystems">
            <a:extLst>
              <a:ext uri="{FF2B5EF4-FFF2-40B4-BE49-F238E27FC236}">
                <a16:creationId xmlns:a16="http://schemas.microsoft.com/office/drawing/2014/main" id="{49A71138-96C3-A0ED-9C67-D7D339E28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1472" r="33485" b="-1"/>
          <a:stretch/>
        </p:blipFill>
        <p:spPr bwMode="auto">
          <a:xfrm rot="5400000">
            <a:off x="-470593" y="1940660"/>
            <a:ext cx="437339" cy="70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RNA - Precision NanoSystems">
            <a:extLst>
              <a:ext uri="{FF2B5EF4-FFF2-40B4-BE49-F238E27FC236}">
                <a16:creationId xmlns:a16="http://schemas.microsoft.com/office/drawing/2014/main" id="{FCF7D083-5B76-363E-8BC0-5E9216ACE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1472" r="33485" b="-1"/>
          <a:stretch/>
        </p:blipFill>
        <p:spPr bwMode="auto">
          <a:xfrm rot="5400000">
            <a:off x="-470593" y="1438125"/>
            <a:ext cx="437339" cy="70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9111FC-7755-E3B9-2960-26213B971FAA}"/>
              </a:ext>
            </a:extLst>
          </p:cNvPr>
          <p:cNvSpPr txBox="1"/>
          <p:nvPr/>
        </p:nvSpPr>
        <p:spPr>
          <a:xfrm>
            <a:off x="-1546637" y="2176688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metabolic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2709A8-B1D9-FC11-1CC5-35601D43C4ED}"/>
              </a:ext>
            </a:extLst>
          </p:cNvPr>
          <p:cNvSpPr txBox="1"/>
          <p:nvPr/>
        </p:nvSpPr>
        <p:spPr>
          <a:xfrm>
            <a:off x="-1553903" y="2665530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ribosomal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CF36C-F35E-2506-3472-F7AECABFF7BA}"/>
              </a:ext>
            </a:extLst>
          </p:cNvPr>
          <p:cNvSpPr txBox="1"/>
          <p:nvPr/>
        </p:nvSpPr>
        <p:spPr>
          <a:xfrm>
            <a:off x="-1672524" y="1642730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housekeeping</a:t>
            </a:r>
          </a:p>
        </p:txBody>
      </p:sp>
      <p:pic>
        <p:nvPicPr>
          <p:cNvPr id="10" name="Picture 4" descr="RIP-MD: a tool to study residue interaction networks in protein molecular  dynamics [PeerJ]">
            <a:extLst>
              <a:ext uri="{FF2B5EF4-FFF2-40B4-BE49-F238E27FC236}">
                <a16:creationId xmlns:a16="http://schemas.microsoft.com/office/drawing/2014/main" id="{94DF9216-D8A5-8DA4-46E8-09E9D2E29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4" r="8831" b="53010"/>
          <a:stretch/>
        </p:blipFill>
        <p:spPr bwMode="auto">
          <a:xfrm rot="16200000">
            <a:off x="3595190" y="2569850"/>
            <a:ext cx="349760" cy="4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IP-MD: a tool to study residue interaction networks in protein molecular  dynamics [PeerJ]">
            <a:extLst>
              <a:ext uri="{FF2B5EF4-FFF2-40B4-BE49-F238E27FC236}">
                <a16:creationId xmlns:a16="http://schemas.microsoft.com/office/drawing/2014/main" id="{9DCB3CF0-788C-8776-90D0-2B0AF18D6E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4" r="8831" b="53010"/>
          <a:stretch/>
        </p:blipFill>
        <p:spPr bwMode="auto">
          <a:xfrm rot="16200000">
            <a:off x="3595191" y="2068970"/>
            <a:ext cx="349760" cy="4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IP-MD: a tool to study residue interaction networks in protein molecular  dynamics [PeerJ]">
            <a:extLst>
              <a:ext uri="{FF2B5EF4-FFF2-40B4-BE49-F238E27FC236}">
                <a16:creationId xmlns:a16="http://schemas.microsoft.com/office/drawing/2014/main" id="{BC620178-928E-978E-7BC1-8DAEFAE94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4" r="8831" b="53010"/>
          <a:stretch/>
        </p:blipFill>
        <p:spPr bwMode="auto">
          <a:xfrm rot="16200000">
            <a:off x="3611917" y="1580888"/>
            <a:ext cx="349760" cy="4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235343-588C-A2D2-61B1-F03BD4E131D4}"/>
              </a:ext>
            </a:extLst>
          </p:cNvPr>
          <p:cNvSpPr txBox="1"/>
          <p:nvPr/>
        </p:nvSpPr>
        <p:spPr>
          <a:xfrm>
            <a:off x="-468287" y="1283730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RNAs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A8C011-3EC3-0CCF-7E1D-4B8EE3EFC6F6}"/>
              </a:ext>
            </a:extLst>
          </p:cNvPr>
          <p:cNvSpPr txBox="1"/>
          <p:nvPr/>
        </p:nvSpPr>
        <p:spPr>
          <a:xfrm>
            <a:off x="3384840" y="1321549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Proteins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4DBD59-6308-85BF-307D-0D25A7D3C5B7}"/>
              </a:ext>
            </a:extLst>
          </p:cNvPr>
          <p:cNvCxnSpPr>
            <a:cxnSpLocks/>
            <a:stCxn id="5" idx="0"/>
            <a:endCxn id="62" idx="2"/>
          </p:cNvCxnSpPr>
          <p:nvPr/>
        </p:nvCxnSpPr>
        <p:spPr>
          <a:xfrm>
            <a:off x="100250" y="1790299"/>
            <a:ext cx="564288" cy="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9577BF-AA5E-020C-5E4E-479596C6D9B6}"/>
              </a:ext>
            </a:extLst>
          </p:cNvPr>
          <p:cNvCxnSpPr>
            <a:cxnSpLocks/>
            <a:stCxn id="4" idx="0"/>
            <a:endCxn id="65" idx="2"/>
          </p:cNvCxnSpPr>
          <p:nvPr/>
        </p:nvCxnSpPr>
        <p:spPr>
          <a:xfrm>
            <a:off x="100250" y="2292834"/>
            <a:ext cx="571919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62CCCD-1710-13D0-36F6-CDD7F30EAAB7}"/>
              </a:ext>
            </a:extLst>
          </p:cNvPr>
          <p:cNvCxnSpPr>
            <a:cxnSpLocks/>
            <a:stCxn id="2" idx="0"/>
            <a:endCxn id="68" idx="2"/>
          </p:cNvCxnSpPr>
          <p:nvPr/>
        </p:nvCxnSpPr>
        <p:spPr>
          <a:xfrm>
            <a:off x="100250" y="2795369"/>
            <a:ext cx="555191" cy="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4" descr="RIP-MD: a tool to study residue interaction networks in protein molecular  dynamics [PeerJ]">
            <a:extLst>
              <a:ext uri="{FF2B5EF4-FFF2-40B4-BE49-F238E27FC236}">
                <a16:creationId xmlns:a16="http://schemas.microsoft.com/office/drawing/2014/main" id="{C3FBFEC8-4406-783A-DDBA-39A24B0CD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4" r="8831" b="53010"/>
          <a:stretch/>
        </p:blipFill>
        <p:spPr bwMode="auto">
          <a:xfrm rot="16200000">
            <a:off x="1409667" y="3002601"/>
            <a:ext cx="467632" cy="64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mRNA - Precision NanoSystems">
            <a:extLst>
              <a:ext uri="{FF2B5EF4-FFF2-40B4-BE49-F238E27FC236}">
                <a16:creationId xmlns:a16="http://schemas.microsoft.com/office/drawing/2014/main" id="{A0CB4D2C-7995-E960-F8F6-847B32A68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1472" r="33485" b="-1"/>
          <a:stretch/>
        </p:blipFill>
        <p:spPr bwMode="auto">
          <a:xfrm rot="5400000">
            <a:off x="1439599" y="3015656"/>
            <a:ext cx="363070" cy="5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26CD19A-8586-88C5-32DA-2D509F423321}"/>
              </a:ext>
            </a:extLst>
          </p:cNvPr>
          <p:cNvSpPr txBox="1"/>
          <p:nvPr/>
        </p:nvSpPr>
        <p:spPr>
          <a:xfrm>
            <a:off x="1957056" y="3288329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Ribosome complex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524B181-8C39-1110-46D5-3644FFED725C}"/>
              </a:ext>
            </a:extLst>
          </p:cNvPr>
          <p:cNvCxnSpPr>
            <a:cxnSpLocks/>
            <a:stCxn id="39" idx="2"/>
            <a:endCxn id="112" idx="2"/>
          </p:cNvCxnSpPr>
          <p:nvPr/>
        </p:nvCxnSpPr>
        <p:spPr>
          <a:xfrm rot="10800000">
            <a:off x="350273" y="2911751"/>
            <a:ext cx="978495" cy="396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E36E44E-6B3D-1646-56F2-5128B8236C7D}"/>
              </a:ext>
            </a:extLst>
          </p:cNvPr>
          <p:cNvCxnSpPr>
            <a:cxnSpLocks/>
            <a:stCxn id="10" idx="1"/>
            <a:endCxn id="38" idx="2"/>
          </p:cNvCxnSpPr>
          <p:nvPr/>
        </p:nvCxnSpPr>
        <p:spPr>
          <a:xfrm rot="5400000">
            <a:off x="2698390" y="2253267"/>
            <a:ext cx="339122" cy="1804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Picture 2" descr="mRNA - Precision NanoSystems">
            <a:extLst>
              <a:ext uri="{FF2B5EF4-FFF2-40B4-BE49-F238E27FC236}">
                <a16:creationId xmlns:a16="http://schemas.microsoft.com/office/drawing/2014/main" id="{7BBC9CEC-FA01-FEFA-9730-A046C8A05A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1472" r="33485" b="-1"/>
          <a:stretch/>
        </p:blipFill>
        <p:spPr bwMode="auto">
          <a:xfrm rot="5400000">
            <a:off x="731701" y="2614596"/>
            <a:ext cx="437339" cy="70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mRNA - Precision NanoSystems">
            <a:extLst>
              <a:ext uri="{FF2B5EF4-FFF2-40B4-BE49-F238E27FC236}">
                <a16:creationId xmlns:a16="http://schemas.microsoft.com/office/drawing/2014/main" id="{6946F8AB-454B-E2D5-771D-419CAAA5C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1472" r="33485" b="-1"/>
          <a:stretch/>
        </p:blipFill>
        <p:spPr bwMode="auto">
          <a:xfrm rot="5400000">
            <a:off x="754005" y="2095333"/>
            <a:ext cx="437339" cy="70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mRNA - Precision NanoSystems">
            <a:extLst>
              <a:ext uri="{FF2B5EF4-FFF2-40B4-BE49-F238E27FC236}">
                <a16:creationId xmlns:a16="http://schemas.microsoft.com/office/drawing/2014/main" id="{54BB2964-BC6A-58CB-077B-DE7ACDE39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1472" r="33485" b="-1"/>
          <a:stretch/>
        </p:blipFill>
        <p:spPr bwMode="auto">
          <a:xfrm rot="5400000">
            <a:off x="731701" y="1609526"/>
            <a:ext cx="437339" cy="70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8BE1269-1C1C-9753-7F12-DE0CA24FCCFC}"/>
              </a:ext>
            </a:extLst>
          </p:cNvPr>
          <p:cNvSpPr txBox="1"/>
          <p:nvPr/>
        </p:nvSpPr>
        <p:spPr>
          <a:xfrm>
            <a:off x="474115" y="1130126"/>
            <a:ext cx="103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Initiation Complexes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6B1AAA8-4DA9-2312-FE3D-4554D54193BE}"/>
              </a:ext>
            </a:extLst>
          </p:cNvPr>
          <p:cNvGrpSpPr>
            <a:grpSpLocks noChangeAspect="1"/>
          </p:cNvGrpSpPr>
          <p:nvPr/>
        </p:nvGrpSpPr>
        <p:grpSpPr>
          <a:xfrm>
            <a:off x="1990593" y="1594878"/>
            <a:ext cx="644693" cy="467632"/>
            <a:chOff x="4861399" y="5800510"/>
            <a:chExt cx="1341003" cy="972704"/>
          </a:xfrm>
        </p:grpSpPr>
        <p:pic>
          <p:nvPicPr>
            <p:cNvPr id="70" name="Picture 4" descr="RIP-MD: a tool to study residue interaction networks in protein molecular  dynamics [PeerJ]">
              <a:extLst>
                <a:ext uri="{FF2B5EF4-FFF2-40B4-BE49-F238E27FC236}">
                  <a16:creationId xmlns:a16="http://schemas.microsoft.com/office/drawing/2014/main" id="{2DDEFE34-6DA4-5BAA-7E7D-5625794C2D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64" r="8831" b="53010"/>
            <a:stretch/>
          </p:blipFill>
          <p:spPr bwMode="auto">
            <a:xfrm rot="16200000">
              <a:off x="5045549" y="5616360"/>
              <a:ext cx="972704" cy="13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mRNA - Precision NanoSystems">
              <a:extLst>
                <a:ext uri="{FF2B5EF4-FFF2-40B4-BE49-F238E27FC236}">
                  <a16:creationId xmlns:a16="http://schemas.microsoft.com/office/drawing/2014/main" id="{4EB5089F-510F-D696-9366-8F458B425C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7" t="11472" r="33485" b="-1"/>
            <a:stretch/>
          </p:blipFill>
          <p:spPr bwMode="auto">
            <a:xfrm rot="5400000">
              <a:off x="5107809" y="5643514"/>
              <a:ext cx="755209" cy="121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49B7B89-1759-F633-9DE6-593BD504DDF3}"/>
              </a:ext>
            </a:extLst>
          </p:cNvPr>
          <p:cNvGrpSpPr>
            <a:grpSpLocks noChangeAspect="1"/>
          </p:cNvGrpSpPr>
          <p:nvPr/>
        </p:nvGrpSpPr>
        <p:grpSpPr>
          <a:xfrm>
            <a:off x="2003796" y="2079027"/>
            <a:ext cx="644693" cy="467632"/>
            <a:chOff x="4861399" y="5800510"/>
            <a:chExt cx="1341003" cy="972704"/>
          </a:xfrm>
        </p:grpSpPr>
        <p:pic>
          <p:nvPicPr>
            <p:cNvPr id="73" name="Picture 4" descr="RIP-MD: a tool to study residue interaction networks in protein molecular  dynamics [PeerJ]">
              <a:extLst>
                <a:ext uri="{FF2B5EF4-FFF2-40B4-BE49-F238E27FC236}">
                  <a16:creationId xmlns:a16="http://schemas.microsoft.com/office/drawing/2014/main" id="{EF1505D7-5BAB-9170-25E3-87F2352A7B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64" r="8831" b="53010"/>
            <a:stretch/>
          </p:blipFill>
          <p:spPr bwMode="auto">
            <a:xfrm rot="16200000">
              <a:off x="5045549" y="5616360"/>
              <a:ext cx="972704" cy="13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mRNA - Precision NanoSystems">
              <a:extLst>
                <a:ext uri="{FF2B5EF4-FFF2-40B4-BE49-F238E27FC236}">
                  <a16:creationId xmlns:a16="http://schemas.microsoft.com/office/drawing/2014/main" id="{95A18C07-900E-9994-63D0-F2FFD16508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7" t="11472" r="33485" b="-1"/>
            <a:stretch/>
          </p:blipFill>
          <p:spPr bwMode="auto">
            <a:xfrm rot="5400000">
              <a:off x="5107809" y="5643514"/>
              <a:ext cx="755209" cy="121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991BAB-0CD8-7893-2711-49DAFBC40451}"/>
              </a:ext>
            </a:extLst>
          </p:cNvPr>
          <p:cNvGrpSpPr>
            <a:grpSpLocks noChangeAspect="1"/>
          </p:cNvGrpSpPr>
          <p:nvPr/>
        </p:nvGrpSpPr>
        <p:grpSpPr>
          <a:xfrm>
            <a:off x="2020524" y="2586149"/>
            <a:ext cx="644693" cy="467632"/>
            <a:chOff x="4861399" y="5800510"/>
            <a:chExt cx="1341003" cy="972704"/>
          </a:xfrm>
        </p:grpSpPr>
        <p:pic>
          <p:nvPicPr>
            <p:cNvPr id="76" name="Picture 4" descr="RIP-MD: a tool to study residue interaction networks in protein molecular  dynamics [PeerJ]">
              <a:extLst>
                <a:ext uri="{FF2B5EF4-FFF2-40B4-BE49-F238E27FC236}">
                  <a16:creationId xmlns:a16="http://schemas.microsoft.com/office/drawing/2014/main" id="{5AE15E75-8AAA-CBEA-7408-B393A86F28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64" r="8831" b="53010"/>
            <a:stretch/>
          </p:blipFill>
          <p:spPr bwMode="auto">
            <a:xfrm rot="16200000">
              <a:off x="5045549" y="5616360"/>
              <a:ext cx="972704" cy="13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mRNA - Precision NanoSystems">
              <a:extLst>
                <a:ext uri="{FF2B5EF4-FFF2-40B4-BE49-F238E27FC236}">
                  <a16:creationId xmlns:a16="http://schemas.microsoft.com/office/drawing/2014/main" id="{2BA9D294-A592-1F24-A75B-28E15E32D1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7" t="11472" r="33485" b="-1"/>
            <a:stretch/>
          </p:blipFill>
          <p:spPr bwMode="auto">
            <a:xfrm rot="5400000">
              <a:off x="5107809" y="5643514"/>
              <a:ext cx="755209" cy="121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37CF99B-75DC-57A4-6E5C-6D0E9399343C}"/>
              </a:ext>
            </a:extLst>
          </p:cNvPr>
          <p:cNvSpPr txBox="1"/>
          <p:nvPr/>
        </p:nvSpPr>
        <p:spPr>
          <a:xfrm>
            <a:off x="1788048" y="1135346"/>
            <a:ext cx="103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Elongation Complexes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01AFA42-919B-8302-3E38-A1B3C1CB7B01}"/>
              </a:ext>
            </a:extLst>
          </p:cNvPr>
          <p:cNvCxnSpPr>
            <a:cxnSpLocks/>
            <a:stCxn id="64" idx="2"/>
            <a:endCxn id="73" idx="0"/>
          </p:cNvCxnSpPr>
          <p:nvPr/>
        </p:nvCxnSpPr>
        <p:spPr>
          <a:xfrm flipV="1">
            <a:off x="1309232" y="2312843"/>
            <a:ext cx="694565" cy="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3532A48-26A8-1C32-22E7-779E7D51FCAE}"/>
              </a:ext>
            </a:extLst>
          </p:cNvPr>
          <p:cNvCxnSpPr>
            <a:cxnSpLocks/>
            <a:stCxn id="70" idx="2"/>
            <a:endCxn id="12" idx="0"/>
          </p:cNvCxnSpPr>
          <p:nvPr/>
        </p:nvCxnSpPr>
        <p:spPr>
          <a:xfrm flipV="1">
            <a:off x="2635287" y="1821984"/>
            <a:ext cx="910415" cy="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5463DD-1867-C41D-80E8-78A7D98E433C}"/>
              </a:ext>
            </a:extLst>
          </p:cNvPr>
          <p:cNvCxnSpPr>
            <a:cxnSpLocks/>
            <a:stCxn id="61" idx="2"/>
            <a:endCxn id="71" idx="2"/>
          </p:cNvCxnSpPr>
          <p:nvPr/>
        </p:nvCxnSpPr>
        <p:spPr>
          <a:xfrm flipV="1">
            <a:off x="1301601" y="1811769"/>
            <a:ext cx="696623" cy="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833155B-E116-DE4F-1D17-A7B8664437F5}"/>
              </a:ext>
            </a:extLst>
          </p:cNvPr>
          <p:cNvCxnSpPr>
            <a:cxnSpLocks/>
            <a:stCxn id="73" idx="2"/>
            <a:endCxn id="11" idx="0"/>
          </p:cNvCxnSpPr>
          <p:nvPr/>
        </p:nvCxnSpPr>
        <p:spPr>
          <a:xfrm flipV="1">
            <a:off x="2648490" y="2310066"/>
            <a:ext cx="880486" cy="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C652A7C-5C21-1FBE-C7D5-CA3C35CB2910}"/>
              </a:ext>
            </a:extLst>
          </p:cNvPr>
          <p:cNvCxnSpPr>
            <a:cxnSpLocks/>
            <a:stCxn id="76" idx="2"/>
            <a:endCxn id="10" idx="0"/>
          </p:cNvCxnSpPr>
          <p:nvPr/>
        </p:nvCxnSpPr>
        <p:spPr>
          <a:xfrm flipV="1">
            <a:off x="2665218" y="2810946"/>
            <a:ext cx="863757" cy="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9861976-6EB0-45DD-1910-6D66E4B2ACAE}"/>
              </a:ext>
            </a:extLst>
          </p:cNvPr>
          <p:cNvCxnSpPr>
            <a:cxnSpLocks/>
            <a:stCxn id="67" idx="2"/>
            <a:endCxn id="76" idx="0"/>
          </p:cNvCxnSpPr>
          <p:nvPr/>
        </p:nvCxnSpPr>
        <p:spPr>
          <a:xfrm>
            <a:off x="1292504" y="2815523"/>
            <a:ext cx="728021" cy="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43713973-8945-5808-DD48-1C3621473AEB}"/>
              </a:ext>
            </a:extLst>
          </p:cNvPr>
          <p:cNvSpPr/>
          <p:nvPr/>
        </p:nvSpPr>
        <p:spPr>
          <a:xfrm>
            <a:off x="226428" y="1654199"/>
            <a:ext cx="247688" cy="125755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98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F91DFEA-1D50-B228-4683-561A9CC1960A}"/>
              </a:ext>
            </a:extLst>
          </p:cNvPr>
          <p:cNvSpPr/>
          <p:nvPr/>
        </p:nvSpPr>
        <p:spPr>
          <a:xfrm>
            <a:off x="2939666" y="1642113"/>
            <a:ext cx="247688" cy="125755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98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Hexagon 123">
            <a:extLst>
              <a:ext uri="{FF2B5EF4-FFF2-40B4-BE49-F238E27FC236}">
                <a16:creationId xmlns:a16="http://schemas.microsoft.com/office/drawing/2014/main" id="{16FF78E0-F135-060F-6376-D61389522F1A}"/>
              </a:ext>
            </a:extLst>
          </p:cNvPr>
          <p:cNvSpPr/>
          <p:nvPr/>
        </p:nvSpPr>
        <p:spPr>
          <a:xfrm>
            <a:off x="2901795" y="1961172"/>
            <a:ext cx="294380" cy="25868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62EF87-2D76-625C-1EBC-F1968F1069FD}"/>
              </a:ext>
            </a:extLst>
          </p:cNvPr>
          <p:cNvSpPr txBox="1"/>
          <p:nvPr/>
        </p:nvSpPr>
        <p:spPr>
          <a:xfrm>
            <a:off x="2755115" y="1956550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7A5BF6-778B-1A6B-2943-847441FC9295}"/>
              </a:ext>
            </a:extLst>
          </p:cNvPr>
          <p:cNvSpPr txBox="1"/>
          <p:nvPr/>
        </p:nvSpPr>
        <p:spPr>
          <a:xfrm>
            <a:off x="-1491345" y="120707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8C91F9-4339-9AA5-8DD2-037E6B59A5BA}"/>
              </a:ext>
            </a:extLst>
          </p:cNvPr>
          <p:cNvSpPr txBox="1"/>
          <p:nvPr/>
        </p:nvSpPr>
        <p:spPr>
          <a:xfrm>
            <a:off x="4467770" y="1253915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Courier Oblique" pitchFamily="2" charset="0"/>
              </a:rPr>
              <a:t>biosynthesis </a:t>
            </a:r>
          </a:p>
          <a:p>
            <a:pPr algn="ctr"/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Courier Oblique" pitchFamily="2" charset="0"/>
              </a:rPr>
              <a:t>rate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249DFA-2009-CDD6-B213-DD72A700AD21}"/>
              </a:ext>
            </a:extLst>
          </p:cNvPr>
          <p:cNvSpPr txBox="1"/>
          <p:nvPr/>
        </p:nvSpPr>
        <p:spPr>
          <a:xfrm>
            <a:off x="4694169" y="179619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  <a:latin typeface="Courier Oblique" pitchFamily="2" charset="0"/>
              </a:rPr>
              <a:t>Cell size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2AE1A5-212E-0B4A-A776-BD9450CC4E8A}"/>
              </a:ext>
            </a:extLst>
          </p:cNvPr>
          <p:cNvCxnSpPr>
            <a:cxnSpLocks/>
          </p:cNvCxnSpPr>
          <p:nvPr/>
        </p:nvCxnSpPr>
        <p:spPr>
          <a:xfrm>
            <a:off x="4499270" y="1735567"/>
            <a:ext cx="13243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8C0CF6C-A23F-5513-69A1-03B3E67FDE0A}"/>
              </a:ext>
            </a:extLst>
          </p:cNvPr>
          <p:cNvSpPr txBox="1"/>
          <p:nvPr/>
        </p:nvSpPr>
        <p:spPr>
          <a:xfrm>
            <a:off x="6185724" y="1417347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Courier Oblique" pitchFamily="2" charset="0"/>
              </a:rPr>
              <a:t>Cell growth</a:t>
            </a:r>
          </a:p>
          <a:p>
            <a:pPr algn="ctr"/>
            <a:r>
              <a:rPr lang="en-US" sz="1400" b="1" i="1" dirty="0">
                <a:latin typeface="Courier Oblique" pitchFamily="2" charset="0"/>
              </a:rPr>
              <a:t>rate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3D863CF8-35E1-083D-2113-C96BF0A1C8EC}"/>
              </a:ext>
            </a:extLst>
          </p:cNvPr>
          <p:cNvSpPr/>
          <p:nvPr/>
        </p:nvSpPr>
        <p:spPr>
          <a:xfrm>
            <a:off x="6999687" y="3121612"/>
            <a:ext cx="266540" cy="209862"/>
          </a:xfrm>
          <a:prstGeom prst="roundRect">
            <a:avLst>
              <a:gd name="adj" fmla="val 38132"/>
            </a:avLst>
          </a:prstGeom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0B298BA-5299-6962-C406-167E66E7B8A9}"/>
              </a:ext>
            </a:extLst>
          </p:cNvPr>
          <p:cNvSpPr/>
          <p:nvPr/>
        </p:nvSpPr>
        <p:spPr>
          <a:xfrm>
            <a:off x="6867044" y="2865894"/>
            <a:ext cx="524648" cy="209862"/>
          </a:xfrm>
          <a:prstGeom prst="roundRect">
            <a:avLst>
              <a:gd name="adj" fmla="val 48879"/>
            </a:avLst>
          </a:prstGeom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747340FF-F96A-2742-46D1-AAD5DC39B9DE}"/>
              </a:ext>
            </a:extLst>
          </p:cNvPr>
          <p:cNvSpPr>
            <a:spLocks noChangeAspect="1"/>
          </p:cNvSpPr>
          <p:nvPr/>
        </p:nvSpPr>
        <p:spPr>
          <a:xfrm>
            <a:off x="5248311" y="3191374"/>
            <a:ext cx="201065" cy="176685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F99D72-05C6-65EB-2496-1CB31124797A}"/>
              </a:ext>
            </a:extLst>
          </p:cNvPr>
          <p:cNvSpPr txBox="1"/>
          <p:nvPr/>
        </p:nvSpPr>
        <p:spPr>
          <a:xfrm>
            <a:off x="4675926" y="2631754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Cell </a:t>
            </a: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</a:p>
        </p:txBody>
      </p:sp>
      <p:sp>
        <p:nvSpPr>
          <p:cNvPr id="83" name="Hexagon 82">
            <a:extLst>
              <a:ext uri="{FF2B5EF4-FFF2-40B4-BE49-F238E27FC236}">
                <a16:creationId xmlns:a16="http://schemas.microsoft.com/office/drawing/2014/main" id="{CB8B888A-88DA-90C6-5FB6-0979804AA689}"/>
              </a:ext>
            </a:extLst>
          </p:cNvPr>
          <p:cNvSpPr>
            <a:spLocks noChangeAspect="1"/>
          </p:cNvSpPr>
          <p:nvPr/>
        </p:nvSpPr>
        <p:spPr>
          <a:xfrm>
            <a:off x="5535621" y="3193495"/>
            <a:ext cx="201065" cy="176685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EBD67C16-81DA-7045-AA2A-69E51FEDAFE4}"/>
              </a:ext>
            </a:extLst>
          </p:cNvPr>
          <p:cNvSpPr>
            <a:spLocks noChangeAspect="1"/>
          </p:cNvSpPr>
          <p:nvPr/>
        </p:nvSpPr>
        <p:spPr>
          <a:xfrm>
            <a:off x="5540105" y="2885900"/>
            <a:ext cx="201065" cy="176685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F94D9841-0782-5228-73E7-5F4F45CF434E}"/>
              </a:ext>
            </a:extLst>
          </p:cNvPr>
          <p:cNvSpPr>
            <a:spLocks noChangeAspect="1"/>
          </p:cNvSpPr>
          <p:nvPr/>
        </p:nvSpPr>
        <p:spPr>
          <a:xfrm>
            <a:off x="5827806" y="3193256"/>
            <a:ext cx="201065" cy="176685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BABE58B5-DB54-26C5-5C25-0BAEC8C38EE2}"/>
              </a:ext>
            </a:extLst>
          </p:cNvPr>
          <p:cNvSpPr>
            <a:spLocks noChangeAspect="1"/>
          </p:cNvSpPr>
          <p:nvPr/>
        </p:nvSpPr>
        <p:spPr>
          <a:xfrm>
            <a:off x="5827028" y="2900890"/>
            <a:ext cx="201065" cy="176685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88" name="Hexagon 87">
            <a:extLst>
              <a:ext uri="{FF2B5EF4-FFF2-40B4-BE49-F238E27FC236}">
                <a16:creationId xmlns:a16="http://schemas.microsoft.com/office/drawing/2014/main" id="{6D750EFD-F097-5CAD-37FD-993D044331E0}"/>
              </a:ext>
            </a:extLst>
          </p:cNvPr>
          <p:cNvSpPr>
            <a:spLocks noChangeAspect="1"/>
          </p:cNvSpPr>
          <p:nvPr/>
        </p:nvSpPr>
        <p:spPr>
          <a:xfrm>
            <a:off x="5824015" y="2618580"/>
            <a:ext cx="201065" cy="176685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AACCB45-0316-6C39-B54C-405D249467BA}"/>
              </a:ext>
            </a:extLst>
          </p:cNvPr>
          <p:cNvSpPr/>
          <p:nvPr/>
        </p:nvSpPr>
        <p:spPr>
          <a:xfrm>
            <a:off x="6657860" y="2552976"/>
            <a:ext cx="861598" cy="209862"/>
          </a:xfrm>
          <a:prstGeom prst="roundRect">
            <a:avLst>
              <a:gd name="adj" fmla="val 42098"/>
            </a:avLst>
          </a:prstGeom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5685628A-55A7-C5B9-595C-DC5A0BA793FA}"/>
              </a:ext>
            </a:extLst>
          </p:cNvPr>
          <p:cNvSpPr/>
          <p:nvPr/>
        </p:nvSpPr>
        <p:spPr>
          <a:xfrm>
            <a:off x="7055643" y="3211719"/>
            <a:ext cx="158158" cy="45719"/>
          </a:xfrm>
          <a:custGeom>
            <a:avLst/>
            <a:gdLst>
              <a:gd name="connsiteX0" fmla="*/ 5758 w 401998"/>
              <a:gd name="connsiteY0" fmla="*/ 101600 h 152400"/>
              <a:gd name="connsiteX1" fmla="*/ 678 w 401998"/>
              <a:gd name="connsiteY1" fmla="*/ 66040 h 152400"/>
              <a:gd name="connsiteX2" fmla="*/ 51478 w 401998"/>
              <a:gd name="connsiteY2" fmla="*/ 15240 h 152400"/>
              <a:gd name="connsiteX3" fmla="*/ 81958 w 401998"/>
              <a:gd name="connsiteY3" fmla="*/ 0 h 152400"/>
              <a:gd name="connsiteX4" fmla="*/ 117518 w 401998"/>
              <a:gd name="connsiteY4" fmla="*/ 10160 h 152400"/>
              <a:gd name="connsiteX5" fmla="*/ 153078 w 401998"/>
              <a:gd name="connsiteY5" fmla="*/ 50800 h 152400"/>
              <a:gd name="connsiteX6" fmla="*/ 188638 w 401998"/>
              <a:gd name="connsiteY6" fmla="*/ 96520 h 152400"/>
              <a:gd name="connsiteX7" fmla="*/ 203878 w 401998"/>
              <a:gd name="connsiteY7" fmla="*/ 111760 h 152400"/>
              <a:gd name="connsiteX8" fmla="*/ 214038 w 401998"/>
              <a:gd name="connsiteY8" fmla="*/ 127000 h 152400"/>
              <a:gd name="connsiteX9" fmla="*/ 229278 w 401998"/>
              <a:gd name="connsiteY9" fmla="*/ 132080 h 152400"/>
              <a:gd name="connsiteX10" fmla="*/ 244518 w 401998"/>
              <a:gd name="connsiteY10" fmla="*/ 142240 h 152400"/>
              <a:gd name="connsiteX11" fmla="*/ 285158 w 401998"/>
              <a:gd name="connsiteY11" fmla="*/ 152400 h 152400"/>
              <a:gd name="connsiteX12" fmla="*/ 381678 w 401998"/>
              <a:gd name="connsiteY12" fmla="*/ 147320 h 152400"/>
              <a:gd name="connsiteX13" fmla="*/ 396918 w 401998"/>
              <a:gd name="connsiteY13" fmla="*/ 142240 h 152400"/>
              <a:gd name="connsiteX14" fmla="*/ 401998 w 401998"/>
              <a:gd name="connsiteY14" fmla="*/ 127000 h 152400"/>
              <a:gd name="connsiteX15" fmla="*/ 386758 w 401998"/>
              <a:gd name="connsiteY15" fmla="*/ 45720 h 152400"/>
              <a:gd name="connsiteX16" fmla="*/ 371518 w 401998"/>
              <a:gd name="connsiteY16" fmla="*/ 30480 h 152400"/>
              <a:gd name="connsiteX17" fmla="*/ 356278 w 401998"/>
              <a:gd name="connsiteY17" fmla="*/ 20320 h 152400"/>
              <a:gd name="connsiteX18" fmla="*/ 330878 w 401998"/>
              <a:gd name="connsiteY18" fmla="*/ 15240 h 152400"/>
              <a:gd name="connsiteX19" fmla="*/ 305478 w 401998"/>
              <a:gd name="connsiteY19" fmla="*/ 20320 h 152400"/>
              <a:gd name="connsiteX20" fmla="*/ 290238 w 401998"/>
              <a:gd name="connsiteY20" fmla="*/ 25400 h 152400"/>
              <a:gd name="connsiteX21" fmla="*/ 239438 w 401998"/>
              <a:gd name="connsiteY21" fmla="*/ 40640 h 152400"/>
              <a:gd name="connsiteX22" fmla="*/ 224198 w 401998"/>
              <a:gd name="connsiteY22" fmla="*/ 45720 h 152400"/>
              <a:gd name="connsiteX23" fmla="*/ 208958 w 401998"/>
              <a:gd name="connsiteY23" fmla="*/ 50800 h 152400"/>
              <a:gd name="connsiteX24" fmla="*/ 183558 w 401998"/>
              <a:gd name="connsiteY24" fmla="*/ 81280 h 152400"/>
              <a:gd name="connsiteX25" fmla="*/ 163238 w 401998"/>
              <a:gd name="connsiteY25" fmla="*/ 96520 h 152400"/>
              <a:gd name="connsiteX26" fmla="*/ 147998 w 401998"/>
              <a:gd name="connsiteY26" fmla="*/ 106680 h 152400"/>
              <a:gd name="connsiteX27" fmla="*/ 132758 w 401998"/>
              <a:gd name="connsiteY27" fmla="*/ 121920 h 152400"/>
              <a:gd name="connsiteX28" fmla="*/ 112438 w 401998"/>
              <a:gd name="connsiteY28" fmla="*/ 132080 h 152400"/>
              <a:gd name="connsiteX29" fmla="*/ 81958 w 401998"/>
              <a:gd name="connsiteY29" fmla="*/ 147320 h 152400"/>
              <a:gd name="connsiteX30" fmla="*/ 56558 w 401998"/>
              <a:gd name="connsiteY30" fmla="*/ 142240 h 152400"/>
              <a:gd name="connsiteX31" fmla="*/ 31158 w 401998"/>
              <a:gd name="connsiteY31" fmla="*/ 116840 h 152400"/>
              <a:gd name="connsiteX32" fmla="*/ 15918 w 401998"/>
              <a:gd name="connsiteY32" fmla="*/ 111760 h 152400"/>
              <a:gd name="connsiteX33" fmla="*/ 5758 w 401998"/>
              <a:gd name="connsiteY33" fmla="*/ 1016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998" h="152400">
                <a:moveTo>
                  <a:pt x="5758" y="101600"/>
                </a:moveTo>
                <a:cubicBezTo>
                  <a:pt x="4065" y="89747"/>
                  <a:pt x="-2014" y="77707"/>
                  <a:pt x="678" y="66040"/>
                </a:cubicBezTo>
                <a:cubicBezTo>
                  <a:pt x="6836" y="39357"/>
                  <a:pt x="31774" y="28376"/>
                  <a:pt x="51478" y="15240"/>
                </a:cubicBezTo>
                <a:cubicBezTo>
                  <a:pt x="71173" y="2110"/>
                  <a:pt x="60926" y="7011"/>
                  <a:pt x="81958" y="0"/>
                </a:cubicBezTo>
                <a:cubicBezTo>
                  <a:pt x="82134" y="44"/>
                  <a:pt x="115089" y="7731"/>
                  <a:pt x="117518" y="10160"/>
                </a:cubicBezTo>
                <a:cubicBezTo>
                  <a:pt x="176785" y="69427"/>
                  <a:pt x="109898" y="22013"/>
                  <a:pt x="153078" y="50800"/>
                </a:cubicBezTo>
                <a:cubicBezTo>
                  <a:pt x="162702" y="79671"/>
                  <a:pt x="154372" y="62254"/>
                  <a:pt x="188638" y="96520"/>
                </a:cubicBezTo>
                <a:cubicBezTo>
                  <a:pt x="193718" y="101600"/>
                  <a:pt x="199893" y="105782"/>
                  <a:pt x="203878" y="111760"/>
                </a:cubicBezTo>
                <a:cubicBezTo>
                  <a:pt x="207265" y="116840"/>
                  <a:pt x="209270" y="123186"/>
                  <a:pt x="214038" y="127000"/>
                </a:cubicBezTo>
                <a:cubicBezTo>
                  <a:pt x="218219" y="130345"/>
                  <a:pt x="224489" y="129685"/>
                  <a:pt x="229278" y="132080"/>
                </a:cubicBezTo>
                <a:cubicBezTo>
                  <a:pt x="234739" y="134810"/>
                  <a:pt x="239057" y="139510"/>
                  <a:pt x="244518" y="142240"/>
                </a:cubicBezTo>
                <a:cubicBezTo>
                  <a:pt x="254932" y="147447"/>
                  <a:pt x="275497" y="150468"/>
                  <a:pt x="285158" y="152400"/>
                </a:cubicBezTo>
                <a:cubicBezTo>
                  <a:pt x="317331" y="150707"/>
                  <a:pt x="349592" y="150237"/>
                  <a:pt x="381678" y="147320"/>
                </a:cubicBezTo>
                <a:cubicBezTo>
                  <a:pt x="387011" y="146835"/>
                  <a:pt x="393132" y="146026"/>
                  <a:pt x="396918" y="142240"/>
                </a:cubicBezTo>
                <a:cubicBezTo>
                  <a:pt x="400704" y="138454"/>
                  <a:pt x="400305" y="132080"/>
                  <a:pt x="401998" y="127000"/>
                </a:cubicBezTo>
                <a:cubicBezTo>
                  <a:pt x="401340" y="120423"/>
                  <a:pt x="398846" y="57808"/>
                  <a:pt x="386758" y="45720"/>
                </a:cubicBezTo>
                <a:cubicBezTo>
                  <a:pt x="381678" y="40640"/>
                  <a:pt x="377037" y="35079"/>
                  <a:pt x="371518" y="30480"/>
                </a:cubicBezTo>
                <a:cubicBezTo>
                  <a:pt x="366828" y="26571"/>
                  <a:pt x="361995" y="22464"/>
                  <a:pt x="356278" y="20320"/>
                </a:cubicBezTo>
                <a:cubicBezTo>
                  <a:pt x="348193" y="17288"/>
                  <a:pt x="339345" y="16933"/>
                  <a:pt x="330878" y="15240"/>
                </a:cubicBezTo>
                <a:cubicBezTo>
                  <a:pt x="322411" y="16933"/>
                  <a:pt x="313855" y="18226"/>
                  <a:pt x="305478" y="20320"/>
                </a:cubicBezTo>
                <a:cubicBezTo>
                  <a:pt x="300283" y="21619"/>
                  <a:pt x="295387" y="23929"/>
                  <a:pt x="290238" y="25400"/>
                </a:cubicBezTo>
                <a:cubicBezTo>
                  <a:pt x="236496" y="40755"/>
                  <a:pt x="311872" y="16495"/>
                  <a:pt x="239438" y="40640"/>
                </a:cubicBezTo>
                <a:lnTo>
                  <a:pt x="224198" y="45720"/>
                </a:lnTo>
                <a:lnTo>
                  <a:pt x="208958" y="50800"/>
                </a:lnTo>
                <a:cubicBezTo>
                  <a:pt x="198506" y="66477"/>
                  <a:pt x="198769" y="68242"/>
                  <a:pt x="183558" y="81280"/>
                </a:cubicBezTo>
                <a:cubicBezTo>
                  <a:pt x="177130" y="86790"/>
                  <a:pt x="170128" y="91599"/>
                  <a:pt x="163238" y="96520"/>
                </a:cubicBezTo>
                <a:cubicBezTo>
                  <a:pt x="158270" y="100069"/>
                  <a:pt x="152688" y="102771"/>
                  <a:pt x="147998" y="106680"/>
                </a:cubicBezTo>
                <a:cubicBezTo>
                  <a:pt x="142479" y="111279"/>
                  <a:pt x="138604" y="117744"/>
                  <a:pt x="132758" y="121920"/>
                </a:cubicBezTo>
                <a:cubicBezTo>
                  <a:pt x="126596" y="126322"/>
                  <a:pt x="119013" y="128323"/>
                  <a:pt x="112438" y="132080"/>
                </a:cubicBezTo>
                <a:cubicBezTo>
                  <a:pt x="84864" y="147836"/>
                  <a:pt x="109900" y="138006"/>
                  <a:pt x="81958" y="147320"/>
                </a:cubicBezTo>
                <a:cubicBezTo>
                  <a:pt x="73491" y="145627"/>
                  <a:pt x="64643" y="145272"/>
                  <a:pt x="56558" y="142240"/>
                </a:cubicBezTo>
                <a:cubicBezTo>
                  <a:pt x="27871" y="131482"/>
                  <a:pt x="53072" y="134371"/>
                  <a:pt x="31158" y="116840"/>
                </a:cubicBezTo>
                <a:cubicBezTo>
                  <a:pt x="26977" y="113495"/>
                  <a:pt x="20998" y="113453"/>
                  <a:pt x="15918" y="111760"/>
                </a:cubicBezTo>
                <a:lnTo>
                  <a:pt x="5758" y="1016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CCE9CFFA-A608-4820-D6DF-383456472556}"/>
              </a:ext>
            </a:extLst>
          </p:cNvPr>
          <p:cNvSpPr/>
          <p:nvPr/>
        </p:nvSpPr>
        <p:spPr>
          <a:xfrm>
            <a:off x="7119928" y="2953222"/>
            <a:ext cx="158158" cy="45719"/>
          </a:xfrm>
          <a:custGeom>
            <a:avLst/>
            <a:gdLst>
              <a:gd name="connsiteX0" fmla="*/ 5758 w 401998"/>
              <a:gd name="connsiteY0" fmla="*/ 101600 h 152400"/>
              <a:gd name="connsiteX1" fmla="*/ 678 w 401998"/>
              <a:gd name="connsiteY1" fmla="*/ 66040 h 152400"/>
              <a:gd name="connsiteX2" fmla="*/ 51478 w 401998"/>
              <a:gd name="connsiteY2" fmla="*/ 15240 h 152400"/>
              <a:gd name="connsiteX3" fmla="*/ 81958 w 401998"/>
              <a:gd name="connsiteY3" fmla="*/ 0 h 152400"/>
              <a:gd name="connsiteX4" fmla="*/ 117518 w 401998"/>
              <a:gd name="connsiteY4" fmla="*/ 10160 h 152400"/>
              <a:gd name="connsiteX5" fmla="*/ 153078 w 401998"/>
              <a:gd name="connsiteY5" fmla="*/ 50800 h 152400"/>
              <a:gd name="connsiteX6" fmla="*/ 188638 w 401998"/>
              <a:gd name="connsiteY6" fmla="*/ 96520 h 152400"/>
              <a:gd name="connsiteX7" fmla="*/ 203878 w 401998"/>
              <a:gd name="connsiteY7" fmla="*/ 111760 h 152400"/>
              <a:gd name="connsiteX8" fmla="*/ 214038 w 401998"/>
              <a:gd name="connsiteY8" fmla="*/ 127000 h 152400"/>
              <a:gd name="connsiteX9" fmla="*/ 229278 w 401998"/>
              <a:gd name="connsiteY9" fmla="*/ 132080 h 152400"/>
              <a:gd name="connsiteX10" fmla="*/ 244518 w 401998"/>
              <a:gd name="connsiteY10" fmla="*/ 142240 h 152400"/>
              <a:gd name="connsiteX11" fmla="*/ 285158 w 401998"/>
              <a:gd name="connsiteY11" fmla="*/ 152400 h 152400"/>
              <a:gd name="connsiteX12" fmla="*/ 381678 w 401998"/>
              <a:gd name="connsiteY12" fmla="*/ 147320 h 152400"/>
              <a:gd name="connsiteX13" fmla="*/ 396918 w 401998"/>
              <a:gd name="connsiteY13" fmla="*/ 142240 h 152400"/>
              <a:gd name="connsiteX14" fmla="*/ 401998 w 401998"/>
              <a:gd name="connsiteY14" fmla="*/ 127000 h 152400"/>
              <a:gd name="connsiteX15" fmla="*/ 386758 w 401998"/>
              <a:gd name="connsiteY15" fmla="*/ 45720 h 152400"/>
              <a:gd name="connsiteX16" fmla="*/ 371518 w 401998"/>
              <a:gd name="connsiteY16" fmla="*/ 30480 h 152400"/>
              <a:gd name="connsiteX17" fmla="*/ 356278 w 401998"/>
              <a:gd name="connsiteY17" fmla="*/ 20320 h 152400"/>
              <a:gd name="connsiteX18" fmla="*/ 330878 w 401998"/>
              <a:gd name="connsiteY18" fmla="*/ 15240 h 152400"/>
              <a:gd name="connsiteX19" fmla="*/ 305478 w 401998"/>
              <a:gd name="connsiteY19" fmla="*/ 20320 h 152400"/>
              <a:gd name="connsiteX20" fmla="*/ 290238 w 401998"/>
              <a:gd name="connsiteY20" fmla="*/ 25400 h 152400"/>
              <a:gd name="connsiteX21" fmla="*/ 239438 w 401998"/>
              <a:gd name="connsiteY21" fmla="*/ 40640 h 152400"/>
              <a:gd name="connsiteX22" fmla="*/ 224198 w 401998"/>
              <a:gd name="connsiteY22" fmla="*/ 45720 h 152400"/>
              <a:gd name="connsiteX23" fmla="*/ 208958 w 401998"/>
              <a:gd name="connsiteY23" fmla="*/ 50800 h 152400"/>
              <a:gd name="connsiteX24" fmla="*/ 183558 w 401998"/>
              <a:gd name="connsiteY24" fmla="*/ 81280 h 152400"/>
              <a:gd name="connsiteX25" fmla="*/ 163238 w 401998"/>
              <a:gd name="connsiteY25" fmla="*/ 96520 h 152400"/>
              <a:gd name="connsiteX26" fmla="*/ 147998 w 401998"/>
              <a:gd name="connsiteY26" fmla="*/ 106680 h 152400"/>
              <a:gd name="connsiteX27" fmla="*/ 132758 w 401998"/>
              <a:gd name="connsiteY27" fmla="*/ 121920 h 152400"/>
              <a:gd name="connsiteX28" fmla="*/ 112438 w 401998"/>
              <a:gd name="connsiteY28" fmla="*/ 132080 h 152400"/>
              <a:gd name="connsiteX29" fmla="*/ 81958 w 401998"/>
              <a:gd name="connsiteY29" fmla="*/ 147320 h 152400"/>
              <a:gd name="connsiteX30" fmla="*/ 56558 w 401998"/>
              <a:gd name="connsiteY30" fmla="*/ 142240 h 152400"/>
              <a:gd name="connsiteX31" fmla="*/ 31158 w 401998"/>
              <a:gd name="connsiteY31" fmla="*/ 116840 h 152400"/>
              <a:gd name="connsiteX32" fmla="*/ 15918 w 401998"/>
              <a:gd name="connsiteY32" fmla="*/ 111760 h 152400"/>
              <a:gd name="connsiteX33" fmla="*/ 5758 w 401998"/>
              <a:gd name="connsiteY33" fmla="*/ 1016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998" h="152400">
                <a:moveTo>
                  <a:pt x="5758" y="101600"/>
                </a:moveTo>
                <a:cubicBezTo>
                  <a:pt x="4065" y="89747"/>
                  <a:pt x="-2014" y="77707"/>
                  <a:pt x="678" y="66040"/>
                </a:cubicBezTo>
                <a:cubicBezTo>
                  <a:pt x="6836" y="39357"/>
                  <a:pt x="31774" y="28376"/>
                  <a:pt x="51478" y="15240"/>
                </a:cubicBezTo>
                <a:cubicBezTo>
                  <a:pt x="71173" y="2110"/>
                  <a:pt x="60926" y="7011"/>
                  <a:pt x="81958" y="0"/>
                </a:cubicBezTo>
                <a:cubicBezTo>
                  <a:pt x="82134" y="44"/>
                  <a:pt x="115089" y="7731"/>
                  <a:pt x="117518" y="10160"/>
                </a:cubicBezTo>
                <a:cubicBezTo>
                  <a:pt x="176785" y="69427"/>
                  <a:pt x="109898" y="22013"/>
                  <a:pt x="153078" y="50800"/>
                </a:cubicBezTo>
                <a:cubicBezTo>
                  <a:pt x="162702" y="79671"/>
                  <a:pt x="154372" y="62254"/>
                  <a:pt x="188638" y="96520"/>
                </a:cubicBezTo>
                <a:cubicBezTo>
                  <a:pt x="193718" y="101600"/>
                  <a:pt x="199893" y="105782"/>
                  <a:pt x="203878" y="111760"/>
                </a:cubicBezTo>
                <a:cubicBezTo>
                  <a:pt x="207265" y="116840"/>
                  <a:pt x="209270" y="123186"/>
                  <a:pt x="214038" y="127000"/>
                </a:cubicBezTo>
                <a:cubicBezTo>
                  <a:pt x="218219" y="130345"/>
                  <a:pt x="224489" y="129685"/>
                  <a:pt x="229278" y="132080"/>
                </a:cubicBezTo>
                <a:cubicBezTo>
                  <a:pt x="234739" y="134810"/>
                  <a:pt x="239057" y="139510"/>
                  <a:pt x="244518" y="142240"/>
                </a:cubicBezTo>
                <a:cubicBezTo>
                  <a:pt x="254932" y="147447"/>
                  <a:pt x="275497" y="150468"/>
                  <a:pt x="285158" y="152400"/>
                </a:cubicBezTo>
                <a:cubicBezTo>
                  <a:pt x="317331" y="150707"/>
                  <a:pt x="349592" y="150237"/>
                  <a:pt x="381678" y="147320"/>
                </a:cubicBezTo>
                <a:cubicBezTo>
                  <a:pt x="387011" y="146835"/>
                  <a:pt x="393132" y="146026"/>
                  <a:pt x="396918" y="142240"/>
                </a:cubicBezTo>
                <a:cubicBezTo>
                  <a:pt x="400704" y="138454"/>
                  <a:pt x="400305" y="132080"/>
                  <a:pt x="401998" y="127000"/>
                </a:cubicBezTo>
                <a:cubicBezTo>
                  <a:pt x="401340" y="120423"/>
                  <a:pt x="398846" y="57808"/>
                  <a:pt x="386758" y="45720"/>
                </a:cubicBezTo>
                <a:cubicBezTo>
                  <a:pt x="381678" y="40640"/>
                  <a:pt x="377037" y="35079"/>
                  <a:pt x="371518" y="30480"/>
                </a:cubicBezTo>
                <a:cubicBezTo>
                  <a:pt x="366828" y="26571"/>
                  <a:pt x="361995" y="22464"/>
                  <a:pt x="356278" y="20320"/>
                </a:cubicBezTo>
                <a:cubicBezTo>
                  <a:pt x="348193" y="17288"/>
                  <a:pt x="339345" y="16933"/>
                  <a:pt x="330878" y="15240"/>
                </a:cubicBezTo>
                <a:cubicBezTo>
                  <a:pt x="322411" y="16933"/>
                  <a:pt x="313855" y="18226"/>
                  <a:pt x="305478" y="20320"/>
                </a:cubicBezTo>
                <a:cubicBezTo>
                  <a:pt x="300283" y="21619"/>
                  <a:pt x="295387" y="23929"/>
                  <a:pt x="290238" y="25400"/>
                </a:cubicBezTo>
                <a:cubicBezTo>
                  <a:pt x="236496" y="40755"/>
                  <a:pt x="311872" y="16495"/>
                  <a:pt x="239438" y="40640"/>
                </a:cubicBezTo>
                <a:lnTo>
                  <a:pt x="224198" y="45720"/>
                </a:lnTo>
                <a:lnTo>
                  <a:pt x="208958" y="50800"/>
                </a:lnTo>
                <a:cubicBezTo>
                  <a:pt x="198506" y="66477"/>
                  <a:pt x="198769" y="68242"/>
                  <a:pt x="183558" y="81280"/>
                </a:cubicBezTo>
                <a:cubicBezTo>
                  <a:pt x="177130" y="86790"/>
                  <a:pt x="170128" y="91599"/>
                  <a:pt x="163238" y="96520"/>
                </a:cubicBezTo>
                <a:cubicBezTo>
                  <a:pt x="158270" y="100069"/>
                  <a:pt x="152688" y="102771"/>
                  <a:pt x="147998" y="106680"/>
                </a:cubicBezTo>
                <a:cubicBezTo>
                  <a:pt x="142479" y="111279"/>
                  <a:pt x="138604" y="117744"/>
                  <a:pt x="132758" y="121920"/>
                </a:cubicBezTo>
                <a:cubicBezTo>
                  <a:pt x="126596" y="126322"/>
                  <a:pt x="119013" y="128323"/>
                  <a:pt x="112438" y="132080"/>
                </a:cubicBezTo>
                <a:cubicBezTo>
                  <a:pt x="84864" y="147836"/>
                  <a:pt x="109900" y="138006"/>
                  <a:pt x="81958" y="147320"/>
                </a:cubicBezTo>
                <a:cubicBezTo>
                  <a:pt x="73491" y="145627"/>
                  <a:pt x="64643" y="145272"/>
                  <a:pt x="56558" y="142240"/>
                </a:cubicBezTo>
                <a:cubicBezTo>
                  <a:pt x="27871" y="131482"/>
                  <a:pt x="53072" y="134371"/>
                  <a:pt x="31158" y="116840"/>
                </a:cubicBezTo>
                <a:cubicBezTo>
                  <a:pt x="26977" y="113495"/>
                  <a:pt x="20998" y="113453"/>
                  <a:pt x="15918" y="111760"/>
                </a:cubicBezTo>
                <a:lnTo>
                  <a:pt x="5758" y="1016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0FAA711C-7A85-5269-D08F-6AA5E5C80F7F}"/>
              </a:ext>
            </a:extLst>
          </p:cNvPr>
          <p:cNvSpPr/>
          <p:nvPr/>
        </p:nvSpPr>
        <p:spPr>
          <a:xfrm>
            <a:off x="6923591" y="2631754"/>
            <a:ext cx="158158" cy="45719"/>
          </a:xfrm>
          <a:custGeom>
            <a:avLst/>
            <a:gdLst>
              <a:gd name="connsiteX0" fmla="*/ 5758 w 401998"/>
              <a:gd name="connsiteY0" fmla="*/ 101600 h 152400"/>
              <a:gd name="connsiteX1" fmla="*/ 678 w 401998"/>
              <a:gd name="connsiteY1" fmla="*/ 66040 h 152400"/>
              <a:gd name="connsiteX2" fmla="*/ 51478 w 401998"/>
              <a:gd name="connsiteY2" fmla="*/ 15240 h 152400"/>
              <a:gd name="connsiteX3" fmla="*/ 81958 w 401998"/>
              <a:gd name="connsiteY3" fmla="*/ 0 h 152400"/>
              <a:gd name="connsiteX4" fmla="*/ 117518 w 401998"/>
              <a:gd name="connsiteY4" fmla="*/ 10160 h 152400"/>
              <a:gd name="connsiteX5" fmla="*/ 153078 w 401998"/>
              <a:gd name="connsiteY5" fmla="*/ 50800 h 152400"/>
              <a:gd name="connsiteX6" fmla="*/ 188638 w 401998"/>
              <a:gd name="connsiteY6" fmla="*/ 96520 h 152400"/>
              <a:gd name="connsiteX7" fmla="*/ 203878 w 401998"/>
              <a:gd name="connsiteY7" fmla="*/ 111760 h 152400"/>
              <a:gd name="connsiteX8" fmla="*/ 214038 w 401998"/>
              <a:gd name="connsiteY8" fmla="*/ 127000 h 152400"/>
              <a:gd name="connsiteX9" fmla="*/ 229278 w 401998"/>
              <a:gd name="connsiteY9" fmla="*/ 132080 h 152400"/>
              <a:gd name="connsiteX10" fmla="*/ 244518 w 401998"/>
              <a:gd name="connsiteY10" fmla="*/ 142240 h 152400"/>
              <a:gd name="connsiteX11" fmla="*/ 285158 w 401998"/>
              <a:gd name="connsiteY11" fmla="*/ 152400 h 152400"/>
              <a:gd name="connsiteX12" fmla="*/ 381678 w 401998"/>
              <a:gd name="connsiteY12" fmla="*/ 147320 h 152400"/>
              <a:gd name="connsiteX13" fmla="*/ 396918 w 401998"/>
              <a:gd name="connsiteY13" fmla="*/ 142240 h 152400"/>
              <a:gd name="connsiteX14" fmla="*/ 401998 w 401998"/>
              <a:gd name="connsiteY14" fmla="*/ 127000 h 152400"/>
              <a:gd name="connsiteX15" fmla="*/ 386758 w 401998"/>
              <a:gd name="connsiteY15" fmla="*/ 45720 h 152400"/>
              <a:gd name="connsiteX16" fmla="*/ 371518 w 401998"/>
              <a:gd name="connsiteY16" fmla="*/ 30480 h 152400"/>
              <a:gd name="connsiteX17" fmla="*/ 356278 w 401998"/>
              <a:gd name="connsiteY17" fmla="*/ 20320 h 152400"/>
              <a:gd name="connsiteX18" fmla="*/ 330878 w 401998"/>
              <a:gd name="connsiteY18" fmla="*/ 15240 h 152400"/>
              <a:gd name="connsiteX19" fmla="*/ 305478 w 401998"/>
              <a:gd name="connsiteY19" fmla="*/ 20320 h 152400"/>
              <a:gd name="connsiteX20" fmla="*/ 290238 w 401998"/>
              <a:gd name="connsiteY20" fmla="*/ 25400 h 152400"/>
              <a:gd name="connsiteX21" fmla="*/ 239438 w 401998"/>
              <a:gd name="connsiteY21" fmla="*/ 40640 h 152400"/>
              <a:gd name="connsiteX22" fmla="*/ 224198 w 401998"/>
              <a:gd name="connsiteY22" fmla="*/ 45720 h 152400"/>
              <a:gd name="connsiteX23" fmla="*/ 208958 w 401998"/>
              <a:gd name="connsiteY23" fmla="*/ 50800 h 152400"/>
              <a:gd name="connsiteX24" fmla="*/ 183558 w 401998"/>
              <a:gd name="connsiteY24" fmla="*/ 81280 h 152400"/>
              <a:gd name="connsiteX25" fmla="*/ 163238 w 401998"/>
              <a:gd name="connsiteY25" fmla="*/ 96520 h 152400"/>
              <a:gd name="connsiteX26" fmla="*/ 147998 w 401998"/>
              <a:gd name="connsiteY26" fmla="*/ 106680 h 152400"/>
              <a:gd name="connsiteX27" fmla="*/ 132758 w 401998"/>
              <a:gd name="connsiteY27" fmla="*/ 121920 h 152400"/>
              <a:gd name="connsiteX28" fmla="*/ 112438 w 401998"/>
              <a:gd name="connsiteY28" fmla="*/ 132080 h 152400"/>
              <a:gd name="connsiteX29" fmla="*/ 81958 w 401998"/>
              <a:gd name="connsiteY29" fmla="*/ 147320 h 152400"/>
              <a:gd name="connsiteX30" fmla="*/ 56558 w 401998"/>
              <a:gd name="connsiteY30" fmla="*/ 142240 h 152400"/>
              <a:gd name="connsiteX31" fmla="*/ 31158 w 401998"/>
              <a:gd name="connsiteY31" fmla="*/ 116840 h 152400"/>
              <a:gd name="connsiteX32" fmla="*/ 15918 w 401998"/>
              <a:gd name="connsiteY32" fmla="*/ 111760 h 152400"/>
              <a:gd name="connsiteX33" fmla="*/ 5758 w 401998"/>
              <a:gd name="connsiteY33" fmla="*/ 1016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998" h="152400">
                <a:moveTo>
                  <a:pt x="5758" y="101600"/>
                </a:moveTo>
                <a:cubicBezTo>
                  <a:pt x="4065" y="89747"/>
                  <a:pt x="-2014" y="77707"/>
                  <a:pt x="678" y="66040"/>
                </a:cubicBezTo>
                <a:cubicBezTo>
                  <a:pt x="6836" y="39357"/>
                  <a:pt x="31774" y="28376"/>
                  <a:pt x="51478" y="15240"/>
                </a:cubicBezTo>
                <a:cubicBezTo>
                  <a:pt x="71173" y="2110"/>
                  <a:pt x="60926" y="7011"/>
                  <a:pt x="81958" y="0"/>
                </a:cubicBezTo>
                <a:cubicBezTo>
                  <a:pt x="82134" y="44"/>
                  <a:pt x="115089" y="7731"/>
                  <a:pt x="117518" y="10160"/>
                </a:cubicBezTo>
                <a:cubicBezTo>
                  <a:pt x="176785" y="69427"/>
                  <a:pt x="109898" y="22013"/>
                  <a:pt x="153078" y="50800"/>
                </a:cubicBezTo>
                <a:cubicBezTo>
                  <a:pt x="162702" y="79671"/>
                  <a:pt x="154372" y="62254"/>
                  <a:pt x="188638" y="96520"/>
                </a:cubicBezTo>
                <a:cubicBezTo>
                  <a:pt x="193718" y="101600"/>
                  <a:pt x="199893" y="105782"/>
                  <a:pt x="203878" y="111760"/>
                </a:cubicBezTo>
                <a:cubicBezTo>
                  <a:pt x="207265" y="116840"/>
                  <a:pt x="209270" y="123186"/>
                  <a:pt x="214038" y="127000"/>
                </a:cubicBezTo>
                <a:cubicBezTo>
                  <a:pt x="218219" y="130345"/>
                  <a:pt x="224489" y="129685"/>
                  <a:pt x="229278" y="132080"/>
                </a:cubicBezTo>
                <a:cubicBezTo>
                  <a:pt x="234739" y="134810"/>
                  <a:pt x="239057" y="139510"/>
                  <a:pt x="244518" y="142240"/>
                </a:cubicBezTo>
                <a:cubicBezTo>
                  <a:pt x="254932" y="147447"/>
                  <a:pt x="275497" y="150468"/>
                  <a:pt x="285158" y="152400"/>
                </a:cubicBezTo>
                <a:cubicBezTo>
                  <a:pt x="317331" y="150707"/>
                  <a:pt x="349592" y="150237"/>
                  <a:pt x="381678" y="147320"/>
                </a:cubicBezTo>
                <a:cubicBezTo>
                  <a:pt x="387011" y="146835"/>
                  <a:pt x="393132" y="146026"/>
                  <a:pt x="396918" y="142240"/>
                </a:cubicBezTo>
                <a:cubicBezTo>
                  <a:pt x="400704" y="138454"/>
                  <a:pt x="400305" y="132080"/>
                  <a:pt x="401998" y="127000"/>
                </a:cubicBezTo>
                <a:cubicBezTo>
                  <a:pt x="401340" y="120423"/>
                  <a:pt x="398846" y="57808"/>
                  <a:pt x="386758" y="45720"/>
                </a:cubicBezTo>
                <a:cubicBezTo>
                  <a:pt x="381678" y="40640"/>
                  <a:pt x="377037" y="35079"/>
                  <a:pt x="371518" y="30480"/>
                </a:cubicBezTo>
                <a:cubicBezTo>
                  <a:pt x="366828" y="26571"/>
                  <a:pt x="361995" y="22464"/>
                  <a:pt x="356278" y="20320"/>
                </a:cubicBezTo>
                <a:cubicBezTo>
                  <a:pt x="348193" y="17288"/>
                  <a:pt x="339345" y="16933"/>
                  <a:pt x="330878" y="15240"/>
                </a:cubicBezTo>
                <a:cubicBezTo>
                  <a:pt x="322411" y="16933"/>
                  <a:pt x="313855" y="18226"/>
                  <a:pt x="305478" y="20320"/>
                </a:cubicBezTo>
                <a:cubicBezTo>
                  <a:pt x="300283" y="21619"/>
                  <a:pt x="295387" y="23929"/>
                  <a:pt x="290238" y="25400"/>
                </a:cubicBezTo>
                <a:cubicBezTo>
                  <a:pt x="236496" y="40755"/>
                  <a:pt x="311872" y="16495"/>
                  <a:pt x="239438" y="40640"/>
                </a:cubicBezTo>
                <a:lnTo>
                  <a:pt x="224198" y="45720"/>
                </a:lnTo>
                <a:lnTo>
                  <a:pt x="208958" y="50800"/>
                </a:lnTo>
                <a:cubicBezTo>
                  <a:pt x="198506" y="66477"/>
                  <a:pt x="198769" y="68242"/>
                  <a:pt x="183558" y="81280"/>
                </a:cubicBezTo>
                <a:cubicBezTo>
                  <a:pt x="177130" y="86790"/>
                  <a:pt x="170128" y="91599"/>
                  <a:pt x="163238" y="96520"/>
                </a:cubicBezTo>
                <a:cubicBezTo>
                  <a:pt x="158270" y="100069"/>
                  <a:pt x="152688" y="102771"/>
                  <a:pt x="147998" y="106680"/>
                </a:cubicBezTo>
                <a:cubicBezTo>
                  <a:pt x="142479" y="111279"/>
                  <a:pt x="138604" y="117744"/>
                  <a:pt x="132758" y="121920"/>
                </a:cubicBezTo>
                <a:cubicBezTo>
                  <a:pt x="126596" y="126322"/>
                  <a:pt x="119013" y="128323"/>
                  <a:pt x="112438" y="132080"/>
                </a:cubicBezTo>
                <a:cubicBezTo>
                  <a:pt x="84864" y="147836"/>
                  <a:pt x="109900" y="138006"/>
                  <a:pt x="81958" y="147320"/>
                </a:cubicBezTo>
                <a:cubicBezTo>
                  <a:pt x="73491" y="145627"/>
                  <a:pt x="64643" y="145272"/>
                  <a:pt x="56558" y="142240"/>
                </a:cubicBezTo>
                <a:cubicBezTo>
                  <a:pt x="27871" y="131482"/>
                  <a:pt x="53072" y="134371"/>
                  <a:pt x="31158" y="116840"/>
                </a:cubicBezTo>
                <a:cubicBezTo>
                  <a:pt x="26977" y="113495"/>
                  <a:pt x="20998" y="113453"/>
                  <a:pt x="15918" y="111760"/>
                </a:cubicBezTo>
                <a:lnTo>
                  <a:pt x="5758" y="1016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C20C19C2-735B-3B62-D02F-1B1ACED54943}"/>
              </a:ext>
            </a:extLst>
          </p:cNvPr>
          <p:cNvSpPr/>
          <p:nvPr/>
        </p:nvSpPr>
        <p:spPr>
          <a:xfrm>
            <a:off x="7034070" y="2946021"/>
            <a:ext cx="158158" cy="45719"/>
          </a:xfrm>
          <a:custGeom>
            <a:avLst/>
            <a:gdLst>
              <a:gd name="connsiteX0" fmla="*/ 5758 w 401998"/>
              <a:gd name="connsiteY0" fmla="*/ 101600 h 152400"/>
              <a:gd name="connsiteX1" fmla="*/ 678 w 401998"/>
              <a:gd name="connsiteY1" fmla="*/ 66040 h 152400"/>
              <a:gd name="connsiteX2" fmla="*/ 51478 w 401998"/>
              <a:gd name="connsiteY2" fmla="*/ 15240 h 152400"/>
              <a:gd name="connsiteX3" fmla="*/ 81958 w 401998"/>
              <a:gd name="connsiteY3" fmla="*/ 0 h 152400"/>
              <a:gd name="connsiteX4" fmla="*/ 117518 w 401998"/>
              <a:gd name="connsiteY4" fmla="*/ 10160 h 152400"/>
              <a:gd name="connsiteX5" fmla="*/ 153078 w 401998"/>
              <a:gd name="connsiteY5" fmla="*/ 50800 h 152400"/>
              <a:gd name="connsiteX6" fmla="*/ 188638 w 401998"/>
              <a:gd name="connsiteY6" fmla="*/ 96520 h 152400"/>
              <a:gd name="connsiteX7" fmla="*/ 203878 w 401998"/>
              <a:gd name="connsiteY7" fmla="*/ 111760 h 152400"/>
              <a:gd name="connsiteX8" fmla="*/ 214038 w 401998"/>
              <a:gd name="connsiteY8" fmla="*/ 127000 h 152400"/>
              <a:gd name="connsiteX9" fmla="*/ 229278 w 401998"/>
              <a:gd name="connsiteY9" fmla="*/ 132080 h 152400"/>
              <a:gd name="connsiteX10" fmla="*/ 244518 w 401998"/>
              <a:gd name="connsiteY10" fmla="*/ 142240 h 152400"/>
              <a:gd name="connsiteX11" fmla="*/ 285158 w 401998"/>
              <a:gd name="connsiteY11" fmla="*/ 152400 h 152400"/>
              <a:gd name="connsiteX12" fmla="*/ 381678 w 401998"/>
              <a:gd name="connsiteY12" fmla="*/ 147320 h 152400"/>
              <a:gd name="connsiteX13" fmla="*/ 396918 w 401998"/>
              <a:gd name="connsiteY13" fmla="*/ 142240 h 152400"/>
              <a:gd name="connsiteX14" fmla="*/ 401998 w 401998"/>
              <a:gd name="connsiteY14" fmla="*/ 127000 h 152400"/>
              <a:gd name="connsiteX15" fmla="*/ 386758 w 401998"/>
              <a:gd name="connsiteY15" fmla="*/ 45720 h 152400"/>
              <a:gd name="connsiteX16" fmla="*/ 371518 w 401998"/>
              <a:gd name="connsiteY16" fmla="*/ 30480 h 152400"/>
              <a:gd name="connsiteX17" fmla="*/ 356278 w 401998"/>
              <a:gd name="connsiteY17" fmla="*/ 20320 h 152400"/>
              <a:gd name="connsiteX18" fmla="*/ 330878 w 401998"/>
              <a:gd name="connsiteY18" fmla="*/ 15240 h 152400"/>
              <a:gd name="connsiteX19" fmla="*/ 305478 w 401998"/>
              <a:gd name="connsiteY19" fmla="*/ 20320 h 152400"/>
              <a:gd name="connsiteX20" fmla="*/ 290238 w 401998"/>
              <a:gd name="connsiteY20" fmla="*/ 25400 h 152400"/>
              <a:gd name="connsiteX21" fmla="*/ 239438 w 401998"/>
              <a:gd name="connsiteY21" fmla="*/ 40640 h 152400"/>
              <a:gd name="connsiteX22" fmla="*/ 224198 w 401998"/>
              <a:gd name="connsiteY22" fmla="*/ 45720 h 152400"/>
              <a:gd name="connsiteX23" fmla="*/ 208958 w 401998"/>
              <a:gd name="connsiteY23" fmla="*/ 50800 h 152400"/>
              <a:gd name="connsiteX24" fmla="*/ 183558 w 401998"/>
              <a:gd name="connsiteY24" fmla="*/ 81280 h 152400"/>
              <a:gd name="connsiteX25" fmla="*/ 163238 w 401998"/>
              <a:gd name="connsiteY25" fmla="*/ 96520 h 152400"/>
              <a:gd name="connsiteX26" fmla="*/ 147998 w 401998"/>
              <a:gd name="connsiteY26" fmla="*/ 106680 h 152400"/>
              <a:gd name="connsiteX27" fmla="*/ 132758 w 401998"/>
              <a:gd name="connsiteY27" fmla="*/ 121920 h 152400"/>
              <a:gd name="connsiteX28" fmla="*/ 112438 w 401998"/>
              <a:gd name="connsiteY28" fmla="*/ 132080 h 152400"/>
              <a:gd name="connsiteX29" fmla="*/ 81958 w 401998"/>
              <a:gd name="connsiteY29" fmla="*/ 147320 h 152400"/>
              <a:gd name="connsiteX30" fmla="*/ 56558 w 401998"/>
              <a:gd name="connsiteY30" fmla="*/ 142240 h 152400"/>
              <a:gd name="connsiteX31" fmla="*/ 31158 w 401998"/>
              <a:gd name="connsiteY31" fmla="*/ 116840 h 152400"/>
              <a:gd name="connsiteX32" fmla="*/ 15918 w 401998"/>
              <a:gd name="connsiteY32" fmla="*/ 111760 h 152400"/>
              <a:gd name="connsiteX33" fmla="*/ 5758 w 401998"/>
              <a:gd name="connsiteY33" fmla="*/ 1016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998" h="152400">
                <a:moveTo>
                  <a:pt x="5758" y="101600"/>
                </a:moveTo>
                <a:cubicBezTo>
                  <a:pt x="4065" y="89747"/>
                  <a:pt x="-2014" y="77707"/>
                  <a:pt x="678" y="66040"/>
                </a:cubicBezTo>
                <a:cubicBezTo>
                  <a:pt x="6836" y="39357"/>
                  <a:pt x="31774" y="28376"/>
                  <a:pt x="51478" y="15240"/>
                </a:cubicBezTo>
                <a:cubicBezTo>
                  <a:pt x="71173" y="2110"/>
                  <a:pt x="60926" y="7011"/>
                  <a:pt x="81958" y="0"/>
                </a:cubicBezTo>
                <a:cubicBezTo>
                  <a:pt x="82134" y="44"/>
                  <a:pt x="115089" y="7731"/>
                  <a:pt x="117518" y="10160"/>
                </a:cubicBezTo>
                <a:cubicBezTo>
                  <a:pt x="176785" y="69427"/>
                  <a:pt x="109898" y="22013"/>
                  <a:pt x="153078" y="50800"/>
                </a:cubicBezTo>
                <a:cubicBezTo>
                  <a:pt x="162702" y="79671"/>
                  <a:pt x="154372" y="62254"/>
                  <a:pt x="188638" y="96520"/>
                </a:cubicBezTo>
                <a:cubicBezTo>
                  <a:pt x="193718" y="101600"/>
                  <a:pt x="199893" y="105782"/>
                  <a:pt x="203878" y="111760"/>
                </a:cubicBezTo>
                <a:cubicBezTo>
                  <a:pt x="207265" y="116840"/>
                  <a:pt x="209270" y="123186"/>
                  <a:pt x="214038" y="127000"/>
                </a:cubicBezTo>
                <a:cubicBezTo>
                  <a:pt x="218219" y="130345"/>
                  <a:pt x="224489" y="129685"/>
                  <a:pt x="229278" y="132080"/>
                </a:cubicBezTo>
                <a:cubicBezTo>
                  <a:pt x="234739" y="134810"/>
                  <a:pt x="239057" y="139510"/>
                  <a:pt x="244518" y="142240"/>
                </a:cubicBezTo>
                <a:cubicBezTo>
                  <a:pt x="254932" y="147447"/>
                  <a:pt x="275497" y="150468"/>
                  <a:pt x="285158" y="152400"/>
                </a:cubicBezTo>
                <a:cubicBezTo>
                  <a:pt x="317331" y="150707"/>
                  <a:pt x="349592" y="150237"/>
                  <a:pt x="381678" y="147320"/>
                </a:cubicBezTo>
                <a:cubicBezTo>
                  <a:pt x="387011" y="146835"/>
                  <a:pt x="393132" y="146026"/>
                  <a:pt x="396918" y="142240"/>
                </a:cubicBezTo>
                <a:cubicBezTo>
                  <a:pt x="400704" y="138454"/>
                  <a:pt x="400305" y="132080"/>
                  <a:pt x="401998" y="127000"/>
                </a:cubicBezTo>
                <a:cubicBezTo>
                  <a:pt x="401340" y="120423"/>
                  <a:pt x="398846" y="57808"/>
                  <a:pt x="386758" y="45720"/>
                </a:cubicBezTo>
                <a:cubicBezTo>
                  <a:pt x="381678" y="40640"/>
                  <a:pt x="377037" y="35079"/>
                  <a:pt x="371518" y="30480"/>
                </a:cubicBezTo>
                <a:cubicBezTo>
                  <a:pt x="366828" y="26571"/>
                  <a:pt x="361995" y="22464"/>
                  <a:pt x="356278" y="20320"/>
                </a:cubicBezTo>
                <a:cubicBezTo>
                  <a:pt x="348193" y="17288"/>
                  <a:pt x="339345" y="16933"/>
                  <a:pt x="330878" y="15240"/>
                </a:cubicBezTo>
                <a:cubicBezTo>
                  <a:pt x="322411" y="16933"/>
                  <a:pt x="313855" y="18226"/>
                  <a:pt x="305478" y="20320"/>
                </a:cubicBezTo>
                <a:cubicBezTo>
                  <a:pt x="300283" y="21619"/>
                  <a:pt x="295387" y="23929"/>
                  <a:pt x="290238" y="25400"/>
                </a:cubicBezTo>
                <a:cubicBezTo>
                  <a:pt x="236496" y="40755"/>
                  <a:pt x="311872" y="16495"/>
                  <a:pt x="239438" y="40640"/>
                </a:cubicBezTo>
                <a:lnTo>
                  <a:pt x="224198" y="45720"/>
                </a:lnTo>
                <a:lnTo>
                  <a:pt x="208958" y="50800"/>
                </a:lnTo>
                <a:cubicBezTo>
                  <a:pt x="198506" y="66477"/>
                  <a:pt x="198769" y="68242"/>
                  <a:pt x="183558" y="81280"/>
                </a:cubicBezTo>
                <a:cubicBezTo>
                  <a:pt x="177130" y="86790"/>
                  <a:pt x="170128" y="91599"/>
                  <a:pt x="163238" y="96520"/>
                </a:cubicBezTo>
                <a:cubicBezTo>
                  <a:pt x="158270" y="100069"/>
                  <a:pt x="152688" y="102771"/>
                  <a:pt x="147998" y="106680"/>
                </a:cubicBezTo>
                <a:cubicBezTo>
                  <a:pt x="142479" y="111279"/>
                  <a:pt x="138604" y="117744"/>
                  <a:pt x="132758" y="121920"/>
                </a:cubicBezTo>
                <a:cubicBezTo>
                  <a:pt x="126596" y="126322"/>
                  <a:pt x="119013" y="128323"/>
                  <a:pt x="112438" y="132080"/>
                </a:cubicBezTo>
                <a:cubicBezTo>
                  <a:pt x="84864" y="147836"/>
                  <a:pt x="109900" y="138006"/>
                  <a:pt x="81958" y="147320"/>
                </a:cubicBezTo>
                <a:cubicBezTo>
                  <a:pt x="73491" y="145627"/>
                  <a:pt x="64643" y="145272"/>
                  <a:pt x="56558" y="142240"/>
                </a:cubicBezTo>
                <a:cubicBezTo>
                  <a:pt x="27871" y="131482"/>
                  <a:pt x="53072" y="134371"/>
                  <a:pt x="31158" y="116840"/>
                </a:cubicBezTo>
                <a:cubicBezTo>
                  <a:pt x="26977" y="113495"/>
                  <a:pt x="20998" y="113453"/>
                  <a:pt x="15918" y="111760"/>
                </a:cubicBezTo>
                <a:lnTo>
                  <a:pt x="5758" y="1016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EBBA1233-7AC1-0232-D59C-F7A7D3C48142}"/>
              </a:ext>
            </a:extLst>
          </p:cNvPr>
          <p:cNvSpPr/>
          <p:nvPr/>
        </p:nvSpPr>
        <p:spPr>
          <a:xfrm>
            <a:off x="7016609" y="2636834"/>
            <a:ext cx="158158" cy="45719"/>
          </a:xfrm>
          <a:custGeom>
            <a:avLst/>
            <a:gdLst>
              <a:gd name="connsiteX0" fmla="*/ 5758 w 401998"/>
              <a:gd name="connsiteY0" fmla="*/ 101600 h 152400"/>
              <a:gd name="connsiteX1" fmla="*/ 678 w 401998"/>
              <a:gd name="connsiteY1" fmla="*/ 66040 h 152400"/>
              <a:gd name="connsiteX2" fmla="*/ 51478 w 401998"/>
              <a:gd name="connsiteY2" fmla="*/ 15240 h 152400"/>
              <a:gd name="connsiteX3" fmla="*/ 81958 w 401998"/>
              <a:gd name="connsiteY3" fmla="*/ 0 h 152400"/>
              <a:gd name="connsiteX4" fmla="*/ 117518 w 401998"/>
              <a:gd name="connsiteY4" fmla="*/ 10160 h 152400"/>
              <a:gd name="connsiteX5" fmla="*/ 153078 w 401998"/>
              <a:gd name="connsiteY5" fmla="*/ 50800 h 152400"/>
              <a:gd name="connsiteX6" fmla="*/ 188638 w 401998"/>
              <a:gd name="connsiteY6" fmla="*/ 96520 h 152400"/>
              <a:gd name="connsiteX7" fmla="*/ 203878 w 401998"/>
              <a:gd name="connsiteY7" fmla="*/ 111760 h 152400"/>
              <a:gd name="connsiteX8" fmla="*/ 214038 w 401998"/>
              <a:gd name="connsiteY8" fmla="*/ 127000 h 152400"/>
              <a:gd name="connsiteX9" fmla="*/ 229278 w 401998"/>
              <a:gd name="connsiteY9" fmla="*/ 132080 h 152400"/>
              <a:gd name="connsiteX10" fmla="*/ 244518 w 401998"/>
              <a:gd name="connsiteY10" fmla="*/ 142240 h 152400"/>
              <a:gd name="connsiteX11" fmla="*/ 285158 w 401998"/>
              <a:gd name="connsiteY11" fmla="*/ 152400 h 152400"/>
              <a:gd name="connsiteX12" fmla="*/ 381678 w 401998"/>
              <a:gd name="connsiteY12" fmla="*/ 147320 h 152400"/>
              <a:gd name="connsiteX13" fmla="*/ 396918 w 401998"/>
              <a:gd name="connsiteY13" fmla="*/ 142240 h 152400"/>
              <a:gd name="connsiteX14" fmla="*/ 401998 w 401998"/>
              <a:gd name="connsiteY14" fmla="*/ 127000 h 152400"/>
              <a:gd name="connsiteX15" fmla="*/ 386758 w 401998"/>
              <a:gd name="connsiteY15" fmla="*/ 45720 h 152400"/>
              <a:gd name="connsiteX16" fmla="*/ 371518 w 401998"/>
              <a:gd name="connsiteY16" fmla="*/ 30480 h 152400"/>
              <a:gd name="connsiteX17" fmla="*/ 356278 w 401998"/>
              <a:gd name="connsiteY17" fmla="*/ 20320 h 152400"/>
              <a:gd name="connsiteX18" fmla="*/ 330878 w 401998"/>
              <a:gd name="connsiteY18" fmla="*/ 15240 h 152400"/>
              <a:gd name="connsiteX19" fmla="*/ 305478 w 401998"/>
              <a:gd name="connsiteY19" fmla="*/ 20320 h 152400"/>
              <a:gd name="connsiteX20" fmla="*/ 290238 w 401998"/>
              <a:gd name="connsiteY20" fmla="*/ 25400 h 152400"/>
              <a:gd name="connsiteX21" fmla="*/ 239438 w 401998"/>
              <a:gd name="connsiteY21" fmla="*/ 40640 h 152400"/>
              <a:gd name="connsiteX22" fmla="*/ 224198 w 401998"/>
              <a:gd name="connsiteY22" fmla="*/ 45720 h 152400"/>
              <a:gd name="connsiteX23" fmla="*/ 208958 w 401998"/>
              <a:gd name="connsiteY23" fmla="*/ 50800 h 152400"/>
              <a:gd name="connsiteX24" fmla="*/ 183558 w 401998"/>
              <a:gd name="connsiteY24" fmla="*/ 81280 h 152400"/>
              <a:gd name="connsiteX25" fmla="*/ 163238 w 401998"/>
              <a:gd name="connsiteY25" fmla="*/ 96520 h 152400"/>
              <a:gd name="connsiteX26" fmla="*/ 147998 w 401998"/>
              <a:gd name="connsiteY26" fmla="*/ 106680 h 152400"/>
              <a:gd name="connsiteX27" fmla="*/ 132758 w 401998"/>
              <a:gd name="connsiteY27" fmla="*/ 121920 h 152400"/>
              <a:gd name="connsiteX28" fmla="*/ 112438 w 401998"/>
              <a:gd name="connsiteY28" fmla="*/ 132080 h 152400"/>
              <a:gd name="connsiteX29" fmla="*/ 81958 w 401998"/>
              <a:gd name="connsiteY29" fmla="*/ 147320 h 152400"/>
              <a:gd name="connsiteX30" fmla="*/ 56558 w 401998"/>
              <a:gd name="connsiteY30" fmla="*/ 142240 h 152400"/>
              <a:gd name="connsiteX31" fmla="*/ 31158 w 401998"/>
              <a:gd name="connsiteY31" fmla="*/ 116840 h 152400"/>
              <a:gd name="connsiteX32" fmla="*/ 15918 w 401998"/>
              <a:gd name="connsiteY32" fmla="*/ 111760 h 152400"/>
              <a:gd name="connsiteX33" fmla="*/ 5758 w 401998"/>
              <a:gd name="connsiteY33" fmla="*/ 1016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998" h="152400">
                <a:moveTo>
                  <a:pt x="5758" y="101600"/>
                </a:moveTo>
                <a:cubicBezTo>
                  <a:pt x="4065" y="89747"/>
                  <a:pt x="-2014" y="77707"/>
                  <a:pt x="678" y="66040"/>
                </a:cubicBezTo>
                <a:cubicBezTo>
                  <a:pt x="6836" y="39357"/>
                  <a:pt x="31774" y="28376"/>
                  <a:pt x="51478" y="15240"/>
                </a:cubicBezTo>
                <a:cubicBezTo>
                  <a:pt x="71173" y="2110"/>
                  <a:pt x="60926" y="7011"/>
                  <a:pt x="81958" y="0"/>
                </a:cubicBezTo>
                <a:cubicBezTo>
                  <a:pt x="82134" y="44"/>
                  <a:pt x="115089" y="7731"/>
                  <a:pt x="117518" y="10160"/>
                </a:cubicBezTo>
                <a:cubicBezTo>
                  <a:pt x="176785" y="69427"/>
                  <a:pt x="109898" y="22013"/>
                  <a:pt x="153078" y="50800"/>
                </a:cubicBezTo>
                <a:cubicBezTo>
                  <a:pt x="162702" y="79671"/>
                  <a:pt x="154372" y="62254"/>
                  <a:pt x="188638" y="96520"/>
                </a:cubicBezTo>
                <a:cubicBezTo>
                  <a:pt x="193718" y="101600"/>
                  <a:pt x="199893" y="105782"/>
                  <a:pt x="203878" y="111760"/>
                </a:cubicBezTo>
                <a:cubicBezTo>
                  <a:pt x="207265" y="116840"/>
                  <a:pt x="209270" y="123186"/>
                  <a:pt x="214038" y="127000"/>
                </a:cubicBezTo>
                <a:cubicBezTo>
                  <a:pt x="218219" y="130345"/>
                  <a:pt x="224489" y="129685"/>
                  <a:pt x="229278" y="132080"/>
                </a:cubicBezTo>
                <a:cubicBezTo>
                  <a:pt x="234739" y="134810"/>
                  <a:pt x="239057" y="139510"/>
                  <a:pt x="244518" y="142240"/>
                </a:cubicBezTo>
                <a:cubicBezTo>
                  <a:pt x="254932" y="147447"/>
                  <a:pt x="275497" y="150468"/>
                  <a:pt x="285158" y="152400"/>
                </a:cubicBezTo>
                <a:cubicBezTo>
                  <a:pt x="317331" y="150707"/>
                  <a:pt x="349592" y="150237"/>
                  <a:pt x="381678" y="147320"/>
                </a:cubicBezTo>
                <a:cubicBezTo>
                  <a:pt x="387011" y="146835"/>
                  <a:pt x="393132" y="146026"/>
                  <a:pt x="396918" y="142240"/>
                </a:cubicBezTo>
                <a:cubicBezTo>
                  <a:pt x="400704" y="138454"/>
                  <a:pt x="400305" y="132080"/>
                  <a:pt x="401998" y="127000"/>
                </a:cubicBezTo>
                <a:cubicBezTo>
                  <a:pt x="401340" y="120423"/>
                  <a:pt x="398846" y="57808"/>
                  <a:pt x="386758" y="45720"/>
                </a:cubicBezTo>
                <a:cubicBezTo>
                  <a:pt x="381678" y="40640"/>
                  <a:pt x="377037" y="35079"/>
                  <a:pt x="371518" y="30480"/>
                </a:cubicBezTo>
                <a:cubicBezTo>
                  <a:pt x="366828" y="26571"/>
                  <a:pt x="361995" y="22464"/>
                  <a:pt x="356278" y="20320"/>
                </a:cubicBezTo>
                <a:cubicBezTo>
                  <a:pt x="348193" y="17288"/>
                  <a:pt x="339345" y="16933"/>
                  <a:pt x="330878" y="15240"/>
                </a:cubicBezTo>
                <a:cubicBezTo>
                  <a:pt x="322411" y="16933"/>
                  <a:pt x="313855" y="18226"/>
                  <a:pt x="305478" y="20320"/>
                </a:cubicBezTo>
                <a:cubicBezTo>
                  <a:pt x="300283" y="21619"/>
                  <a:pt x="295387" y="23929"/>
                  <a:pt x="290238" y="25400"/>
                </a:cubicBezTo>
                <a:cubicBezTo>
                  <a:pt x="236496" y="40755"/>
                  <a:pt x="311872" y="16495"/>
                  <a:pt x="239438" y="40640"/>
                </a:cubicBezTo>
                <a:lnTo>
                  <a:pt x="224198" y="45720"/>
                </a:lnTo>
                <a:lnTo>
                  <a:pt x="208958" y="50800"/>
                </a:lnTo>
                <a:cubicBezTo>
                  <a:pt x="198506" y="66477"/>
                  <a:pt x="198769" y="68242"/>
                  <a:pt x="183558" y="81280"/>
                </a:cubicBezTo>
                <a:cubicBezTo>
                  <a:pt x="177130" y="86790"/>
                  <a:pt x="170128" y="91599"/>
                  <a:pt x="163238" y="96520"/>
                </a:cubicBezTo>
                <a:cubicBezTo>
                  <a:pt x="158270" y="100069"/>
                  <a:pt x="152688" y="102771"/>
                  <a:pt x="147998" y="106680"/>
                </a:cubicBezTo>
                <a:cubicBezTo>
                  <a:pt x="142479" y="111279"/>
                  <a:pt x="138604" y="117744"/>
                  <a:pt x="132758" y="121920"/>
                </a:cubicBezTo>
                <a:cubicBezTo>
                  <a:pt x="126596" y="126322"/>
                  <a:pt x="119013" y="128323"/>
                  <a:pt x="112438" y="132080"/>
                </a:cubicBezTo>
                <a:cubicBezTo>
                  <a:pt x="84864" y="147836"/>
                  <a:pt x="109900" y="138006"/>
                  <a:pt x="81958" y="147320"/>
                </a:cubicBezTo>
                <a:cubicBezTo>
                  <a:pt x="73491" y="145627"/>
                  <a:pt x="64643" y="145272"/>
                  <a:pt x="56558" y="142240"/>
                </a:cubicBezTo>
                <a:cubicBezTo>
                  <a:pt x="27871" y="131482"/>
                  <a:pt x="53072" y="134371"/>
                  <a:pt x="31158" y="116840"/>
                </a:cubicBezTo>
                <a:cubicBezTo>
                  <a:pt x="26977" y="113495"/>
                  <a:pt x="20998" y="113453"/>
                  <a:pt x="15918" y="111760"/>
                </a:cubicBezTo>
                <a:lnTo>
                  <a:pt x="5758" y="1016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D0E6208-ECFE-137E-6682-538004CFCAE1}"/>
              </a:ext>
            </a:extLst>
          </p:cNvPr>
          <p:cNvSpPr/>
          <p:nvPr/>
        </p:nvSpPr>
        <p:spPr>
          <a:xfrm>
            <a:off x="7108074" y="2641914"/>
            <a:ext cx="158158" cy="45719"/>
          </a:xfrm>
          <a:custGeom>
            <a:avLst/>
            <a:gdLst>
              <a:gd name="connsiteX0" fmla="*/ 5758 w 401998"/>
              <a:gd name="connsiteY0" fmla="*/ 101600 h 152400"/>
              <a:gd name="connsiteX1" fmla="*/ 678 w 401998"/>
              <a:gd name="connsiteY1" fmla="*/ 66040 h 152400"/>
              <a:gd name="connsiteX2" fmla="*/ 51478 w 401998"/>
              <a:gd name="connsiteY2" fmla="*/ 15240 h 152400"/>
              <a:gd name="connsiteX3" fmla="*/ 81958 w 401998"/>
              <a:gd name="connsiteY3" fmla="*/ 0 h 152400"/>
              <a:gd name="connsiteX4" fmla="*/ 117518 w 401998"/>
              <a:gd name="connsiteY4" fmla="*/ 10160 h 152400"/>
              <a:gd name="connsiteX5" fmla="*/ 153078 w 401998"/>
              <a:gd name="connsiteY5" fmla="*/ 50800 h 152400"/>
              <a:gd name="connsiteX6" fmla="*/ 188638 w 401998"/>
              <a:gd name="connsiteY6" fmla="*/ 96520 h 152400"/>
              <a:gd name="connsiteX7" fmla="*/ 203878 w 401998"/>
              <a:gd name="connsiteY7" fmla="*/ 111760 h 152400"/>
              <a:gd name="connsiteX8" fmla="*/ 214038 w 401998"/>
              <a:gd name="connsiteY8" fmla="*/ 127000 h 152400"/>
              <a:gd name="connsiteX9" fmla="*/ 229278 w 401998"/>
              <a:gd name="connsiteY9" fmla="*/ 132080 h 152400"/>
              <a:gd name="connsiteX10" fmla="*/ 244518 w 401998"/>
              <a:gd name="connsiteY10" fmla="*/ 142240 h 152400"/>
              <a:gd name="connsiteX11" fmla="*/ 285158 w 401998"/>
              <a:gd name="connsiteY11" fmla="*/ 152400 h 152400"/>
              <a:gd name="connsiteX12" fmla="*/ 381678 w 401998"/>
              <a:gd name="connsiteY12" fmla="*/ 147320 h 152400"/>
              <a:gd name="connsiteX13" fmla="*/ 396918 w 401998"/>
              <a:gd name="connsiteY13" fmla="*/ 142240 h 152400"/>
              <a:gd name="connsiteX14" fmla="*/ 401998 w 401998"/>
              <a:gd name="connsiteY14" fmla="*/ 127000 h 152400"/>
              <a:gd name="connsiteX15" fmla="*/ 386758 w 401998"/>
              <a:gd name="connsiteY15" fmla="*/ 45720 h 152400"/>
              <a:gd name="connsiteX16" fmla="*/ 371518 w 401998"/>
              <a:gd name="connsiteY16" fmla="*/ 30480 h 152400"/>
              <a:gd name="connsiteX17" fmla="*/ 356278 w 401998"/>
              <a:gd name="connsiteY17" fmla="*/ 20320 h 152400"/>
              <a:gd name="connsiteX18" fmla="*/ 330878 w 401998"/>
              <a:gd name="connsiteY18" fmla="*/ 15240 h 152400"/>
              <a:gd name="connsiteX19" fmla="*/ 305478 w 401998"/>
              <a:gd name="connsiteY19" fmla="*/ 20320 h 152400"/>
              <a:gd name="connsiteX20" fmla="*/ 290238 w 401998"/>
              <a:gd name="connsiteY20" fmla="*/ 25400 h 152400"/>
              <a:gd name="connsiteX21" fmla="*/ 239438 w 401998"/>
              <a:gd name="connsiteY21" fmla="*/ 40640 h 152400"/>
              <a:gd name="connsiteX22" fmla="*/ 224198 w 401998"/>
              <a:gd name="connsiteY22" fmla="*/ 45720 h 152400"/>
              <a:gd name="connsiteX23" fmla="*/ 208958 w 401998"/>
              <a:gd name="connsiteY23" fmla="*/ 50800 h 152400"/>
              <a:gd name="connsiteX24" fmla="*/ 183558 w 401998"/>
              <a:gd name="connsiteY24" fmla="*/ 81280 h 152400"/>
              <a:gd name="connsiteX25" fmla="*/ 163238 w 401998"/>
              <a:gd name="connsiteY25" fmla="*/ 96520 h 152400"/>
              <a:gd name="connsiteX26" fmla="*/ 147998 w 401998"/>
              <a:gd name="connsiteY26" fmla="*/ 106680 h 152400"/>
              <a:gd name="connsiteX27" fmla="*/ 132758 w 401998"/>
              <a:gd name="connsiteY27" fmla="*/ 121920 h 152400"/>
              <a:gd name="connsiteX28" fmla="*/ 112438 w 401998"/>
              <a:gd name="connsiteY28" fmla="*/ 132080 h 152400"/>
              <a:gd name="connsiteX29" fmla="*/ 81958 w 401998"/>
              <a:gd name="connsiteY29" fmla="*/ 147320 h 152400"/>
              <a:gd name="connsiteX30" fmla="*/ 56558 w 401998"/>
              <a:gd name="connsiteY30" fmla="*/ 142240 h 152400"/>
              <a:gd name="connsiteX31" fmla="*/ 31158 w 401998"/>
              <a:gd name="connsiteY31" fmla="*/ 116840 h 152400"/>
              <a:gd name="connsiteX32" fmla="*/ 15918 w 401998"/>
              <a:gd name="connsiteY32" fmla="*/ 111760 h 152400"/>
              <a:gd name="connsiteX33" fmla="*/ 5758 w 401998"/>
              <a:gd name="connsiteY33" fmla="*/ 1016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998" h="152400">
                <a:moveTo>
                  <a:pt x="5758" y="101600"/>
                </a:moveTo>
                <a:cubicBezTo>
                  <a:pt x="4065" y="89747"/>
                  <a:pt x="-2014" y="77707"/>
                  <a:pt x="678" y="66040"/>
                </a:cubicBezTo>
                <a:cubicBezTo>
                  <a:pt x="6836" y="39357"/>
                  <a:pt x="31774" y="28376"/>
                  <a:pt x="51478" y="15240"/>
                </a:cubicBezTo>
                <a:cubicBezTo>
                  <a:pt x="71173" y="2110"/>
                  <a:pt x="60926" y="7011"/>
                  <a:pt x="81958" y="0"/>
                </a:cubicBezTo>
                <a:cubicBezTo>
                  <a:pt x="82134" y="44"/>
                  <a:pt x="115089" y="7731"/>
                  <a:pt x="117518" y="10160"/>
                </a:cubicBezTo>
                <a:cubicBezTo>
                  <a:pt x="176785" y="69427"/>
                  <a:pt x="109898" y="22013"/>
                  <a:pt x="153078" y="50800"/>
                </a:cubicBezTo>
                <a:cubicBezTo>
                  <a:pt x="162702" y="79671"/>
                  <a:pt x="154372" y="62254"/>
                  <a:pt x="188638" y="96520"/>
                </a:cubicBezTo>
                <a:cubicBezTo>
                  <a:pt x="193718" y="101600"/>
                  <a:pt x="199893" y="105782"/>
                  <a:pt x="203878" y="111760"/>
                </a:cubicBezTo>
                <a:cubicBezTo>
                  <a:pt x="207265" y="116840"/>
                  <a:pt x="209270" y="123186"/>
                  <a:pt x="214038" y="127000"/>
                </a:cubicBezTo>
                <a:cubicBezTo>
                  <a:pt x="218219" y="130345"/>
                  <a:pt x="224489" y="129685"/>
                  <a:pt x="229278" y="132080"/>
                </a:cubicBezTo>
                <a:cubicBezTo>
                  <a:pt x="234739" y="134810"/>
                  <a:pt x="239057" y="139510"/>
                  <a:pt x="244518" y="142240"/>
                </a:cubicBezTo>
                <a:cubicBezTo>
                  <a:pt x="254932" y="147447"/>
                  <a:pt x="275497" y="150468"/>
                  <a:pt x="285158" y="152400"/>
                </a:cubicBezTo>
                <a:cubicBezTo>
                  <a:pt x="317331" y="150707"/>
                  <a:pt x="349592" y="150237"/>
                  <a:pt x="381678" y="147320"/>
                </a:cubicBezTo>
                <a:cubicBezTo>
                  <a:pt x="387011" y="146835"/>
                  <a:pt x="393132" y="146026"/>
                  <a:pt x="396918" y="142240"/>
                </a:cubicBezTo>
                <a:cubicBezTo>
                  <a:pt x="400704" y="138454"/>
                  <a:pt x="400305" y="132080"/>
                  <a:pt x="401998" y="127000"/>
                </a:cubicBezTo>
                <a:cubicBezTo>
                  <a:pt x="401340" y="120423"/>
                  <a:pt x="398846" y="57808"/>
                  <a:pt x="386758" y="45720"/>
                </a:cubicBezTo>
                <a:cubicBezTo>
                  <a:pt x="381678" y="40640"/>
                  <a:pt x="377037" y="35079"/>
                  <a:pt x="371518" y="30480"/>
                </a:cubicBezTo>
                <a:cubicBezTo>
                  <a:pt x="366828" y="26571"/>
                  <a:pt x="361995" y="22464"/>
                  <a:pt x="356278" y="20320"/>
                </a:cubicBezTo>
                <a:cubicBezTo>
                  <a:pt x="348193" y="17288"/>
                  <a:pt x="339345" y="16933"/>
                  <a:pt x="330878" y="15240"/>
                </a:cubicBezTo>
                <a:cubicBezTo>
                  <a:pt x="322411" y="16933"/>
                  <a:pt x="313855" y="18226"/>
                  <a:pt x="305478" y="20320"/>
                </a:cubicBezTo>
                <a:cubicBezTo>
                  <a:pt x="300283" y="21619"/>
                  <a:pt x="295387" y="23929"/>
                  <a:pt x="290238" y="25400"/>
                </a:cubicBezTo>
                <a:cubicBezTo>
                  <a:pt x="236496" y="40755"/>
                  <a:pt x="311872" y="16495"/>
                  <a:pt x="239438" y="40640"/>
                </a:cubicBezTo>
                <a:lnTo>
                  <a:pt x="224198" y="45720"/>
                </a:lnTo>
                <a:lnTo>
                  <a:pt x="208958" y="50800"/>
                </a:lnTo>
                <a:cubicBezTo>
                  <a:pt x="198506" y="66477"/>
                  <a:pt x="198769" y="68242"/>
                  <a:pt x="183558" y="81280"/>
                </a:cubicBezTo>
                <a:cubicBezTo>
                  <a:pt x="177130" y="86790"/>
                  <a:pt x="170128" y="91599"/>
                  <a:pt x="163238" y="96520"/>
                </a:cubicBezTo>
                <a:cubicBezTo>
                  <a:pt x="158270" y="100069"/>
                  <a:pt x="152688" y="102771"/>
                  <a:pt x="147998" y="106680"/>
                </a:cubicBezTo>
                <a:cubicBezTo>
                  <a:pt x="142479" y="111279"/>
                  <a:pt x="138604" y="117744"/>
                  <a:pt x="132758" y="121920"/>
                </a:cubicBezTo>
                <a:cubicBezTo>
                  <a:pt x="126596" y="126322"/>
                  <a:pt x="119013" y="128323"/>
                  <a:pt x="112438" y="132080"/>
                </a:cubicBezTo>
                <a:cubicBezTo>
                  <a:pt x="84864" y="147836"/>
                  <a:pt x="109900" y="138006"/>
                  <a:pt x="81958" y="147320"/>
                </a:cubicBezTo>
                <a:cubicBezTo>
                  <a:pt x="73491" y="145627"/>
                  <a:pt x="64643" y="145272"/>
                  <a:pt x="56558" y="142240"/>
                </a:cubicBezTo>
                <a:cubicBezTo>
                  <a:pt x="27871" y="131482"/>
                  <a:pt x="53072" y="134371"/>
                  <a:pt x="31158" y="116840"/>
                </a:cubicBezTo>
                <a:cubicBezTo>
                  <a:pt x="26977" y="113495"/>
                  <a:pt x="20998" y="113453"/>
                  <a:pt x="15918" y="111760"/>
                </a:cubicBezTo>
                <a:lnTo>
                  <a:pt x="5758" y="1016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5E77BFBE-35A7-1609-075B-3EBA3702D220}"/>
              </a:ext>
            </a:extLst>
          </p:cNvPr>
          <p:cNvSpPr/>
          <p:nvPr/>
        </p:nvSpPr>
        <p:spPr>
          <a:xfrm>
            <a:off x="6363063" y="2552976"/>
            <a:ext cx="210715" cy="815083"/>
          </a:xfrm>
          <a:prstGeom prst="rightBrace">
            <a:avLst>
              <a:gd name="adj1" fmla="val 2373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6B0737-023F-3163-0FA5-4774F831BB59}"/>
              </a:ext>
            </a:extLst>
          </p:cNvPr>
          <p:cNvSpPr txBox="1"/>
          <p:nvPr/>
        </p:nvSpPr>
        <p:spPr>
          <a:xfrm>
            <a:off x="5837005" y="158769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ourier Oblique" pitchFamily="2" charset="0"/>
              </a:rPr>
              <a:t>=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4E05B79-F99C-0FE8-9DA5-EE7A0523FE73}"/>
              </a:ext>
            </a:extLst>
          </p:cNvPr>
          <p:cNvSpPr/>
          <p:nvPr/>
        </p:nvSpPr>
        <p:spPr>
          <a:xfrm>
            <a:off x="1495710" y="1645726"/>
            <a:ext cx="247688" cy="125755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98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FBDFB65-3510-E6C9-0F88-B34B122F4665}"/>
              </a:ext>
            </a:extLst>
          </p:cNvPr>
          <p:cNvSpPr/>
          <p:nvPr/>
        </p:nvSpPr>
        <p:spPr>
          <a:xfrm>
            <a:off x="1458392" y="1961172"/>
            <a:ext cx="294380" cy="25868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1F5EBC-65F7-4548-AB4A-38C9A9E6C7F3}"/>
              </a:ext>
            </a:extLst>
          </p:cNvPr>
          <p:cNvSpPr txBox="1"/>
          <p:nvPr/>
        </p:nvSpPr>
        <p:spPr>
          <a:xfrm>
            <a:off x="1311712" y="1956550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373048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Callout 20">
            <a:extLst>
              <a:ext uri="{FF2B5EF4-FFF2-40B4-BE49-F238E27FC236}">
                <a16:creationId xmlns:a16="http://schemas.microsoft.com/office/drawing/2014/main" id="{03F8F8D1-6F36-11A3-6FC1-7F4DE6A254BF}"/>
              </a:ext>
            </a:extLst>
          </p:cNvPr>
          <p:cNvSpPr/>
          <p:nvPr/>
        </p:nvSpPr>
        <p:spPr>
          <a:xfrm>
            <a:off x="817978" y="1025394"/>
            <a:ext cx="1660963" cy="699673"/>
          </a:xfrm>
          <a:prstGeom prst="downArrowCallout">
            <a:avLst/>
          </a:prstGeom>
          <a:solidFill>
            <a:srgbClr val="C00000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DDDD1F3-A68A-5243-6083-2D4069A51B71}"/>
                  </a:ext>
                </a:extLst>
              </p:cNvPr>
              <p:cNvSpPr txBox="1"/>
              <p:nvPr/>
            </p:nvSpPr>
            <p:spPr>
              <a:xfrm>
                <a:off x="6355003" y="3968186"/>
                <a:ext cx="3001847" cy="487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GB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𝑙𝑜𝑛𝑔𝑎𝑡𝑖𝑜𝑛</m:t>
                                    </m:r>
                                    <m:r>
                                      <a:rPr lang="en-GB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𝑐𝑜𝑚𝑝𝑙𝑒𝑥𝑒𝑠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𝑚𝑅𝑁𝐴𝑠</m:t>
                                        </m:r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GB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𝑖𝑛𝑖𝑡𝑖𝑎𝑡𝑖𝑜𝑛</m:t>
                                        </m:r>
                                        <m:r>
                                          <a:rPr lang="en-GB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𝑐𝑜𝑚𝑝𝑙𝑒𝑥𝑒𝑠</m:t>
                                        </m:r>
                                      </m:e>
                                    </m:d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d>
                                      <m:dPr>
                                        <m:ctrlP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GB" sz="1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GB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𝑅𝑁𝐴</m:t>
                                            </m:r>
                                            <m:r>
                                              <a:rPr lang="en-GB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GB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𝑙𝑒𝑛𝑔𝑡h</m:t>
                                            </m:r>
                                            <m:r>
                                              <a:rPr lang="en-GB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𝑟𝑖𝑏𝑜𝑠𝑜𝑚𝑒</m:t>
                                            </m:r>
                                            <m:r>
                                              <a:rPr lang="en-US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𝑓𝑜𝑜𝑡𝑝𝑟𝑖𝑛𝑡</m:t>
                                            </m:r>
                                            <m:r>
                                              <a:rPr lang="en-GB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den>
                    </m:f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DDDD1F3-A68A-5243-6083-2D4069A51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03" y="3968186"/>
                <a:ext cx="3001847" cy="487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67">
            <a:extLst>
              <a:ext uri="{FF2B5EF4-FFF2-40B4-BE49-F238E27FC236}">
                <a16:creationId xmlns:a16="http://schemas.microsoft.com/office/drawing/2014/main" id="{27E07922-20B8-3833-E730-6C86B2E47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03" y="7134777"/>
            <a:ext cx="5435600" cy="26924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E860C99-C9FC-8E4E-119A-3633CCD9042D}"/>
              </a:ext>
            </a:extLst>
          </p:cNvPr>
          <p:cNvSpPr/>
          <p:nvPr/>
        </p:nvSpPr>
        <p:spPr>
          <a:xfrm>
            <a:off x="2558464" y="7197634"/>
            <a:ext cx="1820115" cy="115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5A2F9A2-3D04-11CB-3970-8A8044479A7E}"/>
                  </a:ext>
                </a:extLst>
              </p:cNvPr>
              <p:cNvSpPr/>
              <p:nvPr/>
            </p:nvSpPr>
            <p:spPr>
              <a:xfrm>
                <a:off x="2387515" y="7353423"/>
                <a:ext cx="2414326" cy="376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600" b="0" dirty="0"/>
                  <a:t> </a:t>
                </a:r>
                <a14:m>
                  <m:oMath xmlns:m="http://schemas.openxmlformats.org/officeDocument/2006/math">
                    <m:r>
                      <a:rPr lang="en-GB" sz="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600" b="0" i="1" smtClean="0">
                        <a:latin typeface="Cambria Math" panose="02040503050406030204" pitchFamily="18" charset="0"/>
                      </a:rPr>
                      <m:t>𝑖𝑛𝑠𝑡𝑎𝑛𝑡𝑎𝑛𝑒𝑜𝑢𝑠</m:t>
                    </m:r>
                    <m:r>
                      <a:rPr lang="en-GB" sz="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600" b="0" i="1" smtClean="0">
                        <a:latin typeface="Cambria Math" panose="02040503050406030204" pitchFamily="18" charset="0"/>
                      </a:rPr>
                      <m:t>𝑟𝑖𝑏𝑜𝑠𝑜𝑚𝑒</m:t>
                    </m:r>
                    <m:r>
                      <a:rPr lang="en-GB" sz="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600" b="0" i="1" smtClean="0">
                        <a:latin typeface="Cambria Math" panose="02040503050406030204" pitchFamily="18" charset="0"/>
                      </a:rPr>
                      <m:t>𝑝𝑜𝑠𝑖𝑡𝑖𝑜𝑛𝑠</m:t>
                    </m:r>
                    <m:r>
                      <a:rPr lang="en-GB" sz="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600" i="1">
                        <a:latin typeface="Cambria Math" panose="02040503050406030204" pitchFamily="18" charset="0"/>
                      </a:rPr>
                      <m:t>𝑎𝑣𝑎𝑖𝑙𝑎𝑏𝑙𝑒</m:t>
                    </m:r>
                  </m:oMath>
                </a14:m>
                <a:endParaRPr lang="en-GB" sz="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600" i="1">
                              <a:latin typeface="Cambria Math" panose="02040503050406030204" pitchFamily="18" charset="0"/>
                            </a:rPr>
                            <m:t>𝑚𝑅𝑁𝐴𝑠</m:t>
                          </m:r>
                          <m:r>
                            <a:rPr lang="en-US" sz="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600" b="0" i="1" smtClean="0">
                              <a:latin typeface="Cambria Math" panose="02040503050406030204" pitchFamily="18" charset="0"/>
                            </a:rPr>
                            <m:t>𝐼𝐶𝑠</m:t>
                          </m:r>
                        </m:e>
                      </m:d>
                      <m:r>
                        <a:rPr lang="en-US" sz="6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600" i="1">
                                  <a:latin typeface="Cambria Math" panose="02040503050406030204" pitchFamily="18" charset="0"/>
                                </a:rPr>
                                <m:t>𝑚𝑅𝑁𝐴</m:t>
                              </m:r>
                              <m:r>
                                <a:rPr lang="en-GB" sz="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600" i="1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  <m:r>
                                <a:rPr lang="en-GB" sz="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600" i="1">
                                  <a:latin typeface="Cambria Math" panose="02040503050406030204" pitchFamily="18" charset="0"/>
                                </a:rPr>
                                <m:t>𝑟𝑖𝑏𝑜𝑠𝑜𝑚𝑒</m:t>
                              </m:r>
                              <m:r>
                                <a:rPr lang="en-US" sz="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600" i="1">
                                  <a:latin typeface="Cambria Math" panose="02040503050406030204" pitchFamily="18" charset="0"/>
                                </a:rPr>
                                <m:t>𝑓𝑜𝑜𝑡𝑝𝑟𝑖𝑛𝑡</m:t>
                              </m:r>
                              <m:r>
                                <a:rPr lang="en-GB" sz="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5A2F9A2-3D04-11CB-3970-8A8044479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515" y="7353423"/>
                <a:ext cx="2414326" cy="3761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52A4C51-0EFC-F67D-36D6-280718BF2E70}"/>
                  </a:ext>
                </a:extLst>
              </p:cNvPr>
              <p:cNvSpPr/>
              <p:nvPr/>
            </p:nvSpPr>
            <p:spPr>
              <a:xfrm>
                <a:off x="2399953" y="7705811"/>
                <a:ext cx="1573570" cy="281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" b="0" i="1" smtClean="0">
                          <a:latin typeface="Cambria Math" panose="02040503050406030204" pitchFamily="18" charset="0"/>
                        </a:rPr>
                        <m:t>𝑜𝑐𝑐𝑢𝑝𝑎𝑛𝑐𝑦</m:t>
                      </m:r>
                      <m:r>
                        <a:rPr lang="en-GB" sz="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600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GB" sz="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600" b="0" i="1" smtClean="0">
                              <a:latin typeface="Cambria Math" panose="02040503050406030204" pitchFamily="18" charset="0"/>
                            </a:rPr>
                            <m:t>𝐸𝐶𝑠</m:t>
                          </m:r>
                        </m:num>
                        <m:den>
                          <m:r>
                            <a:rPr lang="en-GB" sz="600" b="0" i="1" smtClean="0">
                              <a:latin typeface="Cambria Math" panose="02040503050406030204" pitchFamily="18" charset="0"/>
                            </a:rPr>
                            <m:t>𝑎𝑣𝑎𝑖𝑙𝑎𝑏𝑙𝑒</m:t>
                          </m:r>
                          <m:r>
                            <a:rPr lang="en-GB" sz="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600" b="0" i="1" smtClean="0">
                              <a:latin typeface="Cambria Math" panose="02040503050406030204" pitchFamily="18" charset="0"/>
                            </a:rPr>
                            <m:t>𝑝𝑜𝑠𝑖𝑡𝑖𝑜𝑛𝑠</m:t>
                          </m:r>
                        </m:den>
                      </m:f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52A4C51-0EFC-F67D-36D6-280718BF2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953" y="7705811"/>
                <a:ext cx="1573570" cy="281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3A666F2-4549-7CD8-8067-38756DC50272}"/>
                  </a:ext>
                </a:extLst>
              </p:cNvPr>
              <p:cNvSpPr/>
              <p:nvPr/>
            </p:nvSpPr>
            <p:spPr>
              <a:xfrm>
                <a:off x="2400962" y="7989630"/>
                <a:ext cx="2002126" cy="281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" b="0" i="1" smtClean="0">
                          <a:latin typeface="Cambria Math" panose="02040503050406030204" pitchFamily="18" charset="0"/>
                        </a:rPr>
                        <m:t>𝑚𝑜𝑑𝑢𝑙𝑎𝑡𝑖𝑜𝑛</m:t>
                      </m:r>
                      <m:r>
                        <a:rPr lang="en-GB" sz="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6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GB" sz="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6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GB" sz="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6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GB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600" b="0" i="1" smtClean="0">
                                  <a:latin typeface="Cambria Math" panose="02040503050406030204" pitchFamily="18" charset="0"/>
                                </a:rPr>
                                <m:t>𝑜𝑐𝑐𝑢𝑝𝑎𝑛𝑐𝑦</m:t>
                              </m:r>
                              <m:r>
                                <a:rPr lang="en-GB" sz="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600" b="0" i="1" smtClean="0">
                                  <a:latin typeface="Cambria Math" panose="02040503050406030204" pitchFamily="18" charset="0"/>
                                </a:rPr>
                                <m:t>𝑟𝑎𝑡𝑖𝑜</m:t>
                              </m:r>
                            </m:e>
                            <m:sup>
                              <m:r>
                                <a:rPr lang="en-GB" sz="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3A666F2-4549-7CD8-8067-38756DC50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962" y="7989630"/>
                <a:ext cx="2002126" cy="281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A9D34DFA-C31D-54A6-81E4-6CB13A938CCF}"/>
              </a:ext>
            </a:extLst>
          </p:cNvPr>
          <p:cNvSpPr/>
          <p:nvPr/>
        </p:nvSpPr>
        <p:spPr>
          <a:xfrm>
            <a:off x="7016087" y="4829932"/>
            <a:ext cx="2002126" cy="115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E89290AC-65B4-D011-A26F-1CA1F242B137}"/>
                  </a:ext>
                </a:extLst>
              </p:cNvPr>
              <p:cNvSpPr/>
              <p:nvPr/>
            </p:nvSpPr>
            <p:spPr>
              <a:xfrm>
                <a:off x="7056704" y="4953000"/>
                <a:ext cx="2414326" cy="376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600" b="0" dirty="0"/>
                  <a:t> </a:t>
                </a:r>
                <a14:m>
                  <m:oMath xmlns:m="http://schemas.openxmlformats.org/officeDocument/2006/math">
                    <m:r>
                      <a:rPr lang="en-GB" sz="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600" b="0" i="1" smtClean="0">
                        <a:latin typeface="Cambria Math" panose="02040503050406030204" pitchFamily="18" charset="0"/>
                      </a:rPr>
                      <m:t>𝑖𝑛𝑠𝑡𝑎𝑛𝑡𝑎𝑛𝑒𝑜𝑢𝑠</m:t>
                    </m:r>
                    <m:r>
                      <a:rPr lang="en-GB" sz="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600" b="0" i="1" smtClean="0">
                        <a:latin typeface="Cambria Math" panose="02040503050406030204" pitchFamily="18" charset="0"/>
                      </a:rPr>
                      <m:t>𝑟𝑖𝑏𝑜𝑠𝑜𝑚𝑒</m:t>
                    </m:r>
                    <m:r>
                      <a:rPr lang="en-GB" sz="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600" b="0" i="1" smtClean="0">
                        <a:latin typeface="Cambria Math" panose="02040503050406030204" pitchFamily="18" charset="0"/>
                      </a:rPr>
                      <m:t>𝑝𝑜𝑠𝑖𝑡𝑖𝑜𝑛𝑠</m:t>
                    </m:r>
                    <m:r>
                      <a:rPr lang="en-GB" sz="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600" i="1">
                        <a:latin typeface="Cambria Math" panose="02040503050406030204" pitchFamily="18" charset="0"/>
                      </a:rPr>
                      <m:t>𝑎𝑣𝑎𝑖𝑙𝑎𝑏𝑙𝑒</m:t>
                    </m:r>
                  </m:oMath>
                </a14:m>
                <a:endParaRPr lang="en-GB" sz="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600" i="1">
                              <a:latin typeface="Cambria Math" panose="02040503050406030204" pitchFamily="18" charset="0"/>
                            </a:rPr>
                            <m:t>𝑚𝑅𝑁𝐴𝑠</m:t>
                          </m:r>
                          <m:r>
                            <a:rPr lang="en-US" sz="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600" b="0" i="1" smtClean="0">
                              <a:latin typeface="Cambria Math" panose="02040503050406030204" pitchFamily="18" charset="0"/>
                            </a:rPr>
                            <m:t>𝐼𝐶𝑠</m:t>
                          </m:r>
                        </m:e>
                      </m:d>
                      <m:r>
                        <a:rPr lang="en-US" sz="6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600" i="1">
                                  <a:latin typeface="Cambria Math" panose="02040503050406030204" pitchFamily="18" charset="0"/>
                                </a:rPr>
                                <m:t>𝑚𝑅𝑁𝐴</m:t>
                              </m:r>
                              <m:r>
                                <a:rPr lang="en-GB" sz="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600" i="1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  <m:r>
                                <a:rPr lang="en-GB" sz="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600" i="1">
                                  <a:latin typeface="Cambria Math" panose="02040503050406030204" pitchFamily="18" charset="0"/>
                                </a:rPr>
                                <m:t>𝑟𝑖𝑏𝑜𝑠𝑜𝑚𝑒</m:t>
                              </m:r>
                              <m:r>
                                <a:rPr lang="en-US" sz="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600" i="1">
                                  <a:latin typeface="Cambria Math" panose="02040503050406030204" pitchFamily="18" charset="0"/>
                                </a:rPr>
                                <m:t>𝑓𝑜𝑜𝑡𝑝𝑟𝑖𝑛𝑡</m:t>
                              </m:r>
                              <m:r>
                                <a:rPr lang="en-GB" sz="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E89290AC-65B4-D011-A26F-1CA1F242B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04" y="4953000"/>
                <a:ext cx="2414326" cy="3761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C767898-DB5E-23FE-228C-79F6BB01AD18}"/>
                  </a:ext>
                </a:extLst>
              </p:cNvPr>
              <p:cNvSpPr/>
              <p:nvPr/>
            </p:nvSpPr>
            <p:spPr>
              <a:xfrm>
                <a:off x="7069142" y="5305388"/>
                <a:ext cx="1573570" cy="281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" b="0" i="1" smtClean="0">
                          <a:latin typeface="Cambria Math" panose="02040503050406030204" pitchFamily="18" charset="0"/>
                        </a:rPr>
                        <m:t>𝑜𝑐𝑐𝑢𝑝𝑎𝑛𝑐𝑦</m:t>
                      </m:r>
                      <m:r>
                        <a:rPr lang="en-GB" sz="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600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GB" sz="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600" b="0" i="1" smtClean="0">
                              <a:latin typeface="Cambria Math" panose="02040503050406030204" pitchFamily="18" charset="0"/>
                            </a:rPr>
                            <m:t>𝐸𝐶𝑠</m:t>
                          </m:r>
                        </m:num>
                        <m:den>
                          <m:r>
                            <a:rPr lang="en-GB" sz="600" b="0" i="1" smtClean="0">
                              <a:latin typeface="Cambria Math" panose="02040503050406030204" pitchFamily="18" charset="0"/>
                            </a:rPr>
                            <m:t>𝑎𝑣𝑎𝑖𝑙𝑎𝑏𝑙𝑒</m:t>
                          </m:r>
                          <m:r>
                            <a:rPr lang="en-GB" sz="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600" b="0" i="1" smtClean="0">
                              <a:latin typeface="Cambria Math" panose="02040503050406030204" pitchFamily="18" charset="0"/>
                            </a:rPr>
                            <m:t>𝑝𝑜𝑠𝑖𝑡𝑖𝑜𝑛𝑠</m:t>
                          </m:r>
                        </m:den>
                      </m:f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C767898-DB5E-23FE-228C-79F6BB01A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142" y="5305388"/>
                <a:ext cx="1573570" cy="28135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0D34301-4B2E-E9B1-338B-C4EA2FF127D7}"/>
                  </a:ext>
                </a:extLst>
              </p:cNvPr>
              <p:cNvSpPr/>
              <p:nvPr/>
            </p:nvSpPr>
            <p:spPr>
              <a:xfrm>
                <a:off x="7070151" y="5589207"/>
                <a:ext cx="2002126" cy="281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" b="0" i="1" smtClean="0">
                          <a:latin typeface="Cambria Math" panose="02040503050406030204" pitchFamily="18" charset="0"/>
                        </a:rPr>
                        <m:t>𝑚𝑜𝑑𝑢𝑙𝑎𝑡𝑖𝑜𝑛</m:t>
                      </m:r>
                      <m:r>
                        <a:rPr lang="en-GB" sz="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6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GB" sz="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6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GB" sz="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6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GB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600" b="0" i="1" smtClean="0">
                                  <a:latin typeface="Cambria Math" panose="02040503050406030204" pitchFamily="18" charset="0"/>
                                </a:rPr>
                                <m:t>𝑜𝑐𝑐𝑢𝑝𝑎𝑛𝑐𝑦</m:t>
                              </m:r>
                              <m:r>
                                <a:rPr lang="en-GB" sz="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600" b="0" i="1" smtClean="0">
                                  <a:latin typeface="Cambria Math" panose="02040503050406030204" pitchFamily="18" charset="0"/>
                                </a:rPr>
                                <m:t>𝑟𝑎𝑡𝑖𝑜</m:t>
                              </m:r>
                            </m:e>
                            <m:sup>
                              <m:r>
                                <a:rPr lang="en-GB" sz="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0D34301-4B2E-E9B1-338B-C4EA2FF12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51" y="5589207"/>
                <a:ext cx="2002126" cy="281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5" name="Picture 114" descr="Graphical user interface, application, Excel, line chart&#10;&#10;Description automatically generated">
            <a:extLst>
              <a:ext uri="{FF2B5EF4-FFF2-40B4-BE49-F238E27FC236}">
                <a16:creationId xmlns:a16="http://schemas.microsoft.com/office/drawing/2014/main" id="{79ACC8A9-0EE7-D32D-D25A-1CDD374678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7614" y="3948427"/>
            <a:ext cx="5240436" cy="2595730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64BD9BF-DC1C-7415-2ABC-591F942DCEE5}"/>
              </a:ext>
            </a:extLst>
          </p:cNvPr>
          <p:cNvGrpSpPr>
            <a:grpSpLocks noChangeAspect="1"/>
          </p:cNvGrpSpPr>
          <p:nvPr/>
        </p:nvGrpSpPr>
        <p:grpSpPr>
          <a:xfrm>
            <a:off x="819268" y="3948114"/>
            <a:ext cx="1683710" cy="1325834"/>
            <a:chOff x="1251381" y="4359957"/>
            <a:chExt cx="1683710" cy="1325834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E3A01A6-5128-F386-BBDA-C1F5929E5A2C}"/>
                </a:ext>
              </a:extLst>
            </p:cNvPr>
            <p:cNvSpPr/>
            <p:nvPr/>
          </p:nvSpPr>
          <p:spPr>
            <a:xfrm>
              <a:off x="1269629" y="4373140"/>
              <a:ext cx="1665462" cy="12276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urved Connector 113">
              <a:extLst>
                <a:ext uri="{FF2B5EF4-FFF2-40B4-BE49-F238E27FC236}">
                  <a16:creationId xmlns:a16="http://schemas.microsoft.com/office/drawing/2014/main" id="{069EF182-271C-8C70-70BC-2696EF34CAB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896483" y="5077697"/>
              <a:ext cx="229362" cy="227834"/>
            </a:xfrm>
            <a:prstGeom prst="curvedConnector3">
              <a:avLst>
                <a:gd name="adj1" fmla="val 99219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9972F82-6FED-70E2-63A2-3E9E6354D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5998" y="5270295"/>
              <a:ext cx="246219" cy="2462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R</a:t>
              </a:r>
            </a:p>
          </p:txBody>
        </p:sp>
        <p:pic>
          <p:nvPicPr>
            <p:cNvPr id="1026" name="Picture 2" descr="Translation: DNA to mRNA to Protein | Learn Science at Scitable">
              <a:extLst>
                <a:ext uri="{FF2B5EF4-FFF2-40B4-BE49-F238E27FC236}">
                  <a16:creationId xmlns:a16="http://schemas.microsoft.com/office/drawing/2014/main" id="{44C8FBCE-54D0-B102-4EC3-3012107E05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5" t="30702" r="45237" b="62306"/>
            <a:stretch/>
          </p:blipFill>
          <p:spPr bwMode="auto">
            <a:xfrm rot="19910122" flipV="1">
              <a:off x="2172160" y="5361661"/>
              <a:ext cx="573758" cy="92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Translation: DNA to mRNA to Protein | Learn Science at Scitable">
              <a:extLst>
                <a:ext uri="{FF2B5EF4-FFF2-40B4-BE49-F238E27FC236}">
                  <a16:creationId xmlns:a16="http://schemas.microsoft.com/office/drawing/2014/main" id="{4ACAA0D8-B344-EC50-3E17-8C6479D308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5" t="30702" r="20741" b="62809"/>
            <a:stretch/>
          </p:blipFill>
          <p:spPr bwMode="auto">
            <a:xfrm flipV="1">
              <a:off x="1453065" y="4915632"/>
              <a:ext cx="1335429" cy="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1C366B8-68D4-0953-5B72-BCF96F9BF4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7006" y="4812012"/>
              <a:ext cx="246219" cy="2462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D3B7151-EF0F-5A72-D2B2-EA51693112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4950" y="4817386"/>
              <a:ext cx="246219" cy="2462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FA9A846-484B-F1DF-DBA9-A64B912356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9934" y="4815167"/>
              <a:ext cx="246219" cy="2462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07088DB-AEB6-A811-8DEB-7490744979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7878" y="4820541"/>
              <a:ext cx="246219" cy="2462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70D5266-D014-823C-E6DA-E65042DF89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1167" y="4709128"/>
              <a:ext cx="114864" cy="117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F1B504C-38BE-FC01-93DF-235FAAB9D3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8534" y="4696480"/>
              <a:ext cx="114864" cy="117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F2A6D06-99F0-05D2-F593-0764F313C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5965" y="4585895"/>
              <a:ext cx="114864" cy="117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8CA586D-995E-99B1-732F-F3A1951C93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05583" y="4707427"/>
              <a:ext cx="114864" cy="117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3CB094E-7132-263B-5DD6-CEBAA6B2C4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3014" y="4596842"/>
              <a:ext cx="114864" cy="117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7786DF0-EB47-AF16-C8E3-0A03F7FD63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2291" y="4712956"/>
              <a:ext cx="114864" cy="117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93CDC87-1A98-9F10-F7F6-DC2D32569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9723" y="4602371"/>
              <a:ext cx="114864" cy="117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1C08235-D496-8FED-042A-6042B87BA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7494" y="4517248"/>
              <a:ext cx="114864" cy="117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3C92A32-2E85-1A3D-9C31-C0DE8E885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2011" y="4466977"/>
              <a:ext cx="114864" cy="117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455167D-3F09-EF52-8BB8-F74ADB0856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769" y="4517248"/>
              <a:ext cx="114864" cy="117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CD605C-2F42-1515-7E58-3425B01C8B29}"/>
                </a:ext>
              </a:extLst>
            </p:cNvPr>
            <p:cNvSpPr txBox="1"/>
            <p:nvPr/>
          </p:nvSpPr>
          <p:spPr>
            <a:xfrm>
              <a:off x="1546182" y="4848110"/>
              <a:ext cx="26477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</a:rPr>
                <a:t>EC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BCA0AA1-3117-6743-1EC6-461658C5D5D8}"/>
                </a:ext>
              </a:extLst>
            </p:cNvPr>
            <p:cNvSpPr txBox="1"/>
            <p:nvPr/>
          </p:nvSpPr>
          <p:spPr>
            <a:xfrm>
              <a:off x="1824253" y="4848934"/>
              <a:ext cx="26477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</a:rPr>
                <a:t>EC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D1D7F2C-AD1B-00BD-B6FF-487E6633CEDF}"/>
                </a:ext>
              </a:extLst>
            </p:cNvPr>
            <p:cNvSpPr txBox="1"/>
            <p:nvPr/>
          </p:nvSpPr>
          <p:spPr>
            <a:xfrm>
              <a:off x="2092376" y="4848180"/>
              <a:ext cx="26477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</a:rPr>
                <a:t>EC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A461834-1565-229A-A4FE-BD43FFF990D4}"/>
                </a:ext>
              </a:extLst>
            </p:cNvPr>
            <p:cNvSpPr txBox="1"/>
            <p:nvPr/>
          </p:nvSpPr>
          <p:spPr>
            <a:xfrm>
              <a:off x="2368593" y="4850648"/>
              <a:ext cx="26477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</a:rPr>
                <a:t>EC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AFB48A-50C5-ACDD-FE50-56D0CCA76DCD}"/>
                </a:ext>
              </a:extLst>
            </p:cNvPr>
            <p:cNvSpPr txBox="1"/>
            <p:nvPr/>
          </p:nvSpPr>
          <p:spPr>
            <a:xfrm>
              <a:off x="2339447" y="5468484"/>
              <a:ext cx="447555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mRNA</a:t>
              </a:r>
              <a:endParaRPr lang="en-US" sz="14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78EB3F0-0ABE-87ED-671D-189A43553554}"/>
                </a:ext>
              </a:extLst>
            </p:cNvPr>
            <p:cNvSpPr txBox="1"/>
            <p:nvPr/>
          </p:nvSpPr>
          <p:spPr>
            <a:xfrm>
              <a:off x="1307847" y="5347236"/>
              <a:ext cx="620681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free </a:t>
              </a:r>
            </a:p>
            <a:p>
              <a:r>
                <a:rPr lang="en-US" sz="800" dirty="0"/>
                <a:t>ribosomes</a:t>
              </a:r>
              <a:endParaRPr lang="en-US" sz="1400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8FD4F5C-C888-51CF-76E4-EF37CDC76D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026" y="5241775"/>
              <a:ext cx="246219" cy="2462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R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53BBB96-177A-2313-3E89-8E4081C40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0337" y="5220545"/>
              <a:ext cx="246219" cy="2462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R</a:t>
              </a:r>
            </a:p>
          </p:txBody>
        </p:sp>
        <p:cxnSp>
          <p:nvCxnSpPr>
            <p:cNvPr id="111" name="Curved Connector 110">
              <a:extLst>
                <a:ext uri="{FF2B5EF4-FFF2-40B4-BE49-F238E27FC236}">
                  <a16:creationId xmlns:a16="http://schemas.microsoft.com/office/drawing/2014/main" id="{D21F1595-39A7-393C-81EA-9C8E0EB49CBA}"/>
                </a:ext>
              </a:extLst>
            </p:cNvPr>
            <p:cNvCxnSpPr/>
            <p:nvPr/>
          </p:nvCxnSpPr>
          <p:spPr>
            <a:xfrm rot="10800000">
              <a:off x="2127795" y="5077263"/>
              <a:ext cx="229362" cy="227834"/>
            </a:xfrm>
            <a:prstGeom prst="curvedConnector3">
              <a:avLst>
                <a:gd name="adj1" fmla="val 99219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1B40C6A-0C25-4CF7-581C-D0E0E52EADCD}"/>
                </a:ext>
              </a:extLst>
            </p:cNvPr>
            <p:cNvSpPr txBox="1"/>
            <p:nvPr/>
          </p:nvSpPr>
          <p:spPr>
            <a:xfrm>
              <a:off x="1251381" y="4359957"/>
              <a:ext cx="1228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polysomes of elongating </a:t>
              </a:r>
            </a:p>
            <a:p>
              <a:r>
                <a:rPr lang="en-US" sz="800" dirty="0"/>
                <a:t>ribocomplexes</a:t>
              </a:r>
              <a:endParaRPr lang="en-US" sz="1400" dirty="0"/>
            </a:p>
          </p:txBody>
        </p:sp>
      </p:grpSp>
      <p:sp>
        <p:nvSpPr>
          <p:cNvPr id="6" name="Frame 5">
            <a:extLst>
              <a:ext uri="{FF2B5EF4-FFF2-40B4-BE49-F238E27FC236}">
                <a16:creationId xmlns:a16="http://schemas.microsoft.com/office/drawing/2014/main" id="{5E76FF4D-6735-2C5E-3904-0D2F3CFF0476}"/>
              </a:ext>
            </a:extLst>
          </p:cNvPr>
          <p:cNvSpPr/>
          <p:nvPr/>
        </p:nvSpPr>
        <p:spPr>
          <a:xfrm>
            <a:off x="535764" y="960782"/>
            <a:ext cx="1991082" cy="1786225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2A81C-7F7A-4348-AB0D-6A1406A5AD08}"/>
              </a:ext>
            </a:extLst>
          </p:cNvPr>
          <p:cNvSpPr txBox="1"/>
          <p:nvPr/>
        </p:nvSpPr>
        <p:spPr>
          <a:xfrm>
            <a:off x="1566306" y="1083840"/>
            <a:ext cx="946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cellular ribosomes </a:t>
            </a:r>
          </a:p>
          <a:p>
            <a:r>
              <a:rPr lang="en-US" sz="800" dirty="0">
                <a:solidFill>
                  <a:srgbClr val="C00000"/>
                </a:solidFill>
              </a:rPr>
              <a:t>resource pool</a:t>
            </a:r>
          </a:p>
        </p:txBody>
      </p:sp>
      <p:pic>
        <p:nvPicPr>
          <p:cNvPr id="112" name="Picture 2" descr="Translation: DNA to mRNA to Protein | Learn Science at Scitable">
            <a:extLst>
              <a:ext uri="{FF2B5EF4-FFF2-40B4-BE49-F238E27FC236}">
                <a16:creationId xmlns:a16="http://schemas.microsoft.com/office/drawing/2014/main" id="{06008C08-E366-167C-DC0B-37E2FC4F4C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5" t="30702" r="67954" b="63432"/>
          <a:stretch/>
        </p:blipFill>
        <p:spPr bwMode="auto">
          <a:xfrm flipV="1">
            <a:off x="816488" y="1866376"/>
            <a:ext cx="224590" cy="6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0D257AC-28FC-B939-7248-29603D1217D6}"/>
              </a:ext>
            </a:extLst>
          </p:cNvPr>
          <p:cNvGrpSpPr>
            <a:grpSpLocks noChangeAspect="1"/>
          </p:cNvGrpSpPr>
          <p:nvPr/>
        </p:nvGrpSpPr>
        <p:grpSpPr>
          <a:xfrm>
            <a:off x="877168" y="1122969"/>
            <a:ext cx="135194" cy="232757"/>
            <a:chOff x="5024713" y="2145792"/>
            <a:chExt cx="174624" cy="300642"/>
          </a:xfrm>
        </p:grpSpPr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0941CC5B-0345-5D25-AD96-E74C779A5E6F}"/>
                </a:ext>
              </a:extLst>
            </p:cNvPr>
            <p:cNvSpPr/>
            <p:nvPr/>
          </p:nvSpPr>
          <p:spPr>
            <a:xfrm>
              <a:off x="5031798" y="2145792"/>
              <a:ext cx="160457" cy="215129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F61CD9DE-1C50-3FC8-04D4-EF05B4CE0BD6}"/>
                </a:ext>
              </a:extLst>
            </p:cNvPr>
            <p:cNvSpPr/>
            <p:nvPr/>
          </p:nvSpPr>
          <p:spPr>
            <a:xfrm rot="16200000">
              <a:off x="5078001" y="2331594"/>
              <a:ext cx="68050" cy="161630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rapezium 120">
              <a:extLst>
                <a:ext uri="{FF2B5EF4-FFF2-40B4-BE49-F238E27FC236}">
                  <a16:creationId xmlns:a16="http://schemas.microsoft.com/office/drawing/2014/main" id="{6D1DD0BE-3AFE-83DF-1523-3409D80B7328}"/>
                </a:ext>
              </a:extLst>
            </p:cNvPr>
            <p:cNvSpPr/>
            <p:nvPr/>
          </p:nvSpPr>
          <p:spPr>
            <a:xfrm>
              <a:off x="5057812" y="2281655"/>
              <a:ext cx="108427" cy="161729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rapezium 121">
              <a:extLst>
                <a:ext uri="{FF2B5EF4-FFF2-40B4-BE49-F238E27FC236}">
                  <a16:creationId xmlns:a16="http://schemas.microsoft.com/office/drawing/2014/main" id="{6223B4A9-D4B6-16F5-C15A-DF597347DFC6}"/>
                </a:ext>
              </a:extLst>
            </p:cNvPr>
            <p:cNvSpPr/>
            <p:nvPr/>
          </p:nvSpPr>
          <p:spPr>
            <a:xfrm flipV="1">
              <a:off x="5024713" y="2203994"/>
              <a:ext cx="174624" cy="177902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BE65781-CD18-5BF3-0091-B6D9B4751A5A}"/>
              </a:ext>
            </a:extLst>
          </p:cNvPr>
          <p:cNvGrpSpPr>
            <a:grpSpLocks noChangeAspect="1"/>
          </p:cNvGrpSpPr>
          <p:nvPr/>
        </p:nvGrpSpPr>
        <p:grpSpPr>
          <a:xfrm>
            <a:off x="1059803" y="1075094"/>
            <a:ext cx="135194" cy="232757"/>
            <a:chOff x="5024713" y="2145792"/>
            <a:chExt cx="174624" cy="300642"/>
          </a:xfrm>
        </p:grpSpPr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602E265B-3A6E-0FD4-B8E8-8E2E4C94F008}"/>
                </a:ext>
              </a:extLst>
            </p:cNvPr>
            <p:cNvSpPr/>
            <p:nvPr/>
          </p:nvSpPr>
          <p:spPr>
            <a:xfrm>
              <a:off x="5031798" y="2145792"/>
              <a:ext cx="160457" cy="215129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50331070-25A3-530F-A755-C6D4EF4C95E3}"/>
                </a:ext>
              </a:extLst>
            </p:cNvPr>
            <p:cNvSpPr/>
            <p:nvPr/>
          </p:nvSpPr>
          <p:spPr>
            <a:xfrm rot="16200000">
              <a:off x="5078001" y="2331594"/>
              <a:ext cx="68050" cy="161630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rapezium 125">
              <a:extLst>
                <a:ext uri="{FF2B5EF4-FFF2-40B4-BE49-F238E27FC236}">
                  <a16:creationId xmlns:a16="http://schemas.microsoft.com/office/drawing/2014/main" id="{522C919A-7445-BFFF-A2AC-1E475D3AB201}"/>
                </a:ext>
              </a:extLst>
            </p:cNvPr>
            <p:cNvSpPr/>
            <p:nvPr/>
          </p:nvSpPr>
          <p:spPr>
            <a:xfrm>
              <a:off x="5057812" y="2281655"/>
              <a:ext cx="108427" cy="161729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rapezium 126">
              <a:extLst>
                <a:ext uri="{FF2B5EF4-FFF2-40B4-BE49-F238E27FC236}">
                  <a16:creationId xmlns:a16="http://schemas.microsoft.com/office/drawing/2014/main" id="{E692AE06-4E63-FE8A-918B-62D1DCDCECDA}"/>
                </a:ext>
              </a:extLst>
            </p:cNvPr>
            <p:cNvSpPr/>
            <p:nvPr/>
          </p:nvSpPr>
          <p:spPr>
            <a:xfrm flipV="1">
              <a:off x="5024713" y="2203994"/>
              <a:ext cx="174624" cy="177902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F708941-FF26-520F-1E6C-C7993C7B52A5}"/>
              </a:ext>
            </a:extLst>
          </p:cNvPr>
          <p:cNvGrpSpPr>
            <a:grpSpLocks noChangeAspect="1"/>
          </p:cNvGrpSpPr>
          <p:nvPr/>
        </p:nvGrpSpPr>
        <p:grpSpPr>
          <a:xfrm>
            <a:off x="1449885" y="1073450"/>
            <a:ext cx="135194" cy="232757"/>
            <a:chOff x="5024713" y="2145792"/>
            <a:chExt cx="174624" cy="300642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F3543B06-C350-734E-2650-BA9C12070F2A}"/>
                </a:ext>
              </a:extLst>
            </p:cNvPr>
            <p:cNvSpPr/>
            <p:nvPr/>
          </p:nvSpPr>
          <p:spPr>
            <a:xfrm>
              <a:off x="5031798" y="2145792"/>
              <a:ext cx="160457" cy="215129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7034F14-F45A-133D-517F-A422846CAFBC}"/>
                </a:ext>
              </a:extLst>
            </p:cNvPr>
            <p:cNvSpPr/>
            <p:nvPr/>
          </p:nvSpPr>
          <p:spPr>
            <a:xfrm rot="16200000">
              <a:off x="5078001" y="2331594"/>
              <a:ext cx="68050" cy="161630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rapezium 130">
              <a:extLst>
                <a:ext uri="{FF2B5EF4-FFF2-40B4-BE49-F238E27FC236}">
                  <a16:creationId xmlns:a16="http://schemas.microsoft.com/office/drawing/2014/main" id="{E938C121-F7F1-3BD0-5E25-AEDE5F13BC72}"/>
                </a:ext>
              </a:extLst>
            </p:cNvPr>
            <p:cNvSpPr/>
            <p:nvPr/>
          </p:nvSpPr>
          <p:spPr>
            <a:xfrm>
              <a:off x="5057812" y="2281655"/>
              <a:ext cx="108427" cy="161729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Trapezium 131">
              <a:extLst>
                <a:ext uri="{FF2B5EF4-FFF2-40B4-BE49-F238E27FC236}">
                  <a16:creationId xmlns:a16="http://schemas.microsoft.com/office/drawing/2014/main" id="{C2CA4E0C-AC17-A867-E444-B6F41BAB9DE6}"/>
                </a:ext>
              </a:extLst>
            </p:cNvPr>
            <p:cNvSpPr/>
            <p:nvPr/>
          </p:nvSpPr>
          <p:spPr>
            <a:xfrm flipV="1">
              <a:off x="5024713" y="2203994"/>
              <a:ext cx="174624" cy="177902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C87CE46-5414-474B-7150-ADCED48EDB1E}"/>
              </a:ext>
            </a:extLst>
          </p:cNvPr>
          <p:cNvGrpSpPr>
            <a:grpSpLocks noChangeAspect="1"/>
          </p:cNvGrpSpPr>
          <p:nvPr/>
        </p:nvGrpSpPr>
        <p:grpSpPr>
          <a:xfrm>
            <a:off x="1255441" y="1144497"/>
            <a:ext cx="135194" cy="232757"/>
            <a:chOff x="5024713" y="2145792"/>
            <a:chExt cx="174624" cy="300642"/>
          </a:xfrm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900E45F1-2414-B62B-A947-BDAC2F2A7341}"/>
                </a:ext>
              </a:extLst>
            </p:cNvPr>
            <p:cNvSpPr/>
            <p:nvPr/>
          </p:nvSpPr>
          <p:spPr>
            <a:xfrm>
              <a:off x="5031798" y="2145792"/>
              <a:ext cx="160457" cy="215129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5360912-AA4A-6B45-BC25-5A09BF603A28}"/>
                </a:ext>
              </a:extLst>
            </p:cNvPr>
            <p:cNvSpPr/>
            <p:nvPr/>
          </p:nvSpPr>
          <p:spPr>
            <a:xfrm rot="16200000">
              <a:off x="5078001" y="2331594"/>
              <a:ext cx="68050" cy="161630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rapezium 135">
              <a:extLst>
                <a:ext uri="{FF2B5EF4-FFF2-40B4-BE49-F238E27FC236}">
                  <a16:creationId xmlns:a16="http://schemas.microsoft.com/office/drawing/2014/main" id="{8F68A529-B09A-A6D1-3630-629E3569C77A}"/>
                </a:ext>
              </a:extLst>
            </p:cNvPr>
            <p:cNvSpPr/>
            <p:nvPr/>
          </p:nvSpPr>
          <p:spPr>
            <a:xfrm>
              <a:off x="5057812" y="2281655"/>
              <a:ext cx="108427" cy="161729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Trapezium 136">
              <a:extLst>
                <a:ext uri="{FF2B5EF4-FFF2-40B4-BE49-F238E27FC236}">
                  <a16:creationId xmlns:a16="http://schemas.microsoft.com/office/drawing/2014/main" id="{6166A9B7-080C-A578-E349-4E393C711C37}"/>
                </a:ext>
              </a:extLst>
            </p:cNvPr>
            <p:cNvSpPr/>
            <p:nvPr/>
          </p:nvSpPr>
          <p:spPr>
            <a:xfrm flipV="1">
              <a:off x="5024713" y="2203994"/>
              <a:ext cx="174624" cy="177902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8" name="Picture 2" descr="Translation: DNA to mRNA to Protein | Learn Science at Scitable">
            <a:extLst>
              <a:ext uri="{FF2B5EF4-FFF2-40B4-BE49-F238E27FC236}">
                <a16:creationId xmlns:a16="http://schemas.microsoft.com/office/drawing/2014/main" id="{FE66FF66-96F4-4350-5D29-E192E5F47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5" t="30702" r="45237" b="62306"/>
          <a:stretch/>
        </p:blipFill>
        <p:spPr bwMode="auto">
          <a:xfrm flipV="1">
            <a:off x="1712078" y="1857142"/>
            <a:ext cx="495684" cy="7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2C33EC5-C05F-210C-D200-01B65C6AE00D}"/>
              </a:ext>
            </a:extLst>
          </p:cNvPr>
          <p:cNvGrpSpPr>
            <a:grpSpLocks noChangeAspect="1"/>
          </p:cNvGrpSpPr>
          <p:nvPr/>
        </p:nvGrpSpPr>
        <p:grpSpPr>
          <a:xfrm>
            <a:off x="861186" y="1724311"/>
            <a:ext cx="135194" cy="232757"/>
            <a:chOff x="5024713" y="2145792"/>
            <a:chExt cx="174624" cy="300642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EC19B409-0B74-376D-BC05-A98F02253E6B}"/>
                </a:ext>
              </a:extLst>
            </p:cNvPr>
            <p:cNvSpPr/>
            <p:nvPr/>
          </p:nvSpPr>
          <p:spPr>
            <a:xfrm>
              <a:off x="5031798" y="2145792"/>
              <a:ext cx="160457" cy="215129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603D5354-9DB1-9346-59A3-6F2ACE71D7E2}"/>
                </a:ext>
              </a:extLst>
            </p:cNvPr>
            <p:cNvSpPr/>
            <p:nvPr/>
          </p:nvSpPr>
          <p:spPr>
            <a:xfrm rot="16200000">
              <a:off x="5078001" y="2331594"/>
              <a:ext cx="68050" cy="161630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rapezium 141">
              <a:extLst>
                <a:ext uri="{FF2B5EF4-FFF2-40B4-BE49-F238E27FC236}">
                  <a16:creationId xmlns:a16="http://schemas.microsoft.com/office/drawing/2014/main" id="{5436EB35-5B02-C892-500C-CE121B00FCF8}"/>
                </a:ext>
              </a:extLst>
            </p:cNvPr>
            <p:cNvSpPr/>
            <p:nvPr/>
          </p:nvSpPr>
          <p:spPr>
            <a:xfrm>
              <a:off x="5057812" y="2281655"/>
              <a:ext cx="108427" cy="161729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Trapezium 142">
              <a:extLst>
                <a:ext uri="{FF2B5EF4-FFF2-40B4-BE49-F238E27FC236}">
                  <a16:creationId xmlns:a16="http://schemas.microsoft.com/office/drawing/2014/main" id="{B8EACE9D-AAB7-7804-812D-0A8B2FD1BCAD}"/>
                </a:ext>
              </a:extLst>
            </p:cNvPr>
            <p:cNvSpPr/>
            <p:nvPr/>
          </p:nvSpPr>
          <p:spPr>
            <a:xfrm flipV="1">
              <a:off x="5024713" y="2203994"/>
              <a:ext cx="174624" cy="177902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C72C00A9-BB37-CF2E-EDF1-D25EFCF29503}"/>
              </a:ext>
            </a:extLst>
          </p:cNvPr>
          <p:cNvSpPr txBox="1"/>
          <p:nvPr/>
        </p:nvSpPr>
        <p:spPr>
          <a:xfrm>
            <a:off x="502204" y="2519729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Initiation Complexes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5C237A5-C438-2667-B994-1A8240447201}"/>
              </a:ext>
            </a:extLst>
          </p:cNvPr>
          <p:cNvSpPr txBox="1"/>
          <p:nvPr/>
        </p:nvSpPr>
        <p:spPr>
          <a:xfrm>
            <a:off x="1474289" y="2522759"/>
            <a:ext cx="1111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Elongation Complexes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E378C26-F60F-6043-F302-3C151AF3BBD3}"/>
              </a:ext>
            </a:extLst>
          </p:cNvPr>
          <p:cNvGrpSpPr>
            <a:grpSpLocks noChangeAspect="1"/>
          </p:cNvGrpSpPr>
          <p:nvPr/>
        </p:nvGrpSpPr>
        <p:grpSpPr>
          <a:xfrm>
            <a:off x="1781871" y="1736111"/>
            <a:ext cx="135194" cy="232757"/>
            <a:chOff x="5024713" y="2145792"/>
            <a:chExt cx="174624" cy="300642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69747F29-31D6-22A2-DF5D-30DEE1577507}"/>
                </a:ext>
              </a:extLst>
            </p:cNvPr>
            <p:cNvSpPr/>
            <p:nvPr/>
          </p:nvSpPr>
          <p:spPr>
            <a:xfrm>
              <a:off x="5031798" y="2145792"/>
              <a:ext cx="160457" cy="215129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C82793F6-2AAF-54A4-E4D4-AF3037BBA47F}"/>
                </a:ext>
              </a:extLst>
            </p:cNvPr>
            <p:cNvSpPr/>
            <p:nvPr/>
          </p:nvSpPr>
          <p:spPr>
            <a:xfrm rot="16200000">
              <a:off x="5078001" y="2331594"/>
              <a:ext cx="68050" cy="161630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rapezium 148">
              <a:extLst>
                <a:ext uri="{FF2B5EF4-FFF2-40B4-BE49-F238E27FC236}">
                  <a16:creationId xmlns:a16="http://schemas.microsoft.com/office/drawing/2014/main" id="{410C99C8-B535-DD1E-6372-FA05E76DD726}"/>
                </a:ext>
              </a:extLst>
            </p:cNvPr>
            <p:cNvSpPr/>
            <p:nvPr/>
          </p:nvSpPr>
          <p:spPr>
            <a:xfrm>
              <a:off x="5057812" y="2281655"/>
              <a:ext cx="108427" cy="161729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Trapezium 149">
              <a:extLst>
                <a:ext uri="{FF2B5EF4-FFF2-40B4-BE49-F238E27FC236}">
                  <a16:creationId xmlns:a16="http://schemas.microsoft.com/office/drawing/2014/main" id="{12924043-82BE-B6E3-22E9-B9E8363956D7}"/>
                </a:ext>
              </a:extLst>
            </p:cNvPr>
            <p:cNvSpPr/>
            <p:nvPr/>
          </p:nvSpPr>
          <p:spPr>
            <a:xfrm flipV="1">
              <a:off x="5024713" y="2203994"/>
              <a:ext cx="174624" cy="177902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43FE2A4-AA6C-8EA1-B451-E2F0FD3ECA07}"/>
              </a:ext>
            </a:extLst>
          </p:cNvPr>
          <p:cNvGrpSpPr>
            <a:grpSpLocks noChangeAspect="1"/>
          </p:cNvGrpSpPr>
          <p:nvPr/>
        </p:nvGrpSpPr>
        <p:grpSpPr>
          <a:xfrm>
            <a:off x="2132127" y="1728491"/>
            <a:ext cx="135194" cy="232757"/>
            <a:chOff x="5024713" y="2145792"/>
            <a:chExt cx="174624" cy="300642"/>
          </a:xfrm>
        </p:grpSpPr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D87171D8-0318-5F74-6E6F-9917145DFDF6}"/>
                </a:ext>
              </a:extLst>
            </p:cNvPr>
            <p:cNvSpPr/>
            <p:nvPr/>
          </p:nvSpPr>
          <p:spPr>
            <a:xfrm>
              <a:off x="5031798" y="2145792"/>
              <a:ext cx="160457" cy="215129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669A3548-E7BC-EB96-E082-1601EC4A6D96}"/>
                </a:ext>
              </a:extLst>
            </p:cNvPr>
            <p:cNvSpPr/>
            <p:nvPr/>
          </p:nvSpPr>
          <p:spPr>
            <a:xfrm rot="16200000">
              <a:off x="5078001" y="2331594"/>
              <a:ext cx="68050" cy="161630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rapezium 158">
              <a:extLst>
                <a:ext uri="{FF2B5EF4-FFF2-40B4-BE49-F238E27FC236}">
                  <a16:creationId xmlns:a16="http://schemas.microsoft.com/office/drawing/2014/main" id="{47D208B9-C5C7-44C6-7DF0-B31726BA1BBC}"/>
                </a:ext>
              </a:extLst>
            </p:cNvPr>
            <p:cNvSpPr/>
            <p:nvPr/>
          </p:nvSpPr>
          <p:spPr>
            <a:xfrm>
              <a:off x="5057812" y="2281655"/>
              <a:ext cx="108427" cy="161729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Trapezium 159">
              <a:extLst>
                <a:ext uri="{FF2B5EF4-FFF2-40B4-BE49-F238E27FC236}">
                  <a16:creationId xmlns:a16="http://schemas.microsoft.com/office/drawing/2014/main" id="{99540234-4FEA-3B11-78A6-16DE9E146103}"/>
                </a:ext>
              </a:extLst>
            </p:cNvPr>
            <p:cNvSpPr/>
            <p:nvPr/>
          </p:nvSpPr>
          <p:spPr>
            <a:xfrm flipV="1">
              <a:off x="5024713" y="2203994"/>
              <a:ext cx="174624" cy="177902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1" name="Picture 2" descr="Translation: DNA to mRNA to Protein | Learn Science at Scitable">
            <a:extLst>
              <a:ext uri="{FF2B5EF4-FFF2-40B4-BE49-F238E27FC236}">
                <a16:creationId xmlns:a16="http://schemas.microsoft.com/office/drawing/2014/main" id="{072A5496-1AA0-76A6-20F5-07017842D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5" t="30702" r="67954" b="63432"/>
          <a:stretch/>
        </p:blipFill>
        <p:spPr bwMode="auto">
          <a:xfrm flipV="1">
            <a:off x="816488" y="2146144"/>
            <a:ext cx="224590" cy="6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 descr="Translation: DNA to mRNA to Protein | Learn Science at Scitable">
            <a:extLst>
              <a:ext uri="{FF2B5EF4-FFF2-40B4-BE49-F238E27FC236}">
                <a16:creationId xmlns:a16="http://schemas.microsoft.com/office/drawing/2014/main" id="{1D9596FF-A65A-0C5C-0F53-A7494D29B9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5" t="30702" r="45237" b="62306"/>
          <a:stretch/>
        </p:blipFill>
        <p:spPr bwMode="auto">
          <a:xfrm flipV="1">
            <a:off x="1698268" y="2146146"/>
            <a:ext cx="495684" cy="7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3C90C08-AAD2-2C35-6BFC-4CE5B3C2C215}"/>
              </a:ext>
            </a:extLst>
          </p:cNvPr>
          <p:cNvGrpSpPr>
            <a:grpSpLocks noChangeAspect="1"/>
          </p:cNvGrpSpPr>
          <p:nvPr/>
        </p:nvGrpSpPr>
        <p:grpSpPr>
          <a:xfrm>
            <a:off x="861186" y="2004079"/>
            <a:ext cx="135194" cy="232757"/>
            <a:chOff x="5024713" y="2145792"/>
            <a:chExt cx="174624" cy="300642"/>
          </a:xfrm>
        </p:grpSpPr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384087FB-F598-8970-0020-5BC3B5BBC819}"/>
                </a:ext>
              </a:extLst>
            </p:cNvPr>
            <p:cNvSpPr/>
            <p:nvPr/>
          </p:nvSpPr>
          <p:spPr>
            <a:xfrm>
              <a:off x="5031798" y="2145792"/>
              <a:ext cx="160457" cy="215129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AF099429-DFEB-E891-83E7-F48EC7CF502C}"/>
                </a:ext>
              </a:extLst>
            </p:cNvPr>
            <p:cNvSpPr/>
            <p:nvPr/>
          </p:nvSpPr>
          <p:spPr>
            <a:xfrm rot="16200000">
              <a:off x="5078001" y="2331594"/>
              <a:ext cx="68050" cy="161630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rapezium 165">
              <a:extLst>
                <a:ext uri="{FF2B5EF4-FFF2-40B4-BE49-F238E27FC236}">
                  <a16:creationId xmlns:a16="http://schemas.microsoft.com/office/drawing/2014/main" id="{CFF5488E-E99E-E260-9437-61B707666ADE}"/>
                </a:ext>
              </a:extLst>
            </p:cNvPr>
            <p:cNvSpPr/>
            <p:nvPr/>
          </p:nvSpPr>
          <p:spPr>
            <a:xfrm>
              <a:off x="5057812" y="2281655"/>
              <a:ext cx="108427" cy="161729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Trapezium 166">
              <a:extLst>
                <a:ext uri="{FF2B5EF4-FFF2-40B4-BE49-F238E27FC236}">
                  <a16:creationId xmlns:a16="http://schemas.microsoft.com/office/drawing/2014/main" id="{C11E37DC-FFB9-4EEB-9431-64BF3D551C21}"/>
                </a:ext>
              </a:extLst>
            </p:cNvPr>
            <p:cNvSpPr/>
            <p:nvPr/>
          </p:nvSpPr>
          <p:spPr>
            <a:xfrm flipV="1">
              <a:off x="5024713" y="2203994"/>
              <a:ext cx="174624" cy="177902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CEEA787-AFCF-E4D2-9D9C-99A3394B6E3B}"/>
              </a:ext>
            </a:extLst>
          </p:cNvPr>
          <p:cNvGrpSpPr>
            <a:grpSpLocks noChangeAspect="1"/>
          </p:cNvGrpSpPr>
          <p:nvPr/>
        </p:nvGrpSpPr>
        <p:grpSpPr>
          <a:xfrm>
            <a:off x="1851881" y="2025115"/>
            <a:ext cx="135194" cy="232757"/>
            <a:chOff x="5024713" y="2145792"/>
            <a:chExt cx="174624" cy="300642"/>
          </a:xfrm>
        </p:grpSpPr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F5C203B6-B9BF-48B4-31AA-10AD7DABD386}"/>
                </a:ext>
              </a:extLst>
            </p:cNvPr>
            <p:cNvSpPr/>
            <p:nvPr/>
          </p:nvSpPr>
          <p:spPr>
            <a:xfrm>
              <a:off x="5031798" y="2145792"/>
              <a:ext cx="160457" cy="215129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AA05E669-36C0-F2A2-A26A-89FFF9BB2436}"/>
                </a:ext>
              </a:extLst>
            </p:cNvPr>
            <p:cNvSpPr/>
            <p:nvPr/>
          </p:nvSpPr>
          <p:spPr>
            <a:xfrm rot="16200000">
              <a:off x="5078001" y="2331594"/>
              <a:ext cx="68050" cy="161630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rapezium 170">
              <a:extLst>
                <a:ext uri="{FF2B5EF4-FFF2-40B4-BE49-F238E27FC236}">
                  <a16:creationId xmlns:a16="http://schemas.microsoft.com/office/drawing/2014/main" id="{D8973630-77B4-3454-2C2B-888AF88E445B}"/>
                </a:ext>
              </a:extLst>
            </p:cNvPr>
            <p:cNvSpPr/>
            <p:nvPr/>
          </p:nvSpPr>
          <p:spPr>
            <a:xfrm>
              <a:off x="5057812" y="2281655"/>
              <a:ext cx="108427" cy="161729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Trapezium 171">
              <a:extLst>
                <a:ext uri="{FF2B5EF4-FFF2-40B4-BE49-F238E27FC236}">
                  <a16:creationId xmlns:a16="http://schemas.microsoft.com/office/drawing/2014/main" id="{77CE9B9F-4458-5218-6C1F-3AB0A87E3D54}"/>
                </a:ext>
              </a:extLst>
            </p:cNvPr>
            <p:cNvSpPr/>
            <p:nvPr/>
          </p:nvSpPr>
          <p:spPr>
            <a:xfrm flipV="1">
              <a:off x="5024713" y="2203994"/>
              <a:ext cx="174624" cy="177902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A877ACC-A7F1-A32E-E0A4-285B95F2D14F}"/>
              </a:ext>
            </a:extLst>
          </p:cNvPr>
          <p:cNvGrpSpPr>
            <a:grpSpLocks noChangeAspect="1"/>
          </p:cNvGrpSpPr>
          <p:nvPr/>
        </p:nvGrpSpPr>
        <p:grpSpPr>
          <a:xfrm>
            <a:off x="2095457" y="2025115"/>
            <a:ext cx="135194" cy="232757"/>
            <a:chOff x="5024713" y="2145792"/>
            <a:chExt cx="174624" cy="300642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C1C4F47D-023C-8A27-6F34-5FBE189FE7F7}"/>
                </a:ext>
              </a:extLst>
            </p:cNvPr>
            <p:cNvSpPr/>
            <p:nvPr/>
          </p:nvSpPr>
          <p:spPr>
            <a:xfrm>
              <a:off x="5031798" y="2145792"/>
              <a:ext cx="160457" cy="215129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ounded Rectangle 179">
              <a:extLst>
                <a:ext uri="{FF2B5EF4-FFF2-40B4-BE49-F238E27FC236}">
                  <a16:creationId xmlns:a16="http://schemas.microsoft.com/office/drawing/2014/main" id="{9FAF457E-5317-5C74-6890-02CD6C93C8A8}"/>
                </a:ext>
              </a:extLst>
            </p:cNvPr>
            <p:cNvSpPr/>
            <p:nvPr/>
          </p:nvSpPr>
          <p:spPr>
            <a:xfrm rot="16200000">
              <a:off x="5078001" y="2331594"/>
              <a:ext cx="68050" cy="161630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rapezium 180">
              <a:extLst>
                <a:ext uri="{FF2B5EF4-FFF2-40B4-BE49-F238E27FC236}">
                  <a16:creationId xmlns:a16="http://schemas.microsoft.com/office/drawing/2014/main" id="{CBEEA60D-4EB9-1F33-53C3-E2768A0275F5}"/>
                </a:ext>
              </a:extLst>
            </p:cNvPr>
            <p:cNvSpPr/>
            <p:nvPr/>
          </p:nvSpPr>
          <p:spPr>
            <a:xfrm>
              <a:off x="5057812" y="2281655"/>
              <a:ext cx="108427" cy="161729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Trapezium 181">
              <a:extLst>
                <a:ext uri="{FF2B5EF4-FFF2-40B4-BE49-F238E27FC236}">
                  <a16:creationId xmlns:a16="http://schemas.microsoft.com/office/drawing/2014/main" id="{2708ACEF-DF9C-73CD-EECC-F3EB50EF7248}"/>
                </a:ext>
              </a:extLst>
            </p:cNvPr>
            <p:cNvSpPr/>
            <p:nvPr/>
          </p:nvSpPr>
          <p:spPr>
            <a:xfrm flipV="1">
              <a:off x="5024713" y="2203994"/>
              <a:ext cx="174624" cy="177902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3" name="Picture 2" descr="Translation: DNA to mRNA to Protein | Learn Science at Scitable">
            <a:extLst>
              <a:ext uri="{FF2B5EF4-FFF2-40B4-BE49-F238E27FC236}">
                <a16:creationId xmlns:a16="http://schemas.microsoft.com/office/drawing/2014/main" id="{BD85C54A-928C-9302-8EA6-EDB59F10C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5" t="30702" r="67954" b="63432"/>
          <a:stretch/>
        </p:blipFill>
        <p:spPr bwMode="auto">
          <a:xfrm flipV="1">
            <a:off x="816488" y="2435499"/>
            <a:ext cx="224590" cy="6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Translation: DNA to mRNA to Protein | Learn Science at Scitable">
            <a:extLst>
              <a:ext uri="{FF2B5EF4-FFF2-40B4-BE49-F238E27FC236}">
                <a16:creationId xmlns:a16="http://schemas.microsoft.com/office/drawing/2014/main" id="{6CFD7900-DFA1-0E4E-D0C0-F2371F5B47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5" t="30702" r="45237" b="62306"/>
          <a:stretch/>
        </p:blipFill>
        <p:spPr bwMode="auto">
          <a:xfrm flipV="1">
            <a:off x="1719077" y="2407792"/>
            <a:ext cx="495684" cy="7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35422F6-B61A-F7E2-022A-A2B8D18D97DD}"/>
              </a:ext>
            </a:extLst>
          </p:cNvPr>
          <p:cNvGrpSpPr>
            <a:grpSpLocks noChangeAspect="1"/>
          </p:cNvGrpSpPr>
          <p:nvPr/>
        </p:nvGrpSpPr>
        <p:grpSpPr>
          <a:xfrm>
            <a:off x="861186" y="2293434"/>
            <a:ext cx="135194" cy="232757"/>
            <a:chOff x="5024713" y="2145792"/>
            <a:chExt cx="174624" cy="300642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09C372D5-D44B-2089-10AA-7307681FD06E}"/>
                </a:ext>
              </a:extLst>
            </p:cNvPr>
            <p:cNvSpPr/>
            <p:nvPr/>
          </p:nvSpPr>
          <p:spPr>
            <a:xfrm>
              <a:off x="5031798" y="2145792"/>
              <a:ext cx="160457" cy="215129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47F7C1C6-2D16-9B2F-0B01-62FAAC3B662C}"/>
                </a:ext>
              </a:extLst>
            </p:cNvPr>
            <p:cNvSpPr/>
            <p:nvPr/>
          </p:nvSpPr>
          <p:spPr>
            <a:xfrm rot="16200000">
              <a:off x="5078001" y="2331594"/>
              <a:ext cx="68050" cy="161630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rapezium 187">
              <a:extLst>
                <a:ext uri="{FF2B5EF4-FFF2-40B4-BE49-F238E27FC236}">
                  <a16:creationId xmlns:a16="http://schemas.microsoft.com/office/drawing/2014/main" id="{86A32C2A-9288-BA67-3231-1B8BCBCBA650}"/>
                </a:ext>
              </a:extLst>
            </p:cNvPr>
            <p:cNvSpPr/>
            <p:nvPr/>
          </p:nvSpPr>
          <p:spPr>
            <a:xfrm>
              <a:off x="5057812" y="2281655"/>
              <a:ext cx="108427" cy="161729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Trapezium 188">
              <a:extLst>
                <a:ext uri="{FF2B5EF4-FFF2-40B4-BE49-F238E27FC236}">
                  <a16:creationId xmlns:a16="http://schemas.microsoft.com/office/drawing/2014/main" id="{78840915-FC72-3293-0583-D069570E4C59}"/>
                </a:ext>
              </a:extLst>
            </p:cNvPr>
            <p:cNvSpPr/>
            <p:nvPr/>
          </p:nvSpPr>
          <p:spPr>
            <a:xfrm flipV="1">
              <a:off x="5024713" y="2203994"/>
              <a:ext cx="174624" cy="177902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14BA62F-F27D-C50E-5054-1BF869E4571A}"/>
              </a:ext>
            </a:extLst>
          </p:cNvPr>
          <p:cNvGrpSpPr>
            <a:grpSpLocks noChangeAspect="1"/>
          </p:cNvGrpSpPr>
          <p:nvPr/>
        </p:nvGrpSpPr>
        <p:grpSpPr>
          <a:xfrm>
            <a:off x="1697430" y="2286761"/>
            <a:ext cx="135194" cy="232757"/>
            <a:chOff x="5024713" y="2145792"/>
            <a:chExt cx="174624" cy="300642"/>
          </a:xfrm>
        </p:grpSpPr>
        <p:sp>
          <p:nvSpPr>
            <p:cNvPr id="191" name="Rounded Rectangle 190">
              <a:extLst>
                <a:ext uri="{FF2B5EF4-FFF2-40B4-BE49-F238E27FC236}">
                  <a16:creationId xmlns:a16="http://schemas.microsoft.com/office/drawing/2014/main" id="{E8CC90D5-CE57-C9A5-614B-490E875E9932}"/>
                </a:ext>
              </a:extLst>
            </p:cNvPr>
            <p:cNvSpPr/>
            <p:nvPr/>
          </p:nvSpPr>
          <p:spPr>
            <a:xfrm>
              <a:off x="5031798" y="2145792"/>
              <a:ext cx="160457" cy="215129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ounded Rectangle 191">
              <a:extLst>
                <a:ext uri="{FF2B5EF4-FFF2-40B4-BE49-F238E27FC236}">
                  <a16:creationId xmlns:a16="http://schemas.microsoft.com/office/drawing/2014/main" id="{B5A980E1-6C03-CAA1-243C-C6020A4C573D}"/>
                </a:ext>
              </a:extLst>
            </p:cNvPr>
            <p:cNvSpPr/>
            <p:nvPr/>
          </p:nvSpPr>
          <p:spPr>
            <a:xfrm rot="16200000">
              <a:off x="5078001" y="2331594"/>
              <a:ext cx="68050" cy="161630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rapezium 192">
              <a:extLst>
                <a:ext uri="{FF2B5EF4-FFF2-40B4-BE49-F238E27FC236}">
                  <a16:creationId xmlns:a16="http://schemas.microsoft.com/office/drawing/2014/main" id="{44B473EA-8049-0D9C-3872-4729A8BFB10C}"/>
                </a:ext>
              </a:extLst>
            </p:cNvPr>
            <p:cNvSpPr/>
            <p:nvPr/>
          </p:nvSpPr>
          <p:spPr>
            <a:xfrm>
              <a:off x="5057812" y="2281655"/>
              <a:ext cx="108427" cy="161729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rapezium 193">
              <a:extLst>
                <a:ext uri="{FF2B5EF4-FFF2-40B4-BE49-F238E27FC236}">
                  <a16:creationId xmlns:a16="http://schemas.microsoft.com/office/drawing/2014/main" id="{CCDAF4E3-6684-C56A-C258-42588711E35F}"/>
                </a:ext>
              </a:extLst>
            </p:cNvPr>
            <p:cNvSpPr/>
            <p:nvPr/>
          </p:nvSpPr>
          <p:spPr>
            <a:xfrm flipV="1">
              <a:off x="5024713" y="2203994"/>
              <a:ext cx="174624" cy="177902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FE8E3D8-9B67-72B9-6423-4CE4EB094BF4}"/>
              </a:ext>
            </a:extLst>
          </p:cNvPr>
          <p:cNvGrpSpPr>
            <a:grpSpLocks noChangeAspect="1"/>
          </p:cNvGrpSpPr>
          <p:nvPr/>
        </p:nvGrpSpPr>
        <p:grpSpPr>
          <a:xfrm>
            <a:off x="1854998" y="2286761"/>
            <a:ext cx="135194" cy="232757"/>
            <a:chOff x="5024713" y="2145792"/>
            <a:chExt cx="174624" cy="300642"/>
          </a:xfrm>
        </p:grpSpPr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F96EBE28-46B7-6A03-D317-BD7B5C1EAF58}"/>
                </a:ext>
              </a:extLst>
            </p:cNvPr>
            <p:cNvSpPr/>
            <p:nvPr/>
          </p:nvSpPr>
          <p:spPr>
            <a:xfrm>
              <a:off x="5031798" y="2145792"/>
              <a:ext cx="160457" cy="215129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Rounded Rectangle 196">
              <a:extLst>
                <a:ext uri="{FF2B5EF4-FFF2-40B4-BE49-F238E27FC236}">
                  <a16:creationId xmlns:a16="http://schemas.microsoft.com/office/drawing/2014/main" id="{3C8F17E6-F400-C74B-D204-CA577DD7EE3E}"/>
                </a:ext>
              </a:extLst>
            </p:cNvPr>
            <p:cNvSpPr/>
            <p:nvPr/>
          </p:nvSpPr>
          <p:spPr>
            <a:xfrm rot="16200000">
              <a:off x="5078001" y="2331594"/>
              <a:ext cx="68050" cy="161630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rapezium 197">
              <a:extLst>
                <a:ext uri="{FF2B5EF4-FFF2-40B4-BE49-F238E27FC236}">
                  <a16:creationId xmlns:a16="http://schemas.microsoft.com/office/drawing/2014/main" id="{21A5CE53-D255-A953-AE98-4183F87B7F66}"/>
                </a:ext>
              </a:extLst>
            </p:cNvPr>
            <p:cNvSpPr/>
            <p:nvPr/>
          </p:nvSpPr>
          <p:spPr>
            <a:xfrm>
              <a:off x="5057812" y="2281655"/>
              <a:ext cx="108427" cy="161729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Trapezium 198">
              <a:extLst>
                <a:ext uri="{FF2B5EF4-FFF2-40B4-BE49-F238E27FC236}">
                  <a16:creationId xmlns:a16="http://schemas.microsoft.com/office/drawing/2014/main" id="{B7F8B8A5-7A92-F43E-04CF-DCCC3839FF4B}"/>
                </a:ext>
              </a:extLst>
            </p:cNvPr>
            <p:cNvSpPr/>
            <p:nvPr/>
          </p:nvSpPr>
          <p:spPr>
            <a:xfrm flipV="1">
              <a:off x="5024713" y="2203994"/>
              <a:ext cx="174624" cy="177902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A9B3BA6-060C-C899-ABB3-83DBDB6430F4}"/>
              </a:ext>
            </a:extLst>
          </p:cNvPr>
          <p:cNvGrpSpPr>
            <a:grpSpLocks noChangeAspect="1"/>
          </p:cNvGrpSpPr>
          <p:nvPr/>
        </p:nvGrpSpPr>
        <p:grpSpPr>
          <a:xfrm>
            <a:off x="2146746" y="2286761"/>
            <a:ext cx="135194" cy="232757"/>
            <a:chOff x="5024713" y="2145792"/>
            <a:chExt cx="174624" cy="300642"/>
          </a:xfrm>
        </p:grpSpPr>
        <p:sp>
          <p:nvSpPr>
            <p:cNvPr id="201" name="Rounded Rectangle 200">
              <a:extLst>
                <a:ext uri="{FF2B5EF4-FFF2-40B4-BE49-F238E27FC236}">
                  <a16:creationId xmlns:a16="http://schemas.microsoft.com/office/drawing/2014/main" id="{A9397E09-9FA7-6634-4ADD-6DF94EA41387}"/>
                </a:ext>
              </a:extLst>
            </p:cNvPr>
            <p:cNvSpPr/>
            <p:nvPr/>
          </p:nvSpPr>
          <p:spPr>
            <a:xfrm>
              <a:off x="5031798" y="2145792"/>
              <a:ext cx="160457" cy="215129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1DF9A78E-174C-039F-0B33-5EFF099F011F}"/>
                </a:ext>
              </a:extLst>
            </p:cNvPr>
            <p:cNvSpPr/>
            <p:nvPr/>
          </p:nvSpPr>
          <p:spPr>
            <a:xfrm rot="16200000">
              <a:off x="5078001" y="2331594"/>
              <a:ext cx="68050" cy="161630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rapezium 202">
              <a:extLst>
                <a:ext uri="{FF2B5EF4-FFF2-40B4-BE49-F238E27FC236}">
                  <a16:creationId xmlns:a16="http://schemas.microsoft.com/office/drawing/2014/main" id="{10CD9934-8754-FCB4-7749-2109D6DDD53C}"/>
                </a:ext>
              </a:extLst>
            </p:cNvPr>
            <p:cNvSpPr/>
            <p:nvPr/>
          </p:nvSpPr>
          <p:spPr>
            <a:xfrm>
              <a:off x="5057812" y="2281655"/>
              <a:ext cx="108427" cy="161729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Trapezium 203">
              <a:extLst>
                <a:ext uri="{FF2B5EF4-FFF2-40B4-BE49-F238E27FC236}">
                  <a16:creationId xmlns:a16="http://schemas.microsoft.com/office/drawing/2014/main" id="{B46CD29E-F3C7-C11B-0594-427BD7653F2A}"/>
                </a:ext>
              </a:extLst>
            </p:cNvPr>
            <p:cNvSpPr/>
            <p:nvPr/>
          </p:nvSpPr>
          <p:spPr>
            <a:xfrm flipV="1">
              <a:off x="5024713" y="2203994"/>
              <a:ext cx="174624" cy="177902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4CCBD914-4A34-AEDD-1175-AA1018505B41}"/>
              </a:ext>
            </a:extLst>
          </p:cNvPr>
          <p:cNvSpPr txBox="1"/>
          <p:nvPr/>
        </p:nvSpPr>
        <p:spPr>
          <a:xfrm>
            <a:off x="1066611" y="1723571"/>
            <a:ext cx="59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B050"/>
                </a:solidFill>
              </a:rPr>
              <a:t>housekeeping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D59CED0-4894-DC75-9A36-994BBAA2CFB8}"/>
              </a:ext>
            </a:extLst>
          </p:cNvPr>
          <p:cNvSpPr txBox="1"/>
          <p:nvPr/>
        </p:nvSpPr>
        <p:spPr>
          <a:xfrm>
            <a:off x="1074362" y="2064539"/>
            <a:ext cx="698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catabolic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6036B03-55BC-C812-FC4D-3EBFC9A784E6}"/>
              </a:ext>
            </a:extLst>
          </p:cNvPr>
          <p:cNvSpPr txBox="1"/>
          <p:nvPr/>
        </p:nvSpPr>
        <p:spPr>
          <a:xfrm>
            <a:off x="1079845" y="2335844"/>
            <a:ext cx="698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ribosomal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06A0705-A42C-7AC4-898C-BB6869838546}"/>
              </a:ext>
            </a:extLst>
          </p:cNvPr>
          <p:cNvSpPr txBox="1"/>
          <p:nvPr/>
        </p:nvSpPr>
        <p:spPr>
          <a:xfrm>
            <a:off x="528013" y="1450879"/>
            <a:ext cx="2044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Translation process allocation strategy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31A345A-117D-C48B-D498-ED6CFFA533C4}"/>
              </a:ext>
            </a:extLst>
          </p:cNvPr>
          <p:cNvGrpSpPr>
            <a:grpSpLocks noChangeAspect="1"/>
          </p:cNvGrpSpPr>
          <p:nvPr/>
        </p:nvGrpSpPr>
        <p:grpSpPr>
          <a:xfrm>
            <a:off x="1999778" y="2286761"/>
            <a:ext cx="135194" cy="232757"/>
            <a:chOff x="5024713" y="2145792"/>
            <a:chExt cx="174624" cy="300642"/>
          </a:xfrm>
        </p:grpSpPr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C824E23A-E95B-A628-35EE-A1CEA5789706}"/>
                </a:ext>
              </a:extLst>
            </p:cNvPr>
            <p:cNvSpPr/>
            <p:nvPr/>
          </p:nvSpPr>
          <p:spPr>
            <a:xfrm>
              <a:off x="5031798" y="2145792"/>
              <a:ext cx="160457" cy="215129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ounded Rectangle 210">
              <a:extLst>
                <a:ext uri="{FF2B5EF4-FFF2-40B4-BE49-F238E27FC236}">
                  <a16:creationId xmlns:a16="http://schemas.microsoft.com/office/drawing/2014/main" id="{10352723-9371-6091-8232-B6810675ADE9}"/>
                </a:ext>
              </a:extLst>
            </p:cNvPr>
            <p:cNvSpPr/>
            <p:nvPr/>
          </p:nvSpPr>
          <p:spPr>
            <a:xfrm rot="16200000">
              <a:off x="5078001" y="2331594"/>
              <a:ext cx="68050" cy="161630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rapezium 211">
              <a:extLst>
                <a:ext uri="{FF2B5EF4-FFF2-40B4-BE49-F238E27FC236}">
                  <a16:creationId xmlns:a16="http://schemas.microsoft.com/office/drawing/2014/main" id="{87D3C92D-C9D3-B05F-B18F-F41C91D5038A}"/>
                </a:ext>
              </a:extLst>
            </p:cNvPr>
            <p:cNvSpPr/>
            <p:nvPr/>
          </p:nvSpPr>
          <p:spPr>
            <a:xfrm>
              <a:off x="5057812" y="2281655"/>
              <a:ext cx="108427" cy="161729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Trapezium 212">
              <a:extLst>
                <a:ext uri="{FF2B5EF4-FFF2-40B4-BE49-F238E27FC236}">
                  <a16:creationId xmlns:a16="http://schemas.microsoft.com/office/drawing/2014/main" id="{41CAC94A-5BAB-7FD7-A012-A467EDBA3982}"/>
                </a:ext>
              </a:extLst>
            </p:cNvPr>
            <p:cNvSpPr/>
            <p:nvPr/>
          </p:nvSpPr>
          <p:spPr>
            <a:xfrm flipV="1">
              <a:off x="5024713" y="2203994"/>
              <a:ext cx="174624" cy="177902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0242948-F19A-8B74-1764-F5D92FDFEF8B}"/>
              </a:ext>
            </a:extLst>
          </p:cNvPr>
          <p:cNvGrpSpPr>
            <a:grpSpLocks noChangeAspect="1"/>
          </p:cNvGrpSpPr>
          <p:nvPr/>
        </p:nvGrpSpPr>
        <p:grpSpPr>
          <a:xfrm>
            <a:off x="1967834" y="1734630"/>
            <a:ext cx="135194" cy="232757"/>
            <a:chOff x="5024713" y="2145792"/>
            <a:chExt cx="174624" cy="300642"/>
          </a:xfrm>
        </p:grpSpPr>
        <p:sp>
          <p:nvSpPr>
            <p:cNvPr id="215" name="Rounded Rectangle 214">
              <a:extLst>
                <a:ext uri="{FF2B5EF4-FFF2-40B4-BE49-F238E27FC236}">
                  <a16:creationId xmlns:a16="http://schemas.microsoft.com/office/drawing/2014/main" id="{6824DF75-26C0-C4F3-AEA4-EB7D946EA511}"/>
                </a:ext>
              </a:extLst>
            </p:cNvPr>
            <p:cNvSpPr/>
            <p:nvPr/>
          </p:nvSpPr>
          <p:spPr>
            <a:xfrm>
              <a:off x="5031798" y="2145792"/>
              <a:ext cx="160457" cy="215129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215">
              <a:extLst>
                <a:ext uri="{FF2B5EF4-FFF2-40B4-BE49-F238E27FC236}">
                  <a16:creationId xmlns:a16="http://schemas.microsoft.com/office/drawing/2014/main" id="{EC7A0148-AFCB-638F-7B1D-6CBF5C36EE4A}"/>
                </a:ext>
              </a:extLst>
            </p:cNvPr>
            <p:cNvSpPr/>
            <p:nvPr/>
          </p:nvSpPr>
          <p:spPr>
            <a:xfrm rot="16200000">
              <a:off x="5078001" y="2331594"/>
              <a:ext cx="68050" cy="161630"/>
            </a:xfrm>
            <a:prstGeom prst="roundRect">
              <a:avLst>
                <a:gd name="adj" fmla="val 4487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Trapezium 216">
              <a:extLst>
                <a:ext uri="{FF2B5EF4-FFF2-40B4-BE49-F238E27FC236}">
                  <a16:creationId xmlns:a16="http://schemas.microsoft.com/office/drawing/2014/main" id="{9EEC1FC0-B2E6-E533-D9D2-14A77A08600D}"/>
                </a:ext>
              </a:extLst>
            </p:cNvPr>
            <p:cNvSpPr/>
            <p:nvPr/>
          </p:nvSpPr>
          <p:spPr>
            <a:xfrm>
              <a:off x="5057812" y="2281655"/>
              <a:ext cx="108427" cy="161729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Trapezium 217">
              <a:extLst>
                <a:ext uri="{FF2B5EF4-FFF2-40B4-BE49-F238E27FC236}">
                  <a16:creationId xmlns:a16="http://schemas.microsoft.com/office/drawing/2014/main" id="{B511D77A-E7C2-35D1-8195-537C81A8ED0B}"/>
                </a:ext>
              </a:extLst>
            </p:cNvPr>
            <p:cNvSpPr/>
            <p:nvPr/>
          </p:nvSpPr>
          <p:spPr>
            <a:xfrm flipV="1">
              <a:off x="5024713" y="2203994"/>
              <a:ext cx="174624" cy="177902"/>
            </a:xfrm>
            <a:prstGeom prst="trapezoid">
              <a:avLst>
                <a:gd name="adj" fmla="val 31060"/>
              </a:avLst>
            </a:prstGeom>
            <a:solidFill>
              <a:srgbClr val="C0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362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ular Callout 140">
            <a:extLst>
              <a:ext uri="{FF2B5EF4-FFF2-40B4-BE49-F238E27FC236}">
                <a16:creationId xmlns:a16="http://schemas.microsoft.com/office/drawing/2014/main" id="{8707B827-A32D-5040-D10E-64488692C60D}"/>
              </a:ext>
            </a:extLst>
          </p:cNvPr>
          <p:cNvSpPr/>
          <p:nvPr/>
        </p:nvSpPr>
        <p:spPr>
          <a:xfrm>
            <a:off x="2424786" y="3788256"/>
            <a:ext cx="1554603" cy="708807"/>
          </a:xfrm>
          <a:prstGeom prst="wedgeRectCallout">
            <a:avLst>
              <a:gd name="adj1" fmla="val -37835"/>
              <a:gd name="adj2" fmla="val -72855"/>
            </a:avLst>
          </a:prstGeom>
          <a:solidFill>
            <a:schemeClr val="bg1">
              <a:lumMod val="95000"/>
              <a:alpha val="49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3C929E-7A4C-0F2A-75EB-240F6DCCBDA2}"/>
              </a:ext>
            </a:extLst>
          </p:cNvPr>
          <p:cNvSpPr/>
          <p:nvPr/>
        </p:nvSpPr>
        <p:spPr>
          <a:xfrm>
            <a:off x="900269" y="1773909"/>
            <a:ext cx="1665462" cy="1227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78E64215-41C4-460B-F8C9-444D7911082B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27123" y="2478466"/>
            <a:ext cx="229362" cy="227834"/>
          </a:xfrm>
          <a:prstGeom prst="curvedConnector3">
            <a:avLst>
              <a:gd name="adj1" fmla="val 99219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F75EA8A-437E-1EFD-C00D-3637662D94DF}"/>
              </a:ext>
            </a:extLst>
          </p:cNvPr>
          <p:cNvSpPr>
            <a:spLocks noChangeAspect="1"/>
          </p:cNvSpPr>
          <p:nvPr/>
        </p:nvSpPr>
        <p:spPr>
          <a:xfrm>
            <a:off x="1286638" y="2671064"/>
            <a:ext cx="246219" cy="246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</a:t>
            </a:r>
          </a:p>
        </p:txBody>
      </p:sp>
      <p:pic>
        <p:nvPicPr>
          <p:cNvPr id="7" name="Picture 2" descr="Translation: DNA to mRNA to Protein | Learn Science at Scitable">
            <a:extLst>
              <a:ext uri="{FF2B5EF4-FFF2-40B4-BE49-F238E27FC236}">
                <a16:creationId xmlns:a16="http://schemas.microsoft.com/office/drawing/2014/main" id="{81943532-970D-8205-C62F-9377FB800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5" t="30702" r="20741" b="62809"/>
          <a:stretch/>
        </p:blipFill>
        <p:spPr bwMode="auto">
          <a:xfrm flipV="1">
            <a:off x="1083705" y="2316401"/>
            <a:ext cx="1335429" cy="12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48B3B54-C053-A587-2450-C3F7D036C6B1}"/>
              </a:ext>
            </a:extLst>
          </p:cNvPr>
          <p:cNvSpPr>
            <a:spLocks noChangeAspect="1"/>
          </p:cNvSpPr>
          <p:nvPr/>
        </p:nvSpPr>
        <p:spPr>
          <a:xfrm>
            <a:off x="1187646" y="2212781"/>
            <a:ext cx="246219" cy="246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67C2A9-C732-F3F8-9628-283CA4C1BB00}"/>
              </a:ext>
            </a:extLst>
          </p:cNvPr>
          <p:cNvSpPr>
            <a:spLocks noChangeAspect="1"/>
          </p:cNvSpPr>
          <p:nvPr/>
        </p:nvSpPr>
        <p:spPr>
          <a:xfrm>
            <a:off x="1465590" y="2218155"/>
            <a:ext cx="246219" cy="246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50BD52-4B5B-7D35-BAC1-F7A8C898794E}"/>
              </a:ext>
            </a:extLst>
          </p:cNvPr>
          <p:cNvSpPr>
            <a:spLocks noChangeAspect="1"/>
          </p:cNvSpPr>
          <p:nvPr/>
        </p:nvSpPr>
        <p:spPr>
          <a:xfrm>
            <a:off x="1730574" y="2215936"/>
            <a:ext cx="246219" cy="246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7BD2C8-A808-B1D5-D06D-827A4C72019C}"/>
              </a:ext>
            </a:extLst>
          </p:cNvPr>
          <p:cNvSpPr>
            <a:spLocks noChangeAspect="1"/>
          </p:cNvSpPr>
          <p:nvPr/>
        </p:nvSpPr>
        <p:spPr>
          <a:xfrm>
            <a:off x="2008518" y="2221310"/>
            <a:ext cx="246219" cy="246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BA60B9-B977-0A2B-BC97-786A30EBC5BB}"/>
              </a:ext>
            </a:extLst>
          </p:cNvPr>
          <p:cNvSpPr>
            <a:spLocks noChangeAspect="1"/>
          </p:cNvSpPr>
          <p:nvPr/>
        </p:nvSpPr>
        <p:spPr>
          <a:xfrm>
            <a:off x="1311807" y="2109897"/>
            <a:ext cx="114864" cy="11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BF90C6-448D-023F-FB39-931DC7A0DCCA}"/>
              </a:ext>
            </a:extLst>
          </p:cNvPr>
          <p:cNvSpPr>
            <a:spLocks noChangeAspect="1"/>
          </p:cNvSpPr>
          <p:nvPr/>
        </p:nvSpPr>
        <p:spPr>
          <a:xfrm>
            <a:off x="1559174" y="2097249"/>
            <a:ext cx="114864" cy="11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AF06C9-D33F-8181-6228-4A19F430BE28}"/>
              </a:ext>
            </a:extLst>
          </p:cNvPr>
          <p:cNvSpPr>
            <a:spLocks noChangeAspect="1"/>
          </p:cNvSpPr>
          <p:nvPr/>
        </p:nvSpPr>
        <p:spPr>
          <a:xfrm>
            <a:off x="1616605" y="1986664"/>
            <a:ext cx="114864" cy="11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4EC93D-DBAD-54FF-2DF3-239F1272741F}"/>
              </a:ext>
            </a:extLst>
          </p:cNvPr>
          <p:cNvSpPr>
            <a:spLocks noChangeAspect="1"/>
          </p:cNvSpPr>
          <p:nvPr/>
        </p:nvSpPr>
        <p:spPr>
          <a:xfrm>
            <a:off x="1836223" y="2108196"/>
            <a:ext cx="114864" cy="11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CCD37E-E37C-10E7-1011-DCBE52A91759}"/>
              </a:ext>
            </a:extLst>
          </p:cNvPr>
          <p:cNvSpPr>
            <a:spLocks noChangeAspect="1"/>
          </p:cNvSpPr>
          <p:nvPr/>
        </p:nvSpPr>
        <p:spPr>
          <a:xfrm>
            <a:off x="1893654" y="1997611"/>
            <a:ext cx="114864" cy="11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FB02A3-2371-3C37-0C49-FF6815AC70F8}"/>
              </a:ext>
            </a:extLst>
          </p:cNvPr>
          <p:cNvSpPr>
            <a:spLocks noChangeAspect="1"/>
          </p:cNvSpPr>
          <p:nvPr/>
        </p:nvSpPr>
        <p:spPr>
          <a:xfrm>
            <a:off x="2132931" y="2113725"/>
            <a:ext cx="114864" cy="11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A07948-8FA8-D41C-3DC2-153E7EA13903}"/>
              </a:ext>
            </a:extLst>
          </p:cNvPr>
          <p:cNvSpPr>
            <a:spLocks noChangeAspect="1"/>
          </p:cNvSpPr>
          <p:nvPr/>
        </p:nvSpPr>
        <p:spPr>
          <a:xfrm>
            <a:off x="2190363" y="2003140"/>
            <a:ext cx="114864" cy="11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927B15-BF0E-B323-B71F-EA85BA3F7EF5}"/>
              </a:ext>
            </a:extLst>
          </p:cNvPr>
          <p:cNvSpPr>
            <a:spLocks noChangeAspect="1"/>
          </p:cNvSpPr>
          <p:nvPr/>
        </p:nvSpPr>
        <p:spPr>
          <a:xfrm>
            <a:off x="2278134" y="1918017"/>
            <a:ext cx="114864" cy="11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121035-5A1C-97F1-469F-7939E5D6F57A}"/>
              </a:ext>
            </a:extLst>
          </p:cNvPr>
          <p:cNvSpPr>
            <a:spLocks noChangeAspect="1"/>
          </p:cNvSpPr>
          <p:nvPr/>
        </p:nvSpPr>
        <p:spPr>
          <a:xfrm>
            <a:off x="2392651" y="1867746"/>
            <a:ext cx="114864" cy="11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3F51E4-973F-AF1C-9B99-BEA2CFCA0D61}"/>
              </a:ext>
            </a:extLst>
          </p:cNvPr>
          <p:cNvSpPr>
            <a:spLocks noChangeAspect="1"/>
          </p:cNvSpPr>
          <p:nvPr/>
        </p:nvSpPr>
        <p:spPr>
          <a:xfrm>
            <a:off x="1979409" y="1918017"/>
            <a:ext cx="114864" cy="11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A834FA-7C17-E8B7-1C81-E64AD7572DA3}"/>
              </a:ext>
            </a:extLst>
          </p:cNvPr>
          <p:cNvSpPr txBox="1"/>
          <p:nvPr/>
        </p:nvSpPr>
        <p:spPr>
          <a:xfrm>
            <a:off x="1176822" y="2248879"/>
            <a:ext cx="26477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EC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A7E7CC-ACD4-E41E-5ACC-F2210DE04DBD}"/>
              </a:ext>
            </a:extLst>
          </p:cNvPr>
          <p:cNvSpPr txBox="1"/>
          <p:nvPr/>
        </p:nvSpPr>
        <p:spPr>
          <a:xfrm>
            <a:off x="1454893" y="2249703"/>
            <a:ext cx="26477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EC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98F8BA-760E-FE13-F5FD-EB86EC4E1DBA}"/>
              </a:ext>
            </a:extLst>
          </p:cNvPr>
          <p:cNvSpPr txBox="1"/>
          <p:nvPr/>
        </p:nvSpPr>
        <p:spPr>
          <a:xfrm>
            <a:off x="1723016" y="2248949"/>
            <a:ext cx="26477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EC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AB7D1F-0D18-3684-EB32-4FCF1B5E4D28}"/>
              </a:ext>
            </a:extLst>
          </p:cNvPr>
          <p:cNvSpPr txBox="1"/>
          <p:nvPr/>
        </p:nvSpPr>
        <p:spPr>
          <a:xfrm>
            <a:off x="1999233" y="2251417"/>
            <a:ext cx="26477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EC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B91063-8035-AF5B-7B9A-E4EA0E62E1F7}"/>
              </a:ext>
            </a:extLst>
          </p:cNvPr>
          <p:cNvSpPr txBox="1"/>
          <p:nvPr/>
        </p:nvSpPr>
        <p:spPr>
          <a:xfrm>
            <a:off x="1970087" y="2869253"/>
            <a:ext cx="447555" cy="215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mRNA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11FD64-EC35-990D-9E4C-EB0D17429E8D}"/>
              </a:ext>
            </a:extLst>
          </p:cNvPr>
          <p:cNvSpPr txBox="1"/>
          <p:nvPr/>
        </p:nvSpPr>
        <p:spPr>
          <a:xfrm>
            <a:off x="938487" y="2748005"/>
            <a:ext cx="6206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free </a:t>
            </a:r>
          </a:p>
          <a:p>
            <a:r>
              <a:rPr lang="en-US" sz="800" dirty="0"/>
              <a:t>ribosomes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124C59-7F87-48C4-85C0-6CEAA73D64FC}"/>
              </a:ext>
            </a:extLst>
          </p:cNvPr>
          <p:cNvSpPr>
            <a:spLocks noChangeAspect="1"/>
          </p:cNvSpPr>
          <p:nvPr/>
        </p:nvSpPr>
        <p:spPr>
          <a:xfrm>
            <a:off x="560377" y="3612343"/>
            <a:ext cx="168170" cy="1681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24312CD-E1C9-767D-0E76-891965FFD708}"/>
              </a:ext>
            </a:extLst>
          </p:cNvPr>
          <p:cNvSpPr>
            <a:spLocks noChangeAspect="1"/>
          </p:cNvSpPr>
          <p:nvPr/>
        </p:nvSpPr>
        <p:spPr>
          <a:xfrm>
            <a:off x="1200977" y="2621314"/>
            <a:ext cx="246219" cy="246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C475354C-2C54-6ADB-E1AB-5FA2DCC45613}"/>
              </a:ext>
            </a:extLst>
          </p:cNvPr>
          <p:cNvCxnSpPr/>
          <p:nvPr/>
        </p:nvCxnSpPr>
        <p:spPr>
          <a:xfrm rot="10800000">
            <a:off x="1758435" y="2478032"/>
            <a:ext cx="229362" cy="227834"/>
          </a:xfrm>
          <a:prstGeom prst="curvedConnector3">
            <a:avLst>
              <a:gd name="adj1" fmla="val 99219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8F086B-D8F5-289F-2D82-5D9801118BF7}"/>
              </a:ext>
            </a:extLst>
          </p:cNvPr>
          <p:cNvSpPr txBox="1"/>
          <p:nvPr/>
        </p:nvSpPr>
        <p:spPr>
          <a:xfrm>
            <a:off x="882021" y="1760726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polysomes of elongating </a:t>
            </a:r>
          </a:p>
          <a:p>
            <a:r>
              <a:rPr lang="en-US" sz="800" dirty="0"/>
              <a:t>ribocomplexes</a:t>
            </a:r>
            <a:endParaRPr lang="en-US" sz="1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A6B43E-9ABD-05D9-C5AA-FFFE71FD5287}"/>
              </a:ext>
            </a:extLst>
          </p:cNvPr>
          <p:cNvGrpSpPr/>
          <p:nvPr/>
        </p:nvGrpSpPr>
        <p:grpSpPr>
          <a:xfrm>
            <a:off x="842775" y="3642952"/>
            <a:ext cx="368849" cy="184666"/>
            <a:chOff x="589498" y="3842941"/>
            <a:chExt cx="490940" cy="184666"/>
          </a:xfrm>
        </p:grpSpPr>
        <p:pic>
          <p:nvPicPr>
            <p:cNvPr id="6" name="Picture 2" descr="Translation: DNA to mRNA to Protein | Learn Science at Scitable">
              <a:extLst>
                <a:ext uri="{FF2B5EF4-FFF2-40B4-BE49-F238E27FC236}">
                  <a16:creationId xmlns:a16="http://schemas.microsoft.com/office/drawing/2014/main" id="{A7CBF4C5-22BB-BE8F-5902-35594AE8C5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5" t="30702" r="45237" b="62306"/>
            <a:stretch/>
          </p:blipFill>
          <p:spPr bwMode="auto">
            <a:xfrm flipV="1">
              <a:off x="671735" y="3856771"/>
              <a:ext cx="294429" cy="47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6434F5D-BE71-D3F2-458E-CE2273CAC597}"/>
                </a:ext>
              </a:extLst>
            </p:cNvPr>
            <p:cNvSpPr txBox="1"/>
            <p:nvPr/>
          </p:nvSpPr>
          <p:spPr>
            <a:xfrm>
              <a:off x="589498" y="3842941"/>
              <a:ext cx="490940" cy="18466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RBS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9133659-86F0-D78E-2F20-234CFC866619}"/>
              </a:ext>
            </a:extLst>
          </p:cNvPr>
          <p:cNvSpPr txBox="1"/>
          <p:nvPr/>
        </p:nvSpPr>
        <p:spPr>
          <a:xfrm>
            <a:off x="705369" y="3595848"/>
            <a:ext cx="251207" cy="184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4109E0-1FFE-8FC6-D276-D05436D7A5F8}"/>
              </a:ext>
            </a:extLst>
          </p:cNvPr>
          <p:cNvSpPr>
            <a:spLocks noChangeAspect="1"/>
          </p:cNvSpPr>
          <p:nvPr/>
        </p:nvSpPr>
        <p:spPr>
          <a:xfrm>
            <a:off x="1574266" y="3625712"/>
            <a:ext cx="168170" cy="1681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BE137F-AC78-657E-7F9E-D981B9CD13F8}"/>
              </a:ext>
            </a:extLst>
          </p:cNvPr>
          <p:cNvGrpSpPr/>
          <p:nvPr/>
        </p:nvGrpSpPr>
        <p:grpSpPr>
          <a:xfrm>
            <a:off x="1473827" y="3735285"/>
            <a:ext cx="368849" cy="184666"/>
            <a:chOff x="559810" y="3842941"/>
            <a:chExt cx="490940" cy="184666"/>
          </a:xfrm>
        </p:grpSpPr>
        <p:pic>
          <p:nvPicPr>
            <p:cNvPr id="43" name="Picture 2" descr="Translation: DNA to mRNA to Protein | Learn Science at Scitable">
              <a:extLst>
                <a:ext uri="{FF2B5EF4-FFF2-40B4-BE49-F238E27FC236}">
                  <a16:creationId xmlns:a16="http://schemas.microsoft.com/office/drawing/2014/main" id="{22124F2B-CBE5-D519-2462-B7F583AFE5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5" t="30702" r="45237" b="62306"/>
            <a:stretch/>
          </p:blipFill>
          <p:spPr bwMode="auto">
            <a:xfrm flipV="1">
              <a:off x="671735" y="3856771"/>
              <a:ext cx="294429" cy="47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EA7749-8AA5-F100-5F60-080674B29C0A}"/>
                </a:ext>
              </a:extLst>
            </p:cNvPr>
            <p:cNvSpPr txBox="1"/>
            <p:nvPr/>
          </p:nvSpPr>
          <p:spPr>
            <a:xfrm>
              <a:off x="559810" y="3842941"/>
              <a:ext cx="490940" cy="18466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IC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829F71-8630-04EE-D53C-355EBD3BD833}"/>
              </a:ext>
            </a:extLst>
          </p:cNvPr>
          <p:cNvCxnSpPr>
            <a:cxnSpLocks/>
          </p:cNvCxnSpPr>
          <p:nvPr/>
        </p:nvCxnSpPr>
        <p:spPr>
          <a:xfrm flipV="1">
            <a:off x="1853255" y="3550619"/>
            <a:ext cx="123125" cy="104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121411C-8ADF-0224-B2A0-CEAC3E9069FD}"/>
              </a:ext>
            </a:extLst>
          </p:cNvPr>
          <p:cNvSpPr>
            <a:spLocks noChangeAspect="1"/>
          </p:cNvSpPr>
          <p:nvPr/>
        </p:nvSpPr>
        <p:spPr>
          <a:xfrm>
            <a:off x="2108957" y="3441046"/>
            <a:ext cx="168170" cy="1681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3C36F7-3EB9-279E-7049-2FBFC61853E0}"/>
              </a:ext>
            </a:extLst>
          </p:cNvPr>
          <p:cNvGrpSpPr/>
          <p:nvPr/>
        </p:nvGrpSpPr>
        <p:grpSpPr>
          <a:xfrm>
            <a:off x="2008518" y="3550619"/>
            <a:ext cx="368849" cy="184666"/>
            <a:chOff x="559810" y="3842941"/>
            <a:chExt cx="490940" cy="184666"/>
          </a:xfrm>
        </p:grpSpPr>
        <p:pic>
          <p:nvPicPr>
            <p:cNvPr id="49" name="Picture 2" descr="Translation: DNA to mRNA to Protein | Learn Science at Scitable">
              <a:extLst>
                <a:ext uri="{FF2B5EF4-FFF2-40B4-BE49-F238E27FC236}">
                  <a16:creationId xmlns:a16="http://schemas.microsoft.com/office/drawing/2014/main" id="{5D42427F-B814-922C-CC95-1550D9F7EB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5" t="30702" r="45237" b="62306"/>
            <a:stretch/>
          </p:blipFill>
          <p:spPr bwMode="auto">
            <a:xfrm flipV="1">
              <a:off x="671735" y="3856771"/>
              <a:ext cx="294429" cy="47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6472756-15DB-4C39-AD53-0D14E65A1338}"/>
                </a:ext>
              </a:extLst>
            </p:cNvPr>
            <p:cNvSpPr txBox="1"/>
            <p:nvPr/>
          </p:nvSpPr>
          <p:spPr>
            <a:xfrm>
              <a:off x="559810" y="3842941"/>
              <a:ext cx="490940" cy="18466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EC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10A30AB-AE49-FEDF-F46A-9B61122FA2C7}"/>
              </a:ext>
            </a:extLst>
          </p:cNvPr>
          <p:cNvCxnSpPr>
            <a:cxnSpLocks/>
          </p:cNvCxnSpPr>
          <p:nvPr/>
        </p:nvCxnSpPr>
        <p:spPr>
          <a:xfrm>
            <a:off x="1851179" y="3827618"/>
            <a:ext cx="127276" cy="81793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18C3FE-E4FC-0536-5F1F-919FF7BBAEE0}"/>
              </a:ext>
            </a:extLst>
          </p:cNvPr>
          <p:cNvCxnSpPr>
            <a:cxnSpLocks/>
          </p:cNvCxnSpPr>
          <p:nvPr/>
        </p:nvCxnSpPr>
        <p:spPr>
          <a:xfrm rot="2400000" flipV="1">
            <a:off x="1279705" y="3625712"/>
            <a:ext cx="123125" cy="104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044F140-3AA2-C1D4-B07F-85D0B32747DC}"/>
              </a:ext>
            </a:extLst>
          </p:cNvPr>
          <p:cNvSpPr>
            <a:spLocks noChangeAspect="1"/>
          </p:cNvSpPr>
          <p:nvPr/>
        </p:nvSpPr>
        <p:spPr>
          <a:xfrm>
            <a:off x="2047534" y="4168400"/>
            <a:ext cx="168170" cy="168171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6614D03-F242-2C6C-803E-ABF88C64DE20}"/>
              </a:ext>
            </a:extLst>
          </p:cNvPr>
          <p:cNvGrpSpPr/>
          <p:nvPr/>
        </p:nvGrpSpPr>
        <p:grpSpPr>
          <a:xfrm>
            <a:off x="1974118" y="3888151"/>
            <a:ext cx="368849" cy="184666"/>
            <a:chOff x="589498" y="3842941"/>
            <a:chExt cx="490940" cy="184666"/>
          </a:xfrm>
        </p:grpSpPr>
        <p:pic>
          <p:nvPicPr>
            <p:cNvPr id="60" name="Picture 2" descr="Translation: DNA to mRNA to Protein | Learn Science at Scitable">
              <a:extLst>
                <a:ext uri="{FF2B5EF4-FFF2-40B4-BE49-F238E27FC236}">
                  <a16:creationId xmlns:a16="http://schemas.microsoft.com/office/drawing/2014/main" id="{23AC49E2-78B5-9A6B-A042-42A0DE5372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75000"/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5" t="30702" r="45237" b="62306"/>
            <a:stretch/>
          </p:blipFill>
          <p:spPr bwMode="auto">
            <a:xfrm flipV="1">
              <a:off x="671735" y="3856771"/>
              <a:ext cx="294429" cy="47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57262A8-2D4C-DCCD-250F-F3A9D14648FA}"/>
                </a:ext>
              </a:extLst>
            </p:cNvPr>
            <p:cNvSpPr txBox="1"/>
            <p:nvPr/>
          </p:nvSpPr>
          <p:spPr>
            <a:xfrm>
              <a:off x="589498" y="3842941"/>
              <a:ext cx="490940" cy="18466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RBS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62B46BA-7832-DD56-942F-05DD229BDAD2}"/>
              </a:ext>
            </a:extLst>
          </p:cNvPr>
          <p:cNvSpPr txBox="1"/>
          <p:nvPr/>
        </p:nvSpPr>
        <p:spPr>
          <a:xfrm>
            <a:off x="2015472" y="4008723"/>
            <a:ext cx="251207" cy="184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FCEF9674-4C5E-4B95-5487-CFB1CDA1DF31}"/>
              </a:ext>
            </a:extLst>
          </p:cNvPr>
          <p:cNvCxnSpPr>
            <a:cxnSpLocks/>
            <a:stCxn id="62" idx="1"/>
            <a:endCxn id="92" idx="3"/>
          </p:cNvCxnSpPr>
          <p:nvPr/>
        </p:nvCxnSpPr>
        <p:spPr>
          <a:xfrm flipH="1" flipV="1">
            <a:off x="1674829" y="4099524"/>
            <a:ext cx="340643" cy="1532"/>
          </a:xfrm>
          <a:prstGeom prst="straightConnector1">
            <a:avLst/>
          </a:prstGeom>
          <a:ln>
            <a:solidFill>
              <a:schemeClr val="tx1">
                <a:alpha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064A998-E90B-6048-88AF-A3598749DF58}"/>
              </a:ext>
            </a:extLst>
          </p:cNvPr>
          <p:cNvSpPr txBox="1"/>
          <p:nvPr/>
        </p:nvSpPr>
        <p:spPr>
          <a:xfrm>
            <a:off x="1166941" y="3398896"/>
            <a:ext cx="368849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6B23BE-7CD0-987F-984D-25E232841745}"/>
              </a:ext>
            </a:extLst>
          </p:cNvPr>
          <p:cNvSpPr txBox="1"/>
          <p:nvPr/>
        </p:nvSpPr>
        <p:spPr>
          <a:xfrm>
            <a:off x="1659598" y="3818547"/>
            <a:ext cx="368849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B4C2B8-3CF3-6A1E-2090-D88925B1E986}"/>
              </a:ext>
            </a:extLst>
          </p:cNvPr>
          <p:cNvSpPr txBox="1"/>
          <p:nvPr/>
        </p:nvSpPr>
        <p:spPr>
          <a:xfrm>
            <a:off x="1591062" y="3330640"/>
            <a:ext cx="520233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ƒ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B5715E1-7A28-F0E4-FA1E-37EE4BD14750}"/>
              </a:ext>
            </a:extLst>
          </p:cNvPr>
          <p:cNvSpPr/>
          <p:nvPr/>
        </p:nvSpPr>
        <p:spPr>
          <a:xfrm>
            <a:off x="575926" y="3936678"/>
            <a:ext cx="1071001" cy="368837"/>
          </a:xfrm>
          <a:prstGeom prst="rect">
            <a:avLst/>
          </a:prstGeom>
          <a:noFill/>
          <a:ln>
            <a:solidFill>
              <a:schemeClr val="tx1">
                <a:alpha val="9074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93B8238-4813-3023-06E0-52C1A1BF147A}"/>
              </a:ext>
            </a:extLst>
          </p:cNvPr>
          <p:cNvSpPr>
            <a:spLocks noChangeAspect="1"/>
          </p:cNvSpPr>
          <p:nvPr/>
        </p:nvSpPr>
        <p:spPr>
          <a:xfrm>
            <a:off x="970189" y="3976582"/>
            <a:ext cx="168170" cy="168171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0B2E11A-3B28-A68D-C491-20F07476797F}"/>
              </a:ext>
            </a:extLst>
          </p:cNvPr>
          <p:cNvGrpSpPr/>
          <p:nvPr/>
        </p:nvGrpSpPr>
        <p:grpSpPr>
          <a:xfrm>
            <a:off x="1305980" y="4007191"/>
            <a:ext cx="368849" cy="184666"/>
            <a:chOff x="589498" y="3842941"/>
            <a:chExt cx="490940" cy="184666"/>
          </a:xfrm>
        </p:grpSpPr>
        <p:pic>
          <p:nvPicPr>
            <p:cNvPr id="91" name="Picture 2" descr="Translation: DNA to mRNA to Protein | Learn Science at Scitable">
              <a:extLst>
                <a:ext uri="{FF2B5EF4-FFF2-40B4-BE49-F238E27FC236}">
                  <a16:creationId xmlns:a16="http://schemas.microsoft.com/office/drawing/2014/main" id="{2994E402-FD8B-722C-FD72-EF4DB93A33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75000"/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5" t="30702" r="45237" b="62306"/>
            <a:stretch/>
          </p:blipFill>
          <p:spPr bwMode="auto">
            <a:xfrm flipV="1">
              <a:off x="671735" y="3856771"/>
              <a:ext cx="294429" cy="47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0D7A71C-6B45-4DE4-BF09-17B48FF6D460}"/>
                </a:ext>
              </a:extLst>
            </p:cNvPr>
            <p:cNvSpPr txBox="1"/>
            <p:nvPr/>
          </p:nvSpPr>
          <p:spPr>
            <a:xfrm>
              <a:off x="589498" y="3842941"/>
              <a:ext cx="490940" cy="18466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RBS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FBF68C4F-7964-CF16-6843-400878ECD40C}"/>
              </a:ext>
            </a:extLst>
          </p:cNvPr>
          <p:cNvSpPr>
            <a:spLocks noChangeAspect="1"/>
          </p:cNvSpPr>
          <p:nvPr/>
        </p:nvSpPr>
        <p:spPr>
          <a:xfrm>
            <a:off x="1175982" y="4128982"/>
            <a:ext cx="168170" cy="168171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4357F87-456A-1970-41B8-16FC7370A772}"/>
              </a:ext>
            </a:extLst>
          </p:cNvPr>
          <p:cNvSpPr>
            <a:spLocks noChangeAspect="1"/>
          </p:cNvSpPr>
          <p:nvPr/>
        </p:nvSpPr>
        <p:spPr>
          <a:xfrm>
            <a:off x="607439" y="3960811"/>
            <a:ext cx="168170" cy="168171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B352830-3546-9BCF-3A3A-EE9842BFA2B4}"/>
              </a:ext>
            </a:extLst>
          </p:cNvPr>
          <p:cNvGrpSpPr/>
          <p:nvPr/>
        </p:nvGrpSpPr>
        <p:grpSpPr>
          <a:xfrm>
            <a:off x="583796" y="4127031"/>
            <a:ext cx="368849" cy="184666"/>
            <a:chOff x="589498" y="3842941"/>
            <a:chExt cx="490940" cy="184666"/>
          </a:xfrm>
        </p:grpSpPr>
        <p:pic>
          <p:nvPicPr>
            <p:cNvPr id="96" name="Picture 2" descr="Translation: DNA to mRNA to Protein | Learn Science at Scitable">
              <a:extLst>
                <a:ext uri="{FF2B5EF4-FFF2-40B4-BE49-F238E27FC236}">
                  <a16:creationId xmlns:a16="http://schemas.microsoft.com/office/drawing/2014/main" id="{7639A797-A76F-DF5C-DAD8-43BDC2C2EE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75000"/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5" t="30702" r="45237" b="62306"/>
            <a:stretch/>
          </p:blipFill>
          <p:spPr bwMode="auto">
            <a:xfrm flipV="1">
              <a:off x="671735" y="3856771"/>
              <a:ext cx="294429" cy="47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FDB37DC-3276-96BB-443E-69A8BD0AC71E}"/>
                </a:ext>
              </a:extLst>
            </p:cNvPr>
            <p:cNvSpPr txBox="1"/>
            <p:nvPr/>
          </p:nvSpPr>
          <p:spPr>
            <a:xfrm>
              <a:off x="589498" y="3842941"/>
              <a:ext cx="490940" cy="18466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RBS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27D57F6-4A92-4CA2-FF75-A8652672A02C}"/>
              </a:ext>
            </a:extLst>
          </p:cNvPr>
          <p:cNvGrpSpPr/>
          <p:nvPr/>
        </p:nvGrpSpPr>
        <p:grpSpPr>
          <a:xfrm>
            <a:off x="1285636" y="4132126"/>
            <a:ext cx="368849" cy="184666"/>
            <a:chOff x="589498" y="3842941"/>
            <a:chExt cx="490940" cy="184666"/>
          </a:xfrm>
        </p:grpSpPr>
        <p:pic>
          <p:nvPicPr>
            <p:cNvPr id="99" name="Picture 2" descr="Translation: DNA to mRNA to Protein | Learn Science at Scitable">
              <a:extLst>
                <a:ext uri="{FF2B5EF4-FFF2-40B4-BE49-F238E27FC236}">
                  <a16:creationId xmlns:a16="http://schemas.microsoft.com/office/drawing/2014/main" id="{203BEABB-3B54-D382-0A35-94B49D05AB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75000"/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5" t="30702" r="45237" b="62306"/>
            <a:stretch/>
          </p:blipFill>
          <p:spPr bwMode="auto">
            <a:xfrm flipV="1">
              <a:off x="671735" y="3856771"/>
              <a:ext cx="294429" cy="47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FA971A7-4F63-4FC0-42C4-CBB10E3B15BF}"/>
                </a:ext>
              </a:extLst>
            </p:cNvPr>
            <p:cNvSpPr txBox="1"/>
            <p:nvPr/>
          </p:nvSpPr>
          <p:spPr>
            <a:xfrm>
              <a:off x="589498" y="3842941"/>
              <a:ext cx="490940" cy="18466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RBS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4" name="Elbow Connector 63">
            <a:extLst>
              <a:ext uri="{FF2B5EF4-FFF2-40B4-BE49-F238E27FC236}">
                <a16:creationId xmlns:a16="http://schemas.microsoft.com/office/drawing/2014/main" id="{2461DBF9-122F-E9B8-3845-05B17FD0DC81}"/>
              </a:ext>
            </a:extLst>
          </p:cNvPr>
          <p:cNvCxnSpPr>
            <a:cxnSpLocks/>
            <a:stCxn id="88" idx="0"/>
            <a:endCxn id="35" idx="2"/>
          </p:cNvCxnSpPr>
          <p:nvPr/>
        </p:nvCxnSpPr>
        <p:spPr>
          <a:xfrm rot="16200000" flipV="1">
            <a:off x="893118" y="3718369"/>
            <a:ext cx="156164" cy="280454"/>
          </a:xfrm>
          <a:prstGeom prst="bentConnector3">
            <a:avLst>
              <a:gd name="adj1" fmla="val 28630"/>
            </a:avLst>
          </a:prstGeom>
          <a:ln>
            <a:solidFill>
              <a:schemeClr val="tx1">
                <a:alpha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ED4F9D-6F10-B613-8508-6878FB3B127B}"/>
              </a:ext>
            </a:extLst>
          </p:cNvPr>
          <p:cNvCxnSpPr>
            <a:cxnSpLocks/>
          </p:cNvCxnSpPr>
          <p:nvPr/>
        </p:nvCxnSpPr>
        <p:spPr>
          <a:xfrm>
            <a:off x="2480778" y="3577017"/>
            <a:ext cx="35009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3DE18FF-37B6-4EF9-FBBE-48CC70EA7D68}"/>
              </a:ext>
            </a:extLst>
          </p:cNvPr>
          <p:cNvSpPr txBox="1"/>
          <p:nvPr/>
        </p:nvSpPr>
        <p:spPr>
          <a:xfrm>
            <a:off x="2390372" y="3321049"/>
            <a:ext cx="520233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l-GR" sz="8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Τ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ƒ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EC16EE8-33B4-2EF8-8E55-60B7A16638E8}"/>
              </a:ext>
            </a:extLst>
          </p:cNvPr>
          <p:cNvSpPr>
            <a:spLocks noChangeAspect="1"/>
          </p:cNvSpPr>
          <p:nvPr/>
        </p:nvSpPr>
        <p:spPr>
          <a:xfrm>
            <a:off x="3560559" y="3480358"/>
            <a:ext cx="168170" cy="1681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914D9ED-0714-076C-6720-099FE90CCB3F}"/>
              </a:ext>
            </a:extLst>
          </p:cNvPr>
          <p:cNvGrpSpPr/>
          <p:nvPr/>
        </p:nvGrpSpPr>
        <p:grpSpPr>
          <a:xfrm>
            <a:off x="2917266" y="3429197"/>
            <a:ext cx="219740" cy="263092"/>
            <a:chOff x="3357952" y="3466375"/>
            <a:chExt cx="219740" cy="26309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F39D84A-5084-5B52-D1A7-11D8F5ACDD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5627" y="3612024"/>
              <a:ext cx="72000" cy="73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72717C2-1E36-6DC2-9B20-EB55C49EE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7952" y="3551761"/>
              <a:ext cx="72000" cy="73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56F2CBF-6C57-F2FF-703E-0C96E2F0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7147" y="3502358"/>
              <a:ext cx="72000" cy="73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2863C7F2-2BBD-8366-CC67-4281B76F7D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4512" y="3466375"/>
              <a:ext cx="72000" cy="73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4C56E4C-634B-0A40-4E20-7111E91562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6420" y="3655784"/>
              <a:ext cx="72000" cy="73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C3F2F46-0571-5CD5-C9DA-8E12B8D1EA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1417" y="3646939"/>
              <a:ext cx="72000" cy="73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74FD471-27AB-E701-E980-FACB7C3B5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745" y="3582685"/>
              <a:ext cx="72000" cy="73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0C6FEDB-5569-8C79-DA0C-3C717A95D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5692" y="3524974"/>
              <a:ext cx="72000" cy="73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78E8AB0F-DBF2-F0E5-9CCE-BB58C02A1ED9}"/>
              </a:ext>
            </a:extLst>
          </p:cNvPr>
          <p:cNvSpPr txBox="1"/>
          <p:nvPr/>
        </p:nvSpPr>
        <p:spPr>
          <a:xfrm>
            <a:off x="3246719" y="3496616"/>
            <a:ext cx="251207" cy="184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5" name="Elbow Connector 63">
            <a:extLst>
              <a:ext uri="{FF2B5EF4-FFF2-40B4-BE49-F238E27FC236}">
                <a16:creationId xmlns:a16="http://schemas.microsoft.com/office/drawing/2014/main" id="{495BE312-E4B0-1B9B-02BD-F9BD9C04060F}"/>
              </a:ext>
            </a:extLst>
          </p:cNvPr>
          <p:cNvCxnSpPr>
            <a:cxnSpLocks/>
            <a:stCxn id="115" idx="6"/>
            <a:endCxn id="88" idx="2"/>
          </p:cNvCxnSpPr>
          <p:nvPr/>
        </p:nvCxnSpPr>
        <p:spPr>
          <a:xfrm flipH="1">
            <a:off x="1111427" y="3564444"/>
            <a:ext cx="2617302" cy="741071"/>
          </a:xfrm>
          <a:prstGeom prst="bentConnector4">
            <a:avLst>
              <a:gd name="adj1" fmla="val -14739"/>
              <a:gd name="adj2" fmla="val 136631"/>
            </a:avLst>
          </a:prstGeom>
          <a:ln>
            <a:solidFill>
              <a:schemeClr val="tx1">
                <a:alpha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BFB412A-BF0A-B845-976B-25FB35A18687}"/>
              </a:ext>
            </a:extLst>
          </p:cNvPr>
          <p:cNvSpPr>
            <a:spLocks noChangeAspect="1"/>
          </p:cNvSpPr>
          <p:nvPr/>
        </p:nvSpPr>
        <p:spPr>
          <a:xfrm>
            <a:off x="2781443" y="4138648"/>
            <a:ext cx="126349" cy="1263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5DA73-59FA-BA42-635D-7948FD739437}"/>
              </a:ext>
            </a:extLst>
          </p:cNvPr>
          <p:cNvSpPr>
            <a:spLocks noChangeAspect="1"/>
          </p:cNvSpPr>
          <p:nvPr/>
        </p:nvSpPr>
        <p:spPr>
          <a:xfrm>
            <a:off x="3059387" y="4144022"/>
            <a:ext cx="126349" cy="1263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7696B9E-B31B-6B63-0869-D9689E5446FB}"/>
              </a:ext>
            </a:extLst>
          </p:cNvPr>
          <p:cNvSpPr>
            <a:spLocks noChangeAspect="1"/>
          </p:cNvSpPr>
          <p:nvPr/>
        </p:nvSpPr>
        <p:spPr>
          <a:xfrm>
            <a:off x="3324371" y="4141803"/>
            <a:ext cx="126349" cy="1263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50D482B-AD34-C05E-419D-1D5CE54472D5}"/>
              </a:ext>
            </a:extLst>
          </p:cNvPr>
          <p:cNvSpPr>
            <a:spLocks noChangeAspect="1"/>
          </p:cNvSpPr>
          <p:nvPr/>
        </p:nvSpPr>
        <p:spPr>
          <a:xfrm>
            <a:off x="3602315" y="4147177"/>
            <a:ext cx="126349" cy="1263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741A1A1-329E-E841-AE49-D12912E018D9}"/>
              </a:ext>
            </a:extLst>
          </p:cNvPr>
          <p:cNvSpPr>
            <a:spLocks noChangeAspect="1"/>
          </p:cNvSpPr>
          <p:nvPr/>
        </p:nvSpPr>
        <p:spPr>
          <a:xfrm>
            <a:off x="2838525" y="4061558"/>
            <a:ext cx="72000" cy="73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2" descr="Translation: DNA to mRNA to Protein | Learn Science at Scitable">
            <a:extLst>
              <a:ext uri="{FF2B5EF4-FFF2-40B4-BE49-F238E27FC236}">
                <a16:creationId xmlns:a16="http://schemas.microsoft.com/office/drawing/2014/main" id="{B197AB8B-0B31-796E-C4D9-958645CA0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5" t="30702" r="20741" b="62809"/>
          <a:stretch/>
        </p:blipFill>
        <p:spPr bwMode="auto">
          <a:xfrm flipV="1">
            <a:off x="2712019" y="4236096"/>
            <a:ext cx="1103660" cy="1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3BED519B-C319-9098-4971-1124346A8DAE}"/>
              </a:ext>
            </a:extLst>
          </p:cNvPr>
          <p:cNvSpPr>
            <a:spLocks noChangeAspect="1"/>
          </p:cNvSpPr>
          <p:nvPr/>
        </p:nvSpPr>
        <p:spPr>
          <a:xfrm>
            <a:off x="3114468" y="4056054"/>
            <a:ext cx="72000" cy="73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4D71275-D58E-16F2-DF93-9FBFB9CEBEAE}"/>
              </a:ext>
            </a:extLst>
          </p:cNvPr>
          <p:cNvSpPr>
            <a:spLocks noChangeAspect="1"/>
          </p:cNvSpPr>
          <p:nvPr/>
        </p:nvSpPr>
        <p:spPr>
          <a:xfrm>
            <a:off x="3164755" y="3988333"/>
            <a:ext cx="72000" cy="73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0037D37-E2BB-1902-7722-92159A12F40C}"/>
              </a:ext>
            </a:extLst>
          </p:cNvPr>
          <p:cNvSpPr>
            <a:spLocks noChangeAspect="1"/>
          </p:cNvSpPr>
          <p:nvPr/>
        </p:nvSpPr>
        <p:spPr>
          <a:xfrm>
            <a:off x="3377229" y="4059857"/>
            <a:ext cx="72000" cy="73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C241CBE-CEF7-B324-B631-D0CCDFE5D07F}"/>
              </a:ext>
            </a:extLst>
          </p:cNvPr>
          <p:cNvSpPr>
            <a:spLocks noChangeAspect="1"/>
          </p:cNvSpPr>
          <p:nvPr/>
        </p:nvSpPr>
        <p:spPr>
          <a:xfrm>
            <a:off x="3420372" y="3999280"/>
            <a:ext cx="72000" cy="73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3B5D979-D55E-E535-B26E-DEECBA251910}"/>
              </a:ext>
            </a:extLst>
          </p:cNvPr>
          <p:cNvSpPr>
            <a:spLocks noChangeAspect="1"/>
          </p:cNvSpPr>
          <p:nvPr/>
        </p:nvSpPr>
        <p:spPr>
          <a:xfrm>
            <a:off x="3673937" y="4065386"/>
            <a:ext cx="72000" cy="73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8471C27-D465-1351-51D9-D8F5273C5328}"/>
              </a:ext>
            </a:extLst>
          </p:cNvPr>
          <p:cNvSpPr>
            <a:spLocks noChangeAspect="1"/>
          </p:cNvSpPr>
          <p:nvPr/>
        </p:nvSpPr>
        <p:spPr>
          <a:xfrm>
            <a:off x="3717081" y="4004809"/>
            <a:ext cx="72000" cy="73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BA17556-A204-D67A-5774-3A2B4069398D}"/>
              </a:ext>
            </a:extLst>
          </p:cNvPr>
          <p:cNvSpPr>
            <a:spLocks noChangeAspect="1"/>
          </p:cNvSpPr>
          <p:nvPr/>
        </p:nvSpPr>
        <p:spPr>
          <a:xfrm>
            <a:off x="3447673" y="3940136"/>
            <a:ext cx="72000" cy="73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07162AB-FBBC-33B4-C0D2-9F289FABEBAD}"/>
              </a:ext>
            </a:extLst>
          </p:cNvPr>
          <p:cNvSpPr>
            <a:spLocks noChangeAspect="1"/>
          </p:cNvSpPr>
          <p:nvPr/>
        </p:nvSpPr>
        <p:spPr>
          <a:xfrm>
            <a:off x="3742697" y="3925850"/>
            <a:ext cx="72000" cy="73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D61D5AE-2BF5-B2C3-3617-6316D77F3A54}"/>
              </a:ext>
            </a:extLst>
          </p:cNvPr>
          <p:cNvSpPr>
            <a:spLocks noChangeAspect="1"/>
          </p:cNvSpPr>
          <p:nvPr/>
        </p:nvSpPr>
        <p:spPr>
          <a:xfrm>
            <a:off x="3215602" y="3925596"/>
            <a:ext cx="72000" cy="73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3CBFCE-5FD1-EAA2-569D-DD77EA539241}"/>
              </a:ext>
            </a:extLst>
          </p:cNvPr>
          <p:cNvSpPr txBox="1"/>
          <p:nvPr/>
        </p:nvSpPr>
        <p:spPr>
          <a:xfrm>
            <a:off x="2602959" y="4309321"/>
            <a:ext cx="1369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Implicit </a:t>
            </a:r>
            <a:r>
              <a:rPr lang="en-US" sz="800" dirty="0"/>
              <a:t>polysomes structure</a:t>
            </a:r>
            <a:endParaRPr lang="en-US" sz="1400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97A6226-8820-46B3-DE83-3C37B5CFA104}"/>
              </a:ext>
            </a:extLst>
          </p:cNvPr>
          <p:cNvSpPr>
            <a:spLocks noChangeAspect="1"/>
          </p:cNvSpPr>
          <p:nvPr/>
        </p:nvSpPr>
        <p:spPr>
          <a:xfrm>
            <a:off x="3488985" y="3878300"/>
            <a:ext cx="72000" cy="73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EAF2010-08BC-B020-4E6B-5F5F1C6AF9EA}"/>
              </a:ext>
            </a:extLst>
          </p:cNvPr>
          <p:cNvSpPr>
            <a:spLocks noChangeAspect="1"/>
          </p:cNvSpPr>
          <p:nvPr/>
        </p:nvSpPr>
        <p:spPr>
          <a:xfrm>
            <a:off x="3778697" y="3871858"/>
            <a:ext cx="72000" cy="73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4F24CBE-8EBB-9B32-FA1A-0FE1ADA3D9BA}"/>
              </a:ext>
            </a:extLst>
          </p:cNvPr>
          <p:cNvSpPr>
            <a:spLocks noChangeAspect="1"/>
          </p:cNvSpPr>
          <p:nvPr/>
        </p:nvSpPr>
        <p:spPr>
          <a:xfrm>
            <a:off x="3842810" y="3862012"/>
            <a:ext cx="72000" cy="73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BDFE61-51EC-C958-71C5-39D4A70F3113}"/>
              </a:ext>
            </a:extLst>
          </p:cNvPr>
          <p:cNvSpPr txBox="1"/>
          <p:nvPr/>
        </p:nvSpPr>
        <p:spPr>
          <a:xfrm>
            <a:off x="2371504" y="4176030"/>
            <a:ext cx="529301" cy="184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mRNA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2ADAB2E-9BB0-25F8-8926-72A4112C088D}"/>
              </a:ext>
            </a:extLst>
          </p:cNvPr>
          <p:cNvSpPr txBox="1"/>
          <p:nvPr/>
        </p:nvSpPr>
        <p:spPr>
          <a:xfrm>
            <a:off x="3055078" y="3364734"/>
            <a:ext cx="529301" cy="184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5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1131</TotalTime>
  <Words>299</Words>
  <Application>Microsoft Macintosh PowerPoint</Application>
  <PresentationFormat>A4 Paper (210x297 mm)</PresentationFormat>
  <Paragraphs>151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Oblique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Kylilis</dc:creator>
  <cp:lastModifiedBy>Nicolas Kylilis</cp:lastModifiedBy>
  <cp:revision>1</cp:revision>
  <dcterms:created xsi:type="dcterms:W3CDTF">2022-06-22T08:52:25Z</dcterms:created>
  <dcterms:modified xsi:type="dcterms:W3CDTF">2022-10-04T16:02:49Z</dcterms:modified>
</cp:coreProperties>
</file>