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69" r:id="rId5"/>
    <p:sldId id="265" r:id="rId6"/>
    <p:sldId id="262" r:id="rId7"/>
    <p:sldId id="270" r:id="rId8"/>
    <p:sldId id="268" r:id="rId9"/>
    <p:sldId id="264" r:id="rId10"/>
    <p:sldId id="267" r:id="rId11"/>
    <p:sldId id="260" r:id="rId12"/>
    <p:sldId id="271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EB77-F68D-4E3E-BAA2-90D29ECCB75B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66C2-9692-4031-B25F-B89C0F987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53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EB77-F68D-4E3E-BAA2-90D29ECCB75B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66C2-9692-4031-B25F-B89C0F987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4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EB77-F68D-4E3E-BAA2-90D29ECCB75B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66C2-9692-4031-B25F-B89C0F987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85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EB77-F68D-4E3E-BAA2-90D29ECCB75B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66C2-9692-4031-B25F-B89C0F987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716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EB77-F68D-4E3E-BAA2-90D29ECCB75B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66C2-9692-4031-B25F-B89C0F987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82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EB77-F68D-4E3E-BAA2-90D29ECCB75B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66C2-9692-4031-B25F-B89C0F987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92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EB77-F68D-4E3E-BAA2-90D29ECCB75B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66C2-9692-4031-B25F-B89C0F987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82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EB77-F68D-4E3E-BAA2-90D29ECCB75B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66C2-9692-4031-B25F-B89C0F987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09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EB77-F68D-4E3E-BAA2-90D29ECCB75B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66C2-9692-4031-B25F-B89C0F987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35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EB77-F68D-4E3E-BAA2-90D29ECCB75B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66C2-9692-4031-B25F-B89C0F987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7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8EB77-F68D-4E3E-BAA2-90D29ECCB75B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66C2-9692-4031-B25F-B89C0F987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83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8EB77-F68D-4E3E-BAA2-90D29ECCB75B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866C2-9692-4031-B25F-B89C0F987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71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501653" y="5184476"/>
            <a:ext cx="35686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	</a:t>
            </a:r>
            <a:r>
              <a:rPr kumimoji="1" lang="ja-JP" altLang="en-US" sz="2800" dirty="0" smtClean="0"/>
              <a:t>チーム名</a:t>
            </a:r>
            <a:endParaRPr kumimoji="1" lang="en-US" altLang="ja-JP" sz="2800" dirty="0" smtClean="0"/>
          </a:p>
          <a:p>
            <a:r>
              <a:rPr kumimoji="1" lang="ja-JP" altLang="en-US" sz="3200" dirty="0" smtClean="0"/>
              <a:t>プロジェクトブドウ</a:t>
            </a:r>
            <a:r>
              <a:rPr kumimoji="1" lang="ja-JP" altLang="en-US" sz="2800" dirty="0" smtClean="0"/>
              <a:t>糖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5076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デモプレイ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487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9167" y="4271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dirty="0" smtClean="0"/>
              <a:t>感想・反省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39167" y="1983009"/>
            <a:ext cx="112213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・上級生と一緒にチーム制作をする事で、経験が足りない技術の</a:t>
            </a:r>
            <a:endParaRPr kumimoji="1" lang="en-US" altLang="ja-JP" sz="3200" dirty="0" smtClean="0"/>
          </a:p>
          <a:p>
            <a:r>
              <a:rPr kumimoji="1" lang="ja-JP" altLang="en-US" sz="3200" dirty="0" smtClean="0"/>
              <a:t>レベルを上げることが出来た。</a:t>
            </a:r>
            <a:endParaRPr kumimoji="1"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39167" y="3799003"/>
            <a:ext cx="10020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・ゲームとして求めていた面白さを十分に</a:t>
            </a:r>
            <a:r>
              <a:rPr lang="ja-JP" altLang="en-US" sz="3200" dirty="0" smtClean="0"/>
              <a:t>表現す</a:t>
            </a:r>
            <a:r>
              <a:rPr lang="ja-JP" altLang="en-US" sz="3200" dirty="0"/>
              <a:t>ることが</a:t>
            </a:r>
            <a:endParaRPr lang="en-US" altLang="ja-JP" sz="3200" dirty="0"/>
          </a:p>
          <a:p>
            <a:r>
              <a:rPr lang="ja-JP" altLang="en-US" sz="3200" dirty="0"/>
              <a:t>できなかった。</a:t>
            </a:r>
            <a:endParaRPr lang="en-US" altLang="ja-JP" sz="3200" dirty="0" smtClean="0"/>
          </a:p>
          <a:p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60113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381935"/>
            <a:ext cx="10515600" cy="1939236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400" dirty="0" smtClean="0"/>
              <a:t>質疑・応答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33575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9" y="339245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テーマ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31897" y="2427047"/>
            <a:ext cx="35282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dirty="0" smtClean="0"/>
              <a:t>「きる」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71564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8611" y="327418"/>
            <a:ext cx="10515600" cy="1325563"/>
          </a:xfrm>
        </p:spPr>
        <p:txBody>
          <a:bodyPr/>
          <a:lstStyle/>
          <a:p>
            <a:pPr algn="ctr"/>
            <a:r>
              <a:rPr lang="ja-JP" altLang="en-US" dirty="0"/>
              <a:t>企画</a:t>
            </a:r>
            <a:r>
              <a:rPr lang="ja-JP" altLang="en-US" dirty="0" smtClean="0"/>
              <a:t>意図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2313480"/>
            <a:ext cx="101964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・テーマの「きる」から、「切る」という漢字でゲームを連想した。</a:t>
            </a:r>
            <a:endParaRPr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89814" y="4223208"/>
            <a:ext cx="987642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・複数の意味を持つ「切る」という漢字のように、</a:t>
            </a:r>
            <a:endParaRPr lang="en-US" altLang="ja-JP" sz="3200" dirty="0" smtClean="0"/>
          </a:p>
          <a:p>
            <a:r>
              <a:rPr lang="ja-JP" altLang="en-US" sz="3200" dirty="0" smtClean="0"/>
              <a:t>一つの行動で複数の反応を得られれば面白いと思った。</a:t>
            </a:r>
            <a:endParaRPr lang="en-US" altLang="ja-JP" sz="3200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334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216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 smtClean="0"/>
              <a:t>コンセプト</a:t>
            </a:r>
            <a:r>
              <a:rPr kumimoji="1" lang="ja-JP" altLang="en-US" dirty="0" smtClean="0"/>
              <a:t>と</a:t>
            </a:r>
            <a:r>
              <a:rPr lang="ja-JP" altLang="en-US" dirty="0"/>
              <a:t>ターゲット層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77374" y="26655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8200" y="2850228"/>
            <a:ext cx="92432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・切るという一つの動作で</a:t>
            </a:r>
            <a:r>
              <a:rPr lang="ja-JP" altLang="en-US" sz="3200" dirty="0"/>
              <a:t>障害物</a:t>
            </a:r>
            <a:r>
              <a:rPr lang="ja-JP" altLang="en-US" sz="3200" dirty="0" smtClean="0"/>
              <a:t>を切った時の反応を</a:t>
            </a:r>
            <a:endParaRPr lang="en-US" altLang="ja-JP" sz="3200" dirty="0" smtClean="0"/>
          </a:p>
          <a:p>
            <a:r>
              <a:rPr lang="ja-JP" altLang="en-US" sz="3200" dirty="0" smtClean="0"/>
              <a:t>プレイヤーに楽しんでほしい。</a:t>
            </a:r>
            <a:endParaRPr lang="en-US" altLang="ja-JP" sz="3200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4738037"/>
            <a:ext cx="89146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・</a:t>
            </a:r>
            <a:r>
              <a:rPr lang="en-US" altLang="ja-JP" sz="3200" dirty="0" smtClean="0"/>
              <a:t>10</a:t>
            </a:r>
            <a:r>
              <a:rPr lang="ja-JP" altLang="en-US" sz="3200" dirty="0" smtClean="0"/>
              <a:t>代前半から</a:t>
            </a:r>
            <a:r>
              <a:rPr lang="en-US" altLang="ja-JP" sz="3200" dirty="0" smtClean="0"/>
              <a:t>20</a:t>
            </a:r>
            <a:r>
              <a:rPr lang="ja-JP" altLang="en-US" sz="3200" dirty="0" smtClean="0"/>
              <a:t>代前半のアクション好きの男の子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8202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09850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63711" y="1535413"/>
            <a:ext cx="74848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プログラマ</a:t>
            </a:r>
            <a:endParaRPr kumimoji="1" lang="en-US" altLang="ja-JP" sz="3200" dirty="0" smtClean="0"/>
          </a:p>
          <a:p>
            <a:pPr lvl="4"/>
            <a:r>
              <a:rPr lang="en-US" altLang="ja-JP" sz="3200" dirty="0"/>
              <a:t>	</a:t>
            </a:r>
            <a:r>
              <a:rPr lang="ja-JP" altLang="en-US" sz="3200" dirty="0" smtClean="0"/>
              <a:t>・</a:t>
            </a:r>
            <a:r>
              <a:rPr lang="en-US" altLang="ja-JP" sz="3200" dirty="0" smtClean="0"/>
              <a:t>Visual Studio 2017</a:t>
            </a:r>
          </a:p>
          <a:p>
            <a:pPr lvl="4"/>
            <a:r>
              <a:rPr kumimoji="1" lang="en-US" altLang="ja-JP" sz="3200" dirty="0"/>
              <a:t>	</a:t>
            </a:r>
            <a:r>
              <a:rPr kumimoji="1" lang="ja-JP" altLang="en-US" sz="3200" dirty="0" smtClean="0"/>
              <a:t>・</a:t>
            </a:r>
            <a:r>
              <a:rPr kumimoji="1" lang="en-US" altLang="ja-JP" sz="3200" dirty="0" smtClean="0"/>
              <a:t>DX</a:t>
            </a:r>
            <a:r>
              <a:rPr kumimoji="1" lang="ja-JP" altLang="en-US" sz="3200" dirty="0" smtClean="0"/>
              <a:t>ライブラリ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バージョン管理ツール</a:t>
            </a:r>
            <a:endParaRPr lang="en-US" altLang="ja-JP" sz="3200" dirty="0" smtClean="0"/>
          </a:p>
          <a:p>
            <a:r>
              <a:rPr lang="en-US" altLang="ja-JP" sz="3200" dirty="0" smtClean="0"/>
              <a:t>			</a:t>
            </a:r>
            <a:r>
              <a:rPr lang="ja-JP" altLang="en-US" sz="3200" dirty="0" smtClean="0"/>
              <a:t>・</a:t>
            </a:r>
            <a:r>
              <a:rPr lang="en-US" altLang="ja-JP" sz="3200" dirty="0" err="1" smtClean="0"/>
              <a:t>SourceTree</a:t>
            </a:r>
            <a:r>
              <a:rPr lang="ja-JP" altLang="en-US" sz="3200" dirty="0" smtClean="0"/>
              <a:t>（</a:t>
            </a:r>
            <a:r>
              <a:rPr lang="en-US" altLang="ja-JP" sz="3200" dirty="0" smtClean="0"/>
              <a:t>GitHub</a:t>
            </a:r>
            <a:r>
              <a:rPr lang="en-US" altLang="ja-JP" sz="3200" dirty="0" smtClean="0"/>
              <a:t>)</a:t>
            </a:r>
            <a:r>
              <a:rPr lang="en-US" altLang="ja-JP" sz="3200" dirty="0" smtClean="0"/>
              <a:t>	</a:t>
            </a:r>
            <a:endParaRPr lang="en-US" altLang="ja-JP" sz="3200" dirty="0"/>
          </a:p>
          <a:p>
            <a:r>
              <a:rPr lang="ja-JP" altLang="en-US" sz="3200" dirty="0" smtClean="0"/>
              <a:t>デザイン</a:t>
            </a:r>
            <a:endParaRPr lang="en-US" altLang="ja-JP" sz="3200" dirty="0" smtClean="0"/>
          </a:p>
          <a:p>
            <a:r>
              <a:rPr lang="en-US" altLang="ja-JP" sz="3200" dirty="0" smtClean="0"/>
              <a:t>			</a:t>
            </a:r>
            <a:r>
              <a:rPr lang="ja-JP" altLang="en-US" sz="3200" dirty="0" smtClean="0"/>
              <a:t>・</a:t>
            </a:r>
            <a:r>
              <a:rPr lang="en-US" altLang="ja-JP" sz="3200" dirty="0" smtClean="0"/>
              <a:t>GIMP</a:t>
            </a:r>
            <a:r>
              <a:rPr lang="ja-JP" altLang="en-US" sz="3200" dirty="0" smtClean="0"/>
              <a:t>　</a:t>
            </a:r>
            <a:r>
              <a:rPr lang="en-US" altLang="ja-JP" sz="3200" dirty="0" smtClean="0"/>
              <a:t>2.8</a:t>
            </a:r>
          </a:p>
          <a:p>
            <a:r>
              <a:rPr lang="ja-JP" altLang="en-US" sz="3200" dirty="0" smtClean="0"/>
              <a:t>コミュニケーションツール</a:t>
            </a:r>
            <a:endParaRPr lang="en-US" altLang="ja-JP" sz="3200" dirty="0" smtClean="0"/>
          </a:p>
          <a:p>
            <a:r>
              <a:rPr lang="en-US" altLang="ja-JP" sz="3200" dirty="0" smtClean="0"/>
              <a:t>			</a:t>
            </a:r>
            <a:r>
              <a:rPr lang="ja-JP" altLang="en-US" sz="3200" dirty="0" smtClean="0"/>
              <a:t>・</a:t>
            </a:r>
            <a:r>
              <a:rPr lang="en-US" altLang="ja-JP" sz="3200" dirty="0" smtClean="0"/>
              <a:t>Slack</a:t>
            </a:r>
            <a:endParaRPr lang="en-US" altLang="ja-JP" sz="3200" dirty="0" smtClean="0"/>
          </a:p>
          <a:p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340198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3570" y="252981"/>
            <a:ext cx="10740936" cy="1325563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ゲームルール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23570" y="1984894"/>
            <a:ext cx="1041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1.</a:t>
            </a:r>
            <a:r>
              <a:rPr kumimoji="1" lang="ja-JP" altLang="en-US" sz="3200" dirty="0" smtClean="0"/>
              <a:t>戦に負けた侍が敵に捕まらないように</a:t>
            </a:r>
            <a:r>
              <a:rPr lang="ja-JP" altLang="en-US" sz="3200" dirty="0" smtClean="0"/>
              <a:t>自軍まで逃げる</a:t>
            </a:r>
            <a:endParaRPr lang="en-US" altLang="ja-JP" sz="32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23570" y="3218612"/>
            <a:ext cx="9825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/>
              <a:t>2.</a:t>
            </a:r>
            <a:r>
              <a:rPr lang="ja-JP" altLang="en-US" sz="3200" dirty="0" smtClean="0"/>
              <a:t>プレイヤー</a:t>
            </a:r>
            <a:r>
              <a:rPr lang="ja-JP" altLang="en-US" sz="3200" dirty="0"/>
              <a:t>の前に出てくる障害物を</a:t>
            </a:r>
            <a:r>
              <a:rPr lang="ja-JP" altLang="en-US" sz="3200" dirty="0" smtClean="0"/>
              <a:t>マウスのドラッグ</a:t>
            </a:r>
            <a:r>
              <a:rPr lang="ja-JP" altLang="en-US" sz="3200" dirty="0"/>
              <a:t>＆ドロップで</a:t>
            </a:r>
            <a:r>
              <a:rPr lang="ja-JP" altLang="en-US" sz="3200" dirty="0" smtClean="0"/>
              <a:t>切る</a:t>
            </a:r>
            <a:endParaRPr lang="en-US" altLang="ja-JP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23570" y="4680823"/>
            <a:ext cx="106715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3.</a:t>
            </a:r>
            <a:r>
              <a:rPr lang="ja-JP" altLang="en-US" sz="3200" dirty="0" smtClean="0"/>
              <a:t>一度壁に当たると敵が画面上に見えて敵が見えている間に</a:t>
            </a:r>
            <a:endParaRPr lang="en-US" altLang="ja-JP" sz="3200" dirty="0" smtClean="0"/>
          </a:p>
          <a:p>
            <a:r>
              <a:rPr lang="ja-JP" altLang="en-US" sz="3200" dirty="0" smtClean="0"/>
              <a:t>もう一度壁に当たるとゲームオーバー</a:t>
            </a:r>
            <a:endParaRPr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401461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89958" y="149465"/>
            <a:ext cx="10515600" cy="1006476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画面イメージ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05" y="1293747"/>
            <a:ext cx="4701230" cy="542623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130" y="3146086"/>
            <a:ext cx="2572979" cy="175605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58" y="1439794"/>
            <a:ext cx="4008882" cy="958349"/>
          </a:xfrm>
          <a:prstGeom prst="rect">
            <a:avLst/>
          </a:prstGeom>
        </p:spPr>
      </p:pic>
      <p:sp>
        <p:nvSpPr>
          <p:cNvPr id="7" name="四角形吹き出し 6"/>
          <p:cNvSpPr/>
          <p:nvPr/>
        </p:nvSpPr>
        <p:spPr>
          <a:xfrm>
            <a:off x="13584736" y="1177069"/>
            <a:ext cx="4822166" cy="1087143"/>
          </a:xfrm>
          <a:prstGeom prst="wedgeRectCallout">
            <a:avLst>
              <a:gd name="adj1" fmla="val -78436"/>
              <a:gd name="adj2" fmla="val 1806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障害物：ゲーム画面の上側からプレイヤーに向かってくる。</a:t>
            </a:r>
            <a:endParaRPr kumimoji="1" lang="ja-JP" altLang="en-US" sz="2000" dirty="0"/>
          </a:p>
        </p:txBody>
      </p:sp>
      <p:sp>
        <p:nvSpPr>
          <p:cNvPr id="9" name="四角形吹き出し 8"/>
          <p:cNvSpPr/>
          <p:nvPr/>
        </p:nvSpPr>
        <p:spPr>
          <a:xfrm>
            <a:off x="14744233" y="3581451"/>
            <a:ext cx="4822166" cy="885327"/>
          </a:xfrm>
          <a:prstGeom prst="wedgeRectCallout">
            <a:avLst>
              <a:gd name="adj1" fmla="val -101153"/>
              <a:gd name="adj2" fmla="val -256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プレイヤー：画面の中央に常に表示され続け</a:t>
            </a:r>
            <a:r>
              <a:rPr lang="ja-JP" altLang="en-US" dirty="0"/>
              <a:t>る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04" y="4730379"/>
            <a:ext cx="3422538" cy="2282895"/>
          </a:xfrm>
          <a:prstGeom prst="rect">
            <a:avLst/>
          </a:prstGeom>
        </p:spPr>
      </p:pic>
      <p:sp>
        <p:nvSpPr>
          <p:cNvPr id="11" name="四角形吹き出し 10"/>
          <p:cNvSpPr/>
          <p:nvPr/>
        </p:nvSpPr>
        <p:spPr>
          <a:xfrm>
            <a:off x="13773272" y="5193107"/>
            <a:ext cx="4822166" cy="1181819"/>
          </a:xfrm>
          <a:prstGeom prst="wedgeRectCallout">
            <a:avLst>
              <a:gd name="adj1" fmla="val -82014"/>
              <a:gd name="adj2" fmla="val 490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敵：プレイヤーが一度壁に当たると画面に描画され</a:t>
            </a:r>
            <a:r>
              <a:rPr lang="ja-JP" altLang="en-US" dirty="0" smtClean="0"/>
              <a:t>ます。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敵が</a:t>
            </a:r>
            <a:r>
              <a:rPr lang="ja-JP" altLang="en-US" dirty="0"/>
              <a:t>画面</a:t>
            </a:r>
            <a:r>
              <a:rPr lang="ja-JP" altLang="en-US" dirty="0" smtClean="0"/>
              <a:t>に描画されている状態で再度壁に当たると、ゲームオーバーになります。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745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60456 0.0238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34" y="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-0.69883 0.0358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48" y="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L -0.61927 0.0104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64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403834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ゲーム</a:t>
            </a:r>
            <a:r>
              <a:rPr lang="ja-JP" altLang="en-US" dirty="0" smtClean="0"/>
              <a:t>の盛り上がる場面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8200" y="2557421"/>
            <a:ext cx="8209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・オブジェクトを切った時の画面上で起こる反応</a:t>
            </a:r>
            <a:endParaRPr kumimoji="1"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38200" y="4798243"/>
            <a:ext cx="7154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・逃げ切れた時の達成感を得られた瞬間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677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8262" y="449967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 smtClean="0"/>
              <a:t>こだわった点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08262" y="2468133"/>
            <a:ext cx="11288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・プレイヤーの操作を減らすことで、簡単にプレイできるようにした</a:t>
            </a:r>
            <a:endParaRPr lang="en-US" altLang="ja-JP" sz="32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8262" y="3836709"/>
            <a:ext cx="11404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・操作をマウスのドラッグ＆ドロップにした事で切る動作感をだした</a:t>
            </a:r>
            <a:endParaRPr lang="en-US" altLang="ja-JP" sz="32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8262" y="5205285"/>
            <a:ext cx="7329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・世界観に違和感が出ないようなデザイン</a:t>
            </a:r>
          </a:p>
        </p:txBody>
      </p:sp>
    </p:spTree>
    <p:extLst>
      <p:ext uri="{BB962C8B-B14F-4D97-AF65-F5344CB8AC3E}">
        <p14:creationId xmlns:p14="http://schemas.microsoft.com/office/powerpoint/2010/main" val="124972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320</Words>
  <Application>Microsoft Office PowerPoint</Application>
  <PresentationFormat>ワイド画面</PresentationFormat>
  <Paragraphs>46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テーマ</vt:lpstr>
      <vt:lpstr>企画意図</vt:lpstr>
      <vt:lpstr>コンセプトとターゲット層</vt:lpstr>
      <vt:lpstr>開発環境</vt:lpstr>
      <vt:lpstr>ゲームルール</vt:lpstr>
      <vt:lpstr>画面イメージ</vt:lpstr>
      <vt:lpstr>ゲームの盛り上がる場面</vt:lpstr>
      <vt:lpstr>こだわった点</vt:lpstr>
      <vt:lpstr>デモプレイ</vt:lpstr>
      <vt:lpstr>感想・反省</vt:lpstr>
      <vt:lpstr>質疑・応答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當山 冴鉱</dc:creator>
  <cp:lastModifiedBy>當山 冴鉱</cp:lastModifiedBy>
  <cp:revision>29</cp:revision>
  <dcterms:created xsi:type="dcterms:W3CDTF">2019-10-10T03:10:37Z</dcterms:created>
  <dcterms:modified xsi:type="dcterms:W3CDTF">2019-10-10T08:29:25Z</dcterms:modified>
</cp:coreProperties>
</file>