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6" r:id="rId3"/>
    <p:sldId id="263" r:id="rId4"/>
    <p:sldId id="269" r:id="rId5"/>
    <p:sldId id="265" r:id="rId6"/>
    <p:sldId id="262" r:id="rId7"/>
    <p:sldId id="270" r:id="rId8"/>
    <p:sldId id="268" r:id="rId9"/>
    <p:sldId id="264" r:id="rId10"/>
    <p:sldId id="267" r:id="rId11"/>
    <p:sldId id="260" r:id="rId12"/>
    <p:sldId id="271"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558" autoAdjust="0"/>
  </p:normalViewPr>
  <p:slideViewPr>
    <p:cSldViewPr snapToGrid="0">
      <p:cViewPr varScale="1">
        <p:scale>
          <a:sx n="57" d="100"/>
          <a:sy n="57" d="100"/>
        </p:scale>
        <p:origin x="34"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04AA86-3A04-4C26-BAA2-9A07F5CD8AB2}" type="datetimeFigureOut">
              <a:rPr kumimoji="1" lang="ja-JP" altLang="en-US" smtClean="0"/>
              <a:t>2019/10/10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88441C-F395-40D9-A96F-893E81C16D77}" type="slidenum">
              <a:rPr kumimoji="1" lang="ja-JP" altLang="en-US" smtClean="0"/>
              <a:t>‹#›</a:t>
            </a:fld>
            <a:endParaRPr kumimoji="1" lang="ja-JP" altLang="en-US"/>
          </a:p>
        </p:txBody>
      </p:sp>
    </p:spTree>
    <p:extLst>
      <p:ext uri="{BB962C8B-B14F-4D97-AF65-F5344CB8AC3E}">
        <p14:creationId xmlns:p14="http://schemas.microsoft.com/office/powerpoint/2010/main" val="36148572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これから、</a:t>
            </a:r>
            <a:endParaRPr kumimoji="1" lang="en-US" altLang="ja-JP" dirty="0" smtClean="0"/>
          </a:p>
          <a:p>
            <a:r>
              <a:rPr kumimoji="1" lang="ja-JP" altLang="en-US" dirty="0" smtClean="0"/>
              <a:t>チーム名○○の</a:t>
            </a:r>
            <a:endParaRPr kumimoji="1" lang="en-US" altLang="ja-JP" dirty="0" smtClean="0"/>
          </a:p>
          <a:p>
            <a:r>
              <a:rPr kumimoji="1" lang="ja-JP" altLang="en-US" dirty="0" smtClean="0"/>
              <a:t>発表を始めさせていただきます。</a:t>
            </a:r>
            <a:endParaRPr kumimoji="1" lang="en-US" altLang="ja-JP" dirty="0" smtClean="0"/>
          </a:p>
          <a:p>
            <a:endParaRPr kumimoji="1" lang="en-US" altLang="ja-JP" dirty="0" smtClean="0"/>
          </a:p>
          <a:p>
            <a:r>
              <a:rPr kumimoji="1" lang="ja-JP" altLang="en-US" dirty="0" smtClean="0"/>
              <a:t>早速ですが、私たちが今回作ったゲームのタイトルは</a:t>
            </a:r>
            <a:endParaRPr kumimoji="1" lang="en-US" altLang="ja-JP" dirty="0" smtClean="0"/>
          </a:p>
          <a:p>
            <a:r>
              <a:rPr kumimoji="1" lang="ja-JP" altLang="en-US" dirty="0" smtClean="0"/>
              <a:t>○○です！よろしくおねがいしまー</a:t>
            </a:r>
            <a:r>
              <a:rPr kumimoji="1" lang="ja-JP" altLang="en-US" dirty="0" err="1" smtClean="0"/>
              <a:t>す</a:t>
            </a:r>
            <a:r>
              <a:rPr kumimoji="1"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E688441C-F395-40D9-A96F-893E81C16D77}" type="slidenum">
              <a:rPr kumimoji="1" lang="ja-JP" altLang="en-US" smtClean="0"/>
              <a:t>1</a:t>
            </a:fld>
            <a:endParaRPr kumimoji="1" lang="ja-JP" altLang="en-US"/>
          </a:p>
        </p:txBody>
      </p:sp>
    </p:spTree>
    <p:extLst>
      <p:ext uri="{BB962C8B-B14F-4D97-AF65-F5344CB8AC3E}">
        <p14:creationId xmlns:p14="http://schemas.microsoft.com/office/powerpoint/2010/main" val="2090816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移るよ～</a:t>
            </a:r>
            <a:endParaRPr kumimoji="1" lang="ja-JP" altLang="en-US" dirty="0"/>
          </a:p>
        </p:txBody>
      </p:sp>
      <p:sp>
        <p:nvSpPr>
          <p:cNvPr id="4" name="スライド番号プレースホルダー 3"/>
          <p:cNvSpPr>
            <a:spLocks noGrp="1"/>
          </p:cNvSpPr>
          <p:nvPr>
            <p:ph type="sldNum" sz="quarter" idx="10"/>
          </p:nvPr>
        </p:nvSpPr>
        <p:spPr/>
        <p:txBody>
          <a:bodyPr/>
          <a:lstStyle/>
          <a:p>
            <a:fld id="{E688441C-F395-40D9-A96F-893E81C16D77}" type="slidenum">
              <a:rPr kumimoji="1" lang="ja-JP" altLang="en-US" smtClean="0"/>
              <a:t>10</a:t>
            </a:fld>
            <a:endParaRPr kumimoji="1" lang="ja-JP" altLang="en-US"/>
          </a:p>
        </p:txBody>
      </p:sp>
    </p:spTree>
    <p:extLst>
      <p:ext uri="{BB962C8B-B14F-4D97-AF65-F5344CB8AC3E}">
        <p14:creationId xmlns:p14="http://schemas.microsoft.com/office/powerpoint/2010/main" val="3146439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今回の感想・反省</a:t>
            </a:r>
            <a:endParaRPr kumimoji="1" lang="en-US" altLang="ja-JP" dirty="0" smtClean="0"/>
          </a:p>
          <a:p>
            <a:endParaRPr kumimoji="1" lang="en-US" altLang="ja-JP" dirty="0" smtClean="0"/>
          </a:p>
          <a:p>
            <a:r>
              <a:rPr kumimoji="1" lang="en-US" altLang="ja-JP" dirty="0" smtClean="0"/>
              <a:t>※2</a:t>
            </a:r>
            <a:r>
              <a:rPr kumimoji="1" lang="ja-JP" altLang="en-US" dirty="0" smtClean="0"/>
              <a:t>つ読む</a:t>
            </a:r>
            <a:endParaRPr kumimoji="1" lang="en-US" altLang="ja-JP" dirty="0" smtClean="0"/>
          </a:p>
          <a:p>
            <a:endParaRPr kumimoji="1" lang="en-US" altLang="ja-JP" dirty="0" smtClean="0"/>
          </a:p>
          <a:p>
            <a:r>
              <a:rPr kumimoji="1" lang="ja-JP" altLang="en-US" dirty="0" smtClean="0"/>
              <a:t>はい！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688441C-F395-40D9-A96F-893E81C16D77}" type="slidenum">
              <a:rPr kumimoji="1" lang="ja-JP" altLang="en-US" smtClean="0"/>
              <a:t>11</a:t>
            </a:fld>
            <a:endParaRPr kumimoji="1" lang="ja-JP" altLang="en-US"/>
          </a:p>
        </p:txBody>
      </p:sp>
    </p:spTree>
    <p:extLst>
      <p:ext uri="{BB962C8B-B14F-4D97-AF65-F5344CB8AC3E}">
        <p14:creationId xmlns:p14="http://schemas.microsoft.com/office/powerpoint/2010/main" val="166671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聞いて～</a:t>
            </a:r>
            <a:endParaRPr kumimoji="1" lang="ja-JP" altLang="en-US" dirty="0"/>
          </a:p>
        </p:txBody>
      </p:sp>
      <p:sp>
        <p:nvSpPr>
          <p:cNvPr id="4" name="スライド番号プレースホルダー 3"/>
          <p:cNvSpPr>
            <a:spLocks noGrp="1"/>
          </p:cNvSpPr>
          <p:nvPr>
            <p:ph type="sldNum" sz="quarter" idx="10"/>
          </p:nvPr>
        </p:nvSpPr>
        <p:spPr/>
        <p:txBody>
          <a:bodyPr/>
          <a:lstStyle/>
          <a:p>
            <a:fld id="{E688441C-F395-40D9-A96F-893E81C16D77}" type="slidenum">
              <a:rPr kumimoji="1" lang="ja-JP" altLang="en-US" smtClean="0"/>
              <a:t>12</a:t>
            </a:fld>
            <a:endParaRPr kumimoji="1" lang="ja-JP" altLang="en-US"/>
          </a:p>
        </p:txBody>
      </p:sp>
    </p:spTree>
    <p:extLst>
      <p:ext uri="{BB962C8B-B14F-4D97-AF65-F5344CB8AC3E}">
        <p14:creationId xmlns:p14="http://schemas.microsoft.com/office/powerpoint/2010/main" val="1660069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先ず今回のゲームキャンプのテーマを確認させていただきます。</a:t>
            </a:r>
            <a:endParaRPr kumimoji="1" lang="en-US" altLang="ja-JP" dirty="0" smtClean="0"/>
          </a:p>
          <a:p>
            <a:endParaRPr kumimoji="1" lang="en-US" altLang="ja-JP" dirty="0" smtClean="0"/>
          </a:p>
          <a:p>
            <a:r>
              <a:rPr kumimoji="1" lang="ja-JP" altLang="en-US" dirty="0" smtClean="0"/>
              <a:t>今回のテーマは、きる</a:t>
            </a:r>
            <a:endParaRPr kumimoji="1" lang="en-US" altLang="ja-JP" dirty="0" smtClean="0"/>
          </a:p>
          <a:p>
            <a:endParaRPr kumimoji="1" lang="en-US" altLang="ja-JP" dirty="0" smtClean="0"/>
          </a:p>
          <a:p>
            <a:r>
              <a:rPr kumimoji="1" lang="ja-JP" altLang="en-US" dirty="0" smtClean="0"/>
              <a:t>こちらのテーマで私達はゲーム制作を行っていきました。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688441C-F395-40D9-A96F-893E81C16D77}" type="slidenum">
              <a:rPr kumimoji="1" lang="ja-JP" altLang="en-US" smtClean="0"/>
              <a:t>2</a:t>
            </a:fld>
            <a:endParaRPr kumimoji="1" lang="ja-JP" altLang="en-US"/>
          </a:p>
        </p:txBody>
      </p:sp>
    </p:spTree>
    <p:extLst>
      <p:ext uri="{BB962C8B-B14F-4D97-AF65-F5344CB8AC3E}">
        <p14:creationId xmlns:p14="http://schemas.microsoft.com/office/powerpoint/2010/main" val="1878369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今回の制作の企画意図です。</a:t>
            </a:r>
            <a:endParaRPr kumimoji="1" lang="en-US" altLang="ja-JP" dirty="0" smtClean="0"/>
          </a:p>
          <a:p>
            <a:endParaRPr kumimoji="1" lang="en-US" altLang="ja-JP" dirty="0" smtClean="0"/>
          </a:p>
          <a:p>
            <a:r>
              <a:rPr kumimoji="1" lang="ja-JP" altLang="en-US" dirty="0" smtClean="0"/>
              <a:t>テーマのきるという言葉から私たちは切断するなどの意味の切るという漢字を連想しました。</a:t>
            </a:r>
            <a:endParaRPr kumimoji="1" lang="en-US" altLang="ja-JP" dirty="0" smtClean="0"/>
          </a:p>
          <a:p>
            <a:endParaRPr kumimoji="1" lang="en-US" altLang="ja-JP" dirty="0" smtClean="0"/>
          </a:p>
          <a:p>
            <a:r>
              <a:rPr kumimoji="1" lang="ja-JP" altLang="en-US" dirty="0" smtClean="0"/>
              <a:t>そして、この「切る」という漢字は物を切るという意味以外にも</a:t>
            </a:r>
            <a:endParaRPr kumimoji="1" lang="en-US" altLang="ja-JP" dirty="0" smtClean="0"/>
          </a:p>
          <a:p>
            <a:endParaRPr kumimoji="1" lang="en-US" altLang="ja-JP" dirty="0" smtClean="0"/>
          </a:p>
          <a:p>
            <a:r>
              <a:rPr kumimoji="1" lang="ja-JP" altLang="en-US" dirty="0" smtClean="0"/>
              <a:t>「一つの行動をやり切る」や「手持ちのアイテムを使い切る」など</a:t>
            </a:r>
            <a:endParaRPr kumimoji="1" lang="en-US" altLang="ja-JP" dirty="0" smtClean="0"/>
          </a:p>
          <a:p>
            <a:endParaRPr kumimoji="1" lang="en-US" altLang="ja-JP" dirty="0" smtClean="0"/>
          </a:p>
          <a:p>
            <a:r>
              <a:rPr kumimoji="1" lang="ja-JP" altLang="en-US" dirty="0" smtClean="0"/>
              <a:t>複数の意味を持っています。</a:t>
            </a:r>
            <a:endParaRPr kumimoji="1" lang="en-US" altLang="ja-JP" dirty="0" smtClean="0"/>
          </a:p>
          <a:p>
            <a:endParaRPr kumimoji="1" lang="en-US" altLang="ja-JP" dirty="0" smtClean="0"/>
          </a:p>
          <a:p>
            <a:r>
              <a:rPr kumimoji="1" lang="ja-JP" altLang="en-US" dirty="0" smtClean="0"/>
              <a:t>そこから私たちは今回のゲームでこの切るという漢字のように</a:t>
            </a:r>
            <a:endParaRPr kumimoji="1" lang="en-US" altLang="ja-JP" dirty="0" smtClean="0"/>
          </a:p>
          <a:p>
            <a:endParaRPr kumimoji="1" lang="en-US" altLang="ja-JP" dirty="0" smtClean="0"/>
          </a:p>
          <a:p>
            <a:r>
              <a:rPr kumimoji="1" lang="ja-JP" altLang="en-US" dirty="0" smtClean="0"/>
              <a:t>一つの動作で複数の反応を得られるようなゲームを作りたいと思いました。</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E688441C-F395-40D9-A96F-893E81C16D77}" type="slidenum">
              <a:rPr kumimoji="1" lang="ja-JP" altLang="en-US" smtClean="0"/>
              <a:t>3</a:t>
            </a:fld>
            <a:endParaRPr kumimoji="1" lang="ja-JP" altLang="en-US"/>
          </a:p>
        </p:txBody>
      </p:sp>
    </p:spTree>
    <p:extLst>
      <p:ext uri="{BB962C8B-B14F-4D97-AF65-F5344CB8AC3E}">
        <p14:creationId xmlns:p14="http://schemas.microsoft.com/office/powerpoint/2010/main" val="2836800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今回のゲーム制作のコンセプトは</a:t>
            </a:r>
            <a:endParaRPr kumimoji="1" lang="en-US" altLang="ja-JP" dirty="0" smtClean="0"/>
          </a:p>
          <a:p>
            <a:endParaRPr kumimoji="1" lang="en-US" altLang="ja-JP" dirty="0" smtClean="0"/>
          </a:p>
          <a:p>
            <a:r>
              <a:rPr kumimoji="1" lang="ja-JP" altLang="en-US" dirty="0" smtClean="0"/>
              <a:t>書いてある通りなんですが、</a:t>
            </a:r>
            <a:endParaRPr kumimoji="1" lang="en-US" altLang="ja-JP" dirty="0" smtClean="0"/>
          </a:p>
          <a:p>
            <a:endParaRPr kumimoji="1" lang="en-US" altLang="ja-JP" dirty="0" smtClean="0"/>
          </a:p>
          <a:p>
            <a:r>
              <a:rPr kumimoji="1" lang="ja-JP" altLang="en-US" dirty="0" smtClean="0"/>
              <a:t>切るという一つの動作で様々な障害物を切った時の反応をプレイヤーに楽しんでもらうことです！</a:t>
            </a:r>
            <a:endParaRPr kumimoji="1" lang="en-US" altLang="ja-JP" dirty="0" smtClean="0"/>
          </a:p>
          <a:p>
            <a:endParaRPr kumimoji="1" lang="en-US" altLang="ja-JP" dirty="0" smtClean="0"/>
          </a:p>
          <a:p>
            <a:r>
              <a:rPr kumimoji="1" lang="ja-JP" altLang="en-US" dirty="0" smtClean="0"/>
              <a:t>ターゲット層は</a:t>
            </a:r>
            <a:endParaRPr kumimoji="1" lang="en-US" altLang="ja-JP" dirty="0" smtClean="0"/>
          </a:p>
          <a:p>
            <a:endParaRPr kumimoji="1" lang="en-US" altLang="ja-JP" dirty="0" smtClean="0"/>
          </a:p>
          <a:p>
            <a:r>
              <a:rPr kumimoji="1" lang="en-US" altLang="ja-JP" dirty="0" smtClean="0"/>
              <a:t>10</a:t>
            </a:r>
            <a:r>
              <a:rPr kumimoji="1" lang="ja-JP" altLang="en-US" dirty="0" smtClean="0"/>
              <a:t>代前半からはたち頃までのアクションが好きな男性です。</a:t>
            </a:r>
            <a:endParaRPr kumimoji="1" lang="ja-JP" altLang="en-US" dirty="0"/>
          </a:p>
        </p:txBody>
      </p:sp>
      <p:sp>
        <p:nvSpPr>
          <p:cNvPr id="4" name="スライド番号プレースホルダー 3"/>
          <p:cNvSpPr>
            <a:spLocks noGrp="1"/>
          </p:cNvSpPr>
          <p:nvPr>
            <p:ph type="sldNum" sz="quarter" idx="10"/>
          </p:nvPr>
        </p:nvSpPr>
        <p:spPr/>
        <p:txBody>
          <a:bodyPr/>
          <a:lstStyle/>
          <a:p>
            <a:fld id="{E688441C-F395-40D9-A96F-893E81C16D77}" type="slidenum">
              <a:rPr kumimoji="1" lang="ja-JP" altLang="en-US" smtClean="0"/>
              <a:t>4</a:t>
            </a:fld>
            <a:endParaRPr kumimoji="1" lang="ja-JP" altLang="en-US"/>
          </a:p>
        </p:txBody>
      </p:sp>
    </p:spTree>
    <p:extLst>
      <p:ext uri="{BB962C8B-B14F-4D97-AF65-F5344CB8AC3E}">
        <p14:creationId xmlns:p14="http://schemas.microsoft.com/office/powerpoint/2010/main" val="318444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開発環境はこちらを使いました。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E688441C-F395-40D9-A96F-893E81C16D77}" type="slidenum">
              <a:rPr kumimoji="1" lang="ja-JP" altLang="en-US" smtClean="0"/>
              <a:t>5</a:t>
            </a:fld>
            <a:endParaRPr kumimoji="1" lang="ja-JP" altLang="en-US"/>
          </a:p>
        </p:txBody>
      </p:sp>
    </p:spTree>
    <p:extLst>
      <p:ext uri="{BB962C8B-B14F-4D97-AF65-F5344CB8AC3E}">
        <p14:creationId xmlns:p14="http://schemas.microsoft.com/office/powerpoint/2010/main" val="3082311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画面にあるゲームのルールを読み上げる</a:t>
            </a:r>
            <a:endParaRPr kumimoji="1" lang="ja-JP" altLang="en-US" dirty="0"/>
          </a:p>
        </p:txBody>
      </p:sp>
      <p:sp>
        <p:nvSpPr>
          <p:cNvPr id="4" name="スライド番号プレースホルダー 3"/>
          <p:cNvSpPr>
            <a:spLocks noGrp="1"/>
          </p:cNvSpPr>
          <p:nvPr>
            <p:ph type="sldNum" sz="quarter" idx="10"/>
          </p:nvPr>
        </p:nvSpPr>
        <p:spPr/>
        <p:txBody>
          <a:bodyPr/>
          <a:lstStyle/>
          <a:p>
            <a:fld id="{E688441C-F395-40D9-A96F-893E81C16D77}" type="slidenum">
              <a:rPr kumimoji="1" lang="ja-JP" altLang="en-US" smtClean="0"/>
              <a:t>6</a:t>
            </a:fld>
            <a:endParaRPr kumimoji="1" lang="ja-JP" altLang="en-US"/>
          </a:p>
        </p:txBody>
      </p:sp>
    </p:spTree>
    <p:extLst>
      <p:ext uri="{BB962C8B-B14F-4D97-AF65-F5344CB8AC3E}">
        <p14:creationId xmlns:p14="http://schemas.microsoft.com/office/powerpoint/2010/main" val="162525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画面イメージの説明を上からさせていただきますと、</a:t>
            </a:r>
            <a:endParaRPr kumimoji="1" lang="en-US" altLang="ja-JP" dirty="0" smtClean="0"/>
          </a:p>
          <a:p>
            <a:endParaRPr kumimoji="1" lang="en-US" altLang="ja-JP" dirty="0" smtClean="0"/>
          </a:p>
          <a:p>
            <a:r>
              <a:rPr kumimoji="1" lang="en-US" altLang="ja-JP" dirty="0" smtClean="0"/>
              <a:t>※</a:t>
            </a:r>
            <a:r>
              <a:rPr kumimoji="1" lang="ja-JP" altLang="en-US" dirty="0" smtClean="0"/>
              <a:t>クリックしながらそれぞれの説明をする</a:t>
            </a:r>
            <a:endParaRPr kumimoji="1" lang="en-US" altLang="ja-JP" dirty="0" smtClean="0"/>
          </a:p>
          <a:p>
            <a:endParaRPr kumimoji="1" lang="en-US" altLang="ja-JP" dirty="0" smtClean="0"/>
          </a:p>
          <a:p>
            <a:r>
              <a:rPr kumimoji="1" lang="en-US" altLang="ja-JP" dirty="0" smtClean="0"/>
              <a:t>※</a:t>
            </a:r>
            <a:r>
              <a:rPr kumimoji="1" lang="ja-JP" altLang="en-US" dirty="0" smtClean="0"/>
              <a:t>最後に障害物を割るエフェクトを表示させて</a:t>
            </a:r>
            <a:endParaRPr kumimoji="1" lang="en-US" altLang="ja-JP" dirty="0" smtClean="0"/>
          </a:p>
          <a:p>
            <a:endParaRPr kumimoji="1" lang="en-US" altLang="ja-JP" dirty="0" smtClean="0"/>
          </a:p>
          <a:p>
            <a:r>
              <a:rPr kumimoji="1" lang="en-US" altLang="ja-JP" dirty="0" smtClean="0"/>
              <a:t>※</a:t>
            </a:r>
            <a:r>
              <a:rPr kumimoji="1" lang="ja-JP" altLang="en-US" dirty="0" smtClean="0"/>
              <a:t>こういった風に切ってもらいたいんですよ～って</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688441C-F395-40D9-A96F-893E81C16D77}" type="slidenum">
              <a:rPr kumimoji="1" lang="ja-JP" altLang="en-US" smtClean="0"/>
              <a:t>7</a:t>
            </a:fld>
            <a:endParaRPr kumimoji="1" lang="ja-JP" altLang="en-US"/>
          </a:p>
        </p:txBody>
      </p:sp>
    </p:spTree>
    <p:extLst>
      <p:ext uri="{BB962C8B-B14F-4D97-AF65-F5344CB8AC3E}">
        <p14:creationId xmlns:p14="http://schemas.microsoft.com/office/powerpoint/2010/main" val="227210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今回のゲームの盛り上がる場面として</a:t>
            </a:r>
            <a:endParaRPr kumimoji="1" lang="en-US" altLang="ja-JP" dirty="0" smtClean="0"/>
          </a:p>
          <a:p>
            <a:endParaRPr kumimoji="1" lang="en-US" altLang="ja-JP" dirty="0" smtClean="0"/>
          </a:p>
          <a:p>
            <a:r>
              <a:rPr kumimoji="1" lang="en-US" altLang="ja-JP" dirty="0" smtClean="0"/>
              <a:t>※2</a:t>
            </a:r>
            <a:r>
              <a:rPr kumimoji="1" lang="ja-JP" altLang="en-US" dirty="0" smtClean="0"/>
              <a:t>個をしゃべって</a:t>
            </a:r>
            <a:endParaRPr kumimoji="1" lang="en-US" altLang="ja-JP" dirty="0" smtClean="0"/>
          </a:p>
          <a:p>
            <a:endParaRPr kumimoji="1" lang="en-US" altLang="ja-JP" dirty="0" smtClean="0"/>
          </a:p>
          <a:p>
            <a:r>
              <a:rPr kumimoji="1" lang="ja-JP" altLang="en-US" dirty="0" smtClean="0"/>
              <a:t>です！</a:t>
            </a:r>
            <a:endParaRPr kumimoji="1" lang="ja-JP" altLang="en-US" dirty="0"/>
          </a:p>
        </p:txBody>
      </p:sp>
      <p:sp>
        <p:nvSpPr>
          <p:cNvPr id="4" name="スライド番号プレースホルダー 3"/>
          <p:cNvSpPr>
            <a:spLocks noGrp="1"/>
          </p:cNvSpPr>
          <p:nvPr>
            <p:ph type="sldNum" sz="quarter" idx="10"/>
          </p:nvPr>
        </p:nvSpPr>
        <p:spPr/>
        <p:txBody>
          <a:bodyPr/>
          <a:lstStyle/>
          <a:p>
            <a:fld id="{E688441C-F395-40D9-A96F-893E81C16D77}" type="slidenum">
              <a:rPr kumimoji="1" lang="ja-JP" altLang="en-US" smtClean="0"/>
              <a:t>8</a:t>
            </a:fld>
            <a:endParaRPr kumimoji="1" lang="ja-JP" altLang="en-US"/>
          </a:p>
        </p:txBody>
      </p:sp>
    </p:spTree>
    <p:extLst>
      <p:ext uri="{BB962C8B-B14F-4D97-AF65-F5344CB8AC3E}">
        <p14:creationId xmlns:p14="http://schemas.microsoft.com/office/powerpoint/2010/main" val="91692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こだわった点は</a:t>
            </a:r>
            <a:endParaRPr kumimoji="1" lang="en-US" altLang="ja-JP" dirty="0" smtClean="0"/>
          </a:p>
          <a:p>
            <a:endParaRPr kumimoji="1" lang="en-US" altLang="ja-JP" dirty="0" smtClean="0"/>
          </a:p>
          <a:p>
            <a:r>
              <a:rPr kumimoji="1" lang="en-US" altLang="ja-JP" dirty="0" smtClean="0"/>
              <a:t>※</a:t>
            </a:r>
            <a:r>
              <a:rPr kumimoji="1" lang="ja-JP" altLang="en-US" dirty="0" smtClean="0"/>
              <a:t>画面の</a:t>
            </a:r>
            <a:r>
              <a:rPr kumimoji="1" lang="en-US" altLang="ja-JP" dirty="0" smtClean="0"/>
              <a:t>3</a:t>
            </a:r>
            <a:r>
              <a:rPr kumimoji="1" lang="ja-JP" altLang="en-US" dirty="0" err="1" smtClean="0"/>
              <a:t>つを</a:t>
            </a:r>
            <a:r>
              <a:rPr kumimoji="1" lang="ja-JP" altLang="en-US" dirty="0" smtClean="0"/>
              <a:t>しゃべる</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688441C-F395-40D9-A96F-893E81C16D77}" type="slidenum">
              <a:rPr kumimoji="1" lang="ja-JP" altLang="en-US" smtClean="0"/>
              <a:t>9</a:t>
            </a:fld>
            <a:endParaRPr kumimoji="1" lang="ja-JP" altLang="en-US"/>
          </a:p>
        </p:txBody>
      </p:sp>
    </p:spTree>
    <p:extLst>
      <p:ext uri="{BB962C8B-B14F-4D97-AF65-F5344CB8AC3E}">
        <p14:creationId xmlns:p14="http://schemas.microsoft.com/office/powerpoint/2010/main" val="2379356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698EB77-F68D-4E3E-BAA2-90D29ECCB75B}" type="datetimeFigureOut">
              <a:rPr kumimoji="1" lang="ja-JP" altLang="en-US" smtClean="0"/>
              <a:t>2019/10/10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C1866C2-9692-4031-B25F-B89C0F987353}" type="slidenum">
              <a:rPr kumimoji="1" lang="ja-JP" altLang="en-US" smtClean="0"/>
              <a:t>‹#›</a:t>
            </a:fld>
            <a:endParaRPr kumimoji="1" lang="ja-JP" altLang="en-US"/>
          </a:p>
        </p:txBody>
      </p:sp>
    </p:spTree>
    <p:extLst>
      <p:ext uri="{BB962C8B-B14F-4D97-AF65-F5344CB8AC3E}">
        <p14:creationId xmlns:p14="http://schemas.microsoft.com/office/powerpoint/2010/main" val="3609531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698EB77-F68D-4E3E-BAA2-90D29ECCB75B}" type="datetimeFigureOut">
              <a:rPr kumimoji="1" lang="ja-JP" altLang="en-US" smtClean="0"/>
              <a:t>2019/10/10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C1866C2-9692-4031-B25F-B89C0F987353}" type="slidenum">
              <a:rPr kumimoji="1" lang="ja-JP" altLang="en-US" smtClean="0"/>
              <a:t>‹#›</a:t>
            </a:fld>
            <a:endParaRPr kumimoji="1" lang="ja-JP" altLang="en-US"/>
          </a:p>
        </p:txBody>
      </p:sp>
    </p:spTree>
    <p:extLst>
      <p:ext uri="{BB962C8B-B14F-4D97-AF65-F5344CB8AC3E}">
        <p14:creationId xmlns:p14="http://schemas.microsoft.com/office/powerpoint/2010/main" val="407841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698EB77-F68D-4E3E-BAA2-90D29ECCB75B}" type="datetimeFigureOut">
              <a:rPr kumimoji="1" lang="ja-JP" altLang="en-US" smtClean="0"/>
              <a:t>2019/10/10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C1866C2-9692-4031-B25F-B89C0F987353}" type="slidenum">
              <a:rPr kumimoji="1" lang="ja-JP" altLang="en-US" smtClean="0"/>
              <a:t>‹#›</a:t>
            </a:fld>
            <a:endParaRPr kumimoji="1" lang="ja-JP" altLang="en-US"/>
          </a:p>
        </p:txBody>
      </p:sp>
    </p:spTree>
    <p:extLst>
      <p:ext uri="{BB962C8B-B14F-4D97-AF65-F5344CB8AC3E}">
        <p14:creationId xmlns:p14="http://schemas.microsoft.com/office/powerpoint/2010/main" val="112985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698EB77-F68D-4E3E-BAA2-90D29ECCB75B}" type="datetimeFigureOut">
              <a:rPr kumimoji="1" lang="ja-JP" altLang="en-US" smtClean="0"/>
              <a:t>2019/10/10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C1866C2-9692-4031-B25F-B89C0F987353}" type="slidenum">
              <a:rPr kumimoji="1" lang="ja-JP" altLang="en-US" smtClean="0"/>
              <a:t>‹#›</a:t>
            </a:fld>
            <a:endParaRPr kumimoji="1" lang="ja-JP" altLang="en-US"/>
          </a:p>
        </p:txBody>
      </p:sp>
    </p:spTree>
    <p:extLst>
      <p:ext uri="{BB962C8B-B14F-4D97-AF65-F5344CB8AC3E}">
        <p14:creationId xmlns:p14="http://schemas.microsoft.com/office/powerpoint/2010/main" val="1997168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698EB77-F68D-4E3E-BAA2-90D29ECCB75B}" type="datetimeFigureOut">
              <a:rPr kumimoji="1" lang="ja-JP" altLang="en-US" smtClean="0"/>
              <a:t>2019/10/10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C1866C2-9692-4031-B25F-B89C0F987353}" type="slidenum">
              <a:rPr kumimoji="1" lang="ja-JP" altLang="en-US" smtClean="0"/>
              <a:t>‹#›</a:t>
            </a:fld>
            <a:endParaRPr kumimoji="1" lang="ja-JP" altLang="en-US"/>
          </a:p>
        </p:txBody>
      </p:sp>
    </p:spTree>
    <p:extLst>
      <p:ext uri="{BB962C8B-B14F-4D97-AF65-F5344CB8AC3E}">
        <p14:creationId xmlns:p14="http://schemas.microsoft.com/office/powerpoint/2010/main" val="2130823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698EB77-F68D-4E3E-BAA2-90D29ECCB75B}" type="datetimeFigureOut">
              <a:rPr kumimoji="1" lang="ja-JP" altLang="en-US" smtClean="0"/>
              <a:t>2019/10/10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C1866C2-9692-4031-B25F-B89C0F987353}" type="slidenum">
              <a:rPr kumimoji="1" lang="ja-JP" altLang="en-US" smtClean="0"/>
              <a:t>‹#›</a:t>
            </a:fld>
            <a:endParaRPr kumimoji="1" lang="ja-JP" altLang="en-US"/>
          </a:p>
        </p:txBody>
      </p:sp>
    </p:spTree>
    <p:extLst>
      <p:ext uri="{BB962C8B-B14F-4D97-AF65-F5344CB8AC3E}">
        <p14:creationId xmlns:p14="http://schemas.microsoft.com/office/powerpoint/2010/main" val="2965929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698EB77-F68D-4E3E-BAA2-90D29ECCB75B}" type="datetimeFigureOut">
              <a:rPr kumimoji="1" lang="ja-JP" altLang="en-US" smtClean="0"/>
              <a:t>2019/10/10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C1866C2-9692-4031-B25F-B89C0F987353}" type="slidenum">
              <a:rPr kumimoji="1" lang="ja-JP" altLang="en-US" smtClean="0"/>
              <a:t>‹#›</a:t>
            </a:fld>
            <a:endParaRPr kumimoji="1" lang="ja-JP" altLang="en-US"/>
          </a:p>
        </p:txBody>
      </p:sp>
    </p:spTree>
    <p:extLst>
      <p:ext uri="{BB962C8B-B14F-4D97-AF65-F5344CB8AC3E}">
        <p14:creationId xmlns:p14="http://schemas.microsoft.com/office/powerpoint/2010/main" val="1017826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698EB77-F68D-4E3E-BAA2-90D29ECCB75B}" type="datetimeFigureOut">
              <a:rPr kumimoji="1" lang="ja-JP" altLang="en-US" smtClean="0"/>
              <a:t>2019/10/10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C1866C2-9692-4031-B25F-B89C0F987353}" type="slidenum">
              <a:rPr kumimoji="1" lang="ja-JP" altLang="en-US" smtClean="0"/>
              <a:t>‹#›</a:t>
            </a:fld>
            <a:endParaRPr kumimoji="1" lang="ja-JP" altLang="en-US"/>
          </a:p>
        </p:txBody>
      </p:sp>
    </p:spTree>
    <p:extLst>
      <p:ext uri="{BB962C8B-B14F-4D97-AF65-F5344CB8AC3E}">
        <p14:creationId xmlns:p14="http://schemas.microsoft.com/office/powerpoint/2010/main" val="181609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698EB77-F68D-4E3E-BAA2-90D29ECCB75B}" type="datetimeFigureOut">
              <a:rPr kumimoji="1" lang="ja-JP" altLang="en-US" smtClean="0"/>
              <a:t>2019/10/10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C1866C2-9692-4031-B25F-B89C0F987353}" type="slidenum">
              <a:rPr kumimoji="1" lang="ja-JP" altLang="en-US" smtClean="0"/>
              <a:t>‹#›</a:t>
            </a:fld>
            <a:endParaRPr kumimoji="1" lang="ja-JP" altLang="en-US"/>
          </a:p>
        </p:txBody>
      </p:sp>
    </p:spTree>
    <p:extLst>
      <p:ext uri="{BB962C8B-B14F-4D97-AF65-F5344CB8AC3E}">
        <p14:creationId xmlns:p14="http://schemas.microsoft.com/office/powerpoint/2010/main" val="905359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698EB77-F68D-4E3E-BAA2-90D29ECCB75B}" type="datetimeFigureOut">
              <a:rPr kumimoji="1" lang="ja-JP" altLang="en-US" smtClean="0"/>
              <a:t>2019/10/10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C1866C2-9692-4031-B25F-B89C0F987353}" type="slidenum">
              <a:rPr kumimoji="1" lang="ja-JP" altLang="en-US" smtClean="0"/>
              <a:t>‹#›</a:t>
            </a:fld>
            <a:endParaRPr kumimoji="1" lang="ja-JP" altLang="en-US"/>
          </a:p>
        </p:txBody>
      </p:sp>
    </p:spTree>
    <p:extLst>
      <p:ext uri="{BB962C8B-B14F-4D97-AF65-F5344CB8AC3E}">
        <p14:creationId xmlns:p14="http://schemas.microsoft.com/office/powerpoint/2010/main" val="173678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698EB77-F68D-4E3E-BAA2-90D29ECCB75B}" type="datetimeFigureOut">
              <a:rPr kumimoji="1" lang="ja-JP" altLang="en-US" smtClean="0"/>
              <a:t>2019/10/10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C1866C2-9692-4031-B25F-B89C0F987353}" type="slidenum">
              <a:rPr kumimoji="1" lang="ja-JP" altLang="en-US" smtClean="0"/>
              <a:t>‹#›</a:t>
            </a:fld>
            <a:endParaRPr kumimoji="1" lang="ja-JP" altLang="en-US"/>
          </a:p>
        </p:txBody>
      </p:sp>
    </p:spTree>
    <p:extLst>
      <p:ext uri="{BB962C8B-B14F-4D97-AF65-F5344CB8AC3E}">
        <p14:creationId xmlns:p14="http://schemas.microsoft.com/office/powerpoint/2010/main" val="3722830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8EB77-F68D-4E3E-BAA2-90D29ECCB75B}" type="datetimeFigureOut">
              <a:rPr kumimoji="1" lang="ja-JP" altLang="en-US" smtClean="0"/>
              <a:t>2019/10/10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866C2-9692-4031-B25F-B89C0F987353}" type="slidenum">
              <a:rPr kumimoji="1" lang="ja-JP" altLang="en-US" smtClean="0"/>
              <a:t>‹#›</a:t>
            </a:fld>
            <a:endParaRPr kumimoji="1" lang="ja-JP" altLang="en-US"/>
          </a:p>
        </p:txBody>
      </p:sp>
    </p:spTree>
    <p:extLst>
      <p:ext uri="{BB962C8B-B14F-4D97-AF65-F5344CB8AC3E}">
        <p14:creationId xmlns:p14="http://schemas.microsoft.com/office/powerpoint/2010/main" val="3649714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audio" Target="../media/audio1.wav"/><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テキスト ボックス 2"/>
          <p:cNvSpPr txBox="1"/>
          <p:nvPr/>
        </p:nvSpPr>
        <p:spPr>
          <a:xfrm>
            <a:off x="4501653" y="5184476"/>
            <a:ext cx="3568606" cy="1015663"/>
          </a:xfrm>
          <a:prstGeom prst="rect">
            <a:avLst/>
          </a:prstGeom>
          <a:noFill/>
        </p:spPr>
        <p:txBody>
          <a:bodyPr wrap="none" rtlCol="0">
            <a:spAutoFit/>
          </a:bodyPr>
          <a:lstStyle/>
          <a:p>
            <a:r>
              <a:rPr kumimoji="1" lang="en-US" altLang="ja-JP" sz="2800" dirty="0" smtClean="0"/>
              <a:t>	</a:t>
            </a:r>
            <a:r>
              <a:rPr kumimoji="1" lang="ja-JP" altLang="en-US" sz="2800" dirty="0" smtClean="0"/>
              <a:t>チーム名</a:t>
            </a:r>
            <a:endParaRPr kumimoji="1" lang="en-US" altLang="ja-JP" sz="2800" dirty="0" smtClean="0"/>
          </a:p>
          <a:p>
            <a:r>
              <a:rPr kumimoji="1" lang="ja-JP" altLang="en-US" sz="3200" dirty="0" smtClean="0"/>
              <a:t>プロジェクトブドウ</a:t>
            </a:r>
            <a:r>
              <a:rPr kumimoji="1" lang="ja-JP" altLang="en-US" sz="2800" dirty="0" smtClean="0"/>
              <a:t>糖</a:t>
            </a:r>
            <a:endParaRPr kumimoji="1" lang="ja-JP" altLang="en-US" sz="2800" dirty="0"/>
          </a:p>
        </p:txBody>
      </p:sp>
    </p:spTree>
    <p:extLst>
      <p:ext uri="{BB962C8B-B14F-4D97-AF65-F5344CB8AC3E}">
        <p14:creationId xmlns:p14="http://schemas.microsoft.com/office/powerpoint/2010/main" val="65076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デモプレイ</a:t>
            </a:r>
            <a:endParaRPr kumimoji="1" lang="ja-JP" altLang="en-US" dirty="0"/>
          </a:p>
        </p:txBody>
      </p:sp>
    </p:spTree>
    <p:extLst>
      <p:ext uri="{BB962C8B-B14F-4D97-AF65-F5344CB8AC3E}">
        <p14:creationId xmlns:p14="http://schemas.microsoft.com/office/powerpoint/2010/main" val="2994873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39167" y="427111"/>
            <a:ext cx="10515600" cy="1325563"/>
          </a:xfrm>
        </p:spPr>
        <p:txBody>
          <a:bodyPr>
            <a:normAutofit/>
          </a:bodyPr>
          <a:lstStyle/>
          <a:p>
            <a:pPr algn="ctr"/>
            <a:r>
              <a:rPr kumimoji="1" lang="ja-JP" altLang="en-US" dirty="0" smtClean="0"/>
              <a:t>感想・反省</a:t>
            </a:r>
            <a:endParaRPr kumimoji="1" lang="ja-JP" altLang="en-US" dirty="0"/>
          </a:p>
        </p:txBody>
      </p:sp>
      <p:sp>
        <p:nvSpPr>
          <p:cNvPr id="3" name="テキスト ボックス 2"/>
          <p:cNvSpPr txBox="1"/>
          <p:nvPr/>
        </p:nvSpPr>
        <p:spPr>
          <a:xfrm>
            <a:off x="639167" y="1983009"/>
            <a:ext cx="11221342" cy="1077218"/>
          </a:xfrm>
          <a:prstGeom prst="rect">
            <a:avLst/>
          </a:prstGeom>
          <a:noFill/>
        </p:spPr>
        <p:txBody>
          <a:bodyPr wrap="none" rtlCol="0">
            <a:spAutoFit/>
          </a:bodyPr>
          <a:lstStyle/>
          <a:p>
            <a:r>
              <a:rPr kumimoji="1" lang="ja-JP" altLang="en-US" sz="3200" dirty="0" smtClean="0"/>
              <a:t>・上級生と一緒にチーム制作をする事で、経験が足りない技術の</a:t>
            </a:r>
            <a:endParaRPr kumimoji="1" lang="en-US" altLang="ja-JP" sz="3200" dirty="0" smtClean="0"/>
          </a:p>
          <a:p>
            <a:r>
              <a:rPr kumimoji="1" lang="ja-JP" altLang="en-US" sz="3200" dirty="0" smtClean="0"/>
              <a:t>レベルを上げることが出来た。</a:t>
            </a:r>
            <a:endParaRPr kumimoji="1" lang="en-US" altLang="ja-JP" sz="3200" dirty="0" smtClean="0"/>
          </a:p>
        </p:txBody>
      </p:sp>
      <p:sp>
        <p:nvSpPr>
          <p:cNvPr id="4" name="テキスト ボックス 3"/>
          <p:cNvSpPr txBox="1"/>
          <p:nvPr/>
        </p:nvSpPr>
        <p:spPr>
          <a:xfrm>
            <a:off x="639167" y="3799003"/>
            <a:ext cx="10020693" cy="1569660"/>
          </a:xfrm>
          <a:prstGeom prst="rect">
            <a:avLst/>
          </a:prstGeom>
          <a:noFill/>
        </p:spPr>
        <p:txBody>
          <a:bodyPr wrap="square" rtlCol="0">
            <a:spAutoFit/>
          </a:bodyPr>
          <a:lstStyle/>
          <a:p>
            <a:r>
              <a:rPr lang="ja-JP" altLang="en-US" sz="3200" dirty="0"/>
              <a:t>・ゲームとして求めていた面白さを十分に</a:t>
            </a:r>
            <a:r>
              <a:rPr lang="ja-JP" altLang="en-US" sz="3200" dirty="0" smtClean="0"/>
              <a:t>表現す</a:t>
            </a:r>
            <a:r>
              <a:rPr lang="ja-JP" altLang="en-US" sz="3200" dirty="0"/>
              <a:t>ることが</a:t>
            </a:r>
            <a:endParaRPr lang="en-US" altLang="ja-JP" sz="3200" dirty="0"/>
          </a:p>
          <a:p>
            <a:r>
              <a:rPr lang="ja-JP" altLang="en-US" sz="3200" dirty="0"/>
              <a:t>できなかった。</a:t>
            </a:r>
            <a:endParaRPr lang="en-US" altLang="ja-JP" sz="3200" dirty="0" smtClean="0"/>
          </a:p>
          <a:p>
            <a:endParaRPr lang="en-US" altLang="ja-JP" sz="3200" dirty="0"/>
          </a:p>
        </p:txBody>
      </p:sp>
    </p:spTree>
    <p:extLst>
      <p:ext uri="{BB962C8B-B14F-4D97-AF65-F5344CB8AC3E}">
        <p14:creationId xmlns:p14="http://schemas.microsoft.com/office/powerpoint/2010/main" val="260113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8)">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381935"/>
            <a:ext cx="10515600" cy="1939236"/>
          </a:xfrm>
        </p:spPr>
        <p:txBody>
          <a:bodyPr>
            <a:normAutofit/>
          </a:bodyPr>
          <a:lstStyle/>
          <a:p>
            <a:pPr algn="ctr"/>
            <a:r>
              <a:rPr kumimoji="1" lang="ja-JP" altLang="en-US" sz="4400" dirty="0" smtClean="0"/>
              <a:t>質疑・応答</a:t>
            </a:r>
            <a:endParaRPr kumimoji="1" lang="ja-JP" altLang="en-US" sz="4400" dirty="0"/>
          </a:p>
        </p:txBody>
      </p:sp>
    </p:spTree>
    <p:extLst>
      <p:ext uri="{BB962C8B-B14F-4D97-AF65-F5344CB8AC3E}">
        <p14:creationId xmlns:p14="http://schemas.microsoft.com/office/powerpoint/2010/main" val="1335756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339245"/>
            <a:ext cx="10515600" cy="1325563"/>
          </a:xfrm>
        </p:spPr>
        <p:txBody>
          <a:bodyPr/>
          <a:lstStyle/>
          <a:p>
            <a:pPr algn="ctr"/>
            <a:r>
              <a:rPr kumimoji="1" lang="ja-JP" altLang="en-US" dirty="0" smtClean="0"/>
              <a:t>テーマ</a:t>
            </a:r>
            <a:endParaRPr kumimoji="1" lang="ja-JP" altLang="en-US" dirty="0"/>
          </a:p>
        </p:txBody>
      </p:sp>
      <p:sp>
        <p:nvSpPr>
          <p:cNvPr id="5" name="テキスト ボックス 4"/>
          <p:cNvSpPr txBox="1"/>
          <p:nvPr/>
        </p:nvSpPr>
        <p:spPr>
          <a:xfrm>
            <a:off x="4331897" y="2427047"/>
            <a:ext cx="3528203" cy="1323439"/>
          </a:xfrm>
          <a:prstGeom prst="rect">
            <a:avLst/>
          </a:prstGeom>
          <a:noFill/>
        </p:spPr>
        <p:txBody>
          <a:bodyPr wrap="square" rtlCol="0">
            <a:spAutoFit/>
          </a:bodyPr>
          <a:lstStyle/>
          <a:p>
            <a:r>
              <a:rPr kumimoji="1" lang="ja-JP" altLang="en-US" sz="8000" dirty="0" smtClean="0"/>
              <a:t>「きる」</a:t>
            </a:r>
            <a:endParaRPr kumimoji="1" lang="ja-JP" altLang="en-US" sz="8000" dirty="0"/>
          </a:p>
        </p:txBody>
      </p:sp>
    </p:spTree>
    <p:extLst>
      <p:ext uri="{BB962C8B-B14F-4D97-AF65-F5344CB8AC3E}">
        <p14:creationId xmlns:p14="http://schemas.microsoft.com/office/powerpoint/2010/main" val="71564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8611" y="327418"/>
            <a:ext cx="10515600" cy="1325563"/>
          </a:xfrm>
        </p:spPr>
        <p:txBody>
          <a:bodyPr/>
          <a:lstStyle/>
          <a:p>
            <a:pPr algn="ctr"/>
            <a:r>
              <a:rPr lang="ja-JP" altLang="en-US" dirty="0"/>
              <a:t>企画</a:t>
            </a:r>
            <a:r>
              <a:rPr lang="ja-JP" altLang="en-US" dirty="0" smtClean="0"/>
              <a:t>意図</a:t>
            </a:r>
            <a:endParaRPr kumimoji="1" lang="ja-JP" altLang="en-US" dirty="0"/>
          </a:p>
        </p:txBody>
      </p:sp>
      <p:sp>
        <p:nvSpPr>
          <p:cNvPr id="3" name="テキスト ボックス 2"/>
          <p:cNvSpPr txBox="1"/>
          <p:nvPr/>
        </p:nvSpPr>
        <p:spPr>
          <a:xfrm>
            <a:off x="838200" y="2313480"/>
            <a:ext cx="10196423" cy="1077218"/>
          </a:xfrm>
          <a:prstGeom prst="rect">
            <a:avLst/>
          </a:prstGeom>
          <a:noFill/>
        </p:spPr>
        <p:txBody>
          <a:bodyPr wrap="square" rtlCol="0">
            <a:spAutoFit/>
          </a:bodyPr>
          <a:lstStyle/>
          <a:p>
            <a:r>
              <a:rPr lang="ja-JP" altLang="en-US" sz="3200" dirty="0" smtClean="0"/>
              <a:t>・テーマの「きる」から、「切る」という漢字でゲームを連想した。</a:t>
            </a:r>
            <a:endParaRPr lang="en-US" altLang="ja-JP" sz="3200" dirty="0" smtClean="0"/>
          </a:p>
        </p:txBody>
      </p:sp>
      <p:sp>
        <p:nvSpPr>
          <p:cNvPr id="4" name="テキスト ボックス 3"/>
          <p:cNvSpPr txBox="1"/>
          <p:nvPr/>
        </p:nvSpPr>
        <p:spPr>
          <a:xfrm>
            <a:off x="838200" y="4197808"/>
            <a:ext cx="9876422" cy="1354217"/>
          </a:xfrm>
          <a:prstGeom prst="rect">
            <a:avLst/>
          </a:prstGeom>
          <a:noFill/>
        </p:spPr>
        <p:txBody>
          <a:bodyPr wrap="none" rtlCol="0">
            <a:spAutoFit/>
          </a:bodyPr>
          <a:lstStyle/>
          <a:p>
            <a:r>
              <a:rPr lang="ja-JP" altLang="en-US" sz="3200" dirty="0" smtClean="0"/>
              <a:t>・複数の意味を持つ「切る」という漢字のように、</a:t>
            </a:r>
            <a:endParaRPr lang="en-US" altLang="ja-JP" sz="3200" dirty="0" smtClean="0"/>
          </a:p>
          <a:p>
            <a:r>
              <a:rPr lang="ja-JP" altLang="en-US" sz="3200" dirty="0" smtClean="0"/>
              <a:t>一つの行動で複数の反応を得られれば面白いと思った。</a:t>
            </a:r>
            <a:endParaRPr lang="en-US" altLang="ja-JP" sz="3200" dirty="0" smtClean="0"/>
          </a:p>
          <a:p>
            <a:endParaRPr kumimoji="1" lang="ja-JP" altLang="en-US" dirty="0"/>
          </a:p>
        </p:txBody>
      </p:sp>
    </p:spTree>
    <p:extLst>
      <p:ext uri="{BB962C8B-B14F-4D97-AF65-F5344CB8AC3E}">
        <p14:creationId xmlns:p14="http://schemas.microsoft.com/office/powerpoint/2010/main" val="126334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421686"/>
            <a:ext cx="10515600" cy="1325563"/>
          </a:xfrm>
        </p:spPr>
        <p:txBody>
          <a:bodyPr>
            <a:normAutofit/>
          </a:bodyPr>
          <a:lstStyle/>
          <a:p>
            <a:pPr algn="ctr"/>
            <a:r>
              <a:rPr lang="ja-JP" altLang="en-US" dirty="0" smtClean="0"/>
              <a:t>コンセプト</a:t>
            </a:r>
            <a:r>
              <a:rPr kumimoji="1" lang="ja-JP" altLang="en-US" dirty="0" smtClean="0"/>
              <a:t>と</a:t>
            </a:r>
            <a:r>
              <a:rPr lang="ja-JP" altLang="en-US" dirty="0"/>
              <a:t>ターゲット層</a:t>
            </a:r>
            <a:endParaRPr kumimoji="1" lang="ja-JP" altLang="en-US" dirty="0"/>
          </a:p>
        </p:txBody>
      </p:sp>
      <p:sp>
        <p:nvSpPr>
          <p:cNvPr id="5" name="テキスト ボックス 4"/>
          <p:cNvSpPr txBox="1"/>
          <p:nvPr/>
        </p:nvSpPr>
        <p:spPr>
          <a:xfrm>
            <a:off x="838200" y="2621628"/>
            <a:ext cx="9243236" cy="1077218"/>
          </a:xfrm>
          <a:prstGeom prst="rect">
            <a:avLst/>
          </a:prstGeom>
          <a:noFill/>
        </p:spPr>
        <p:txBody>
          <a:bodyPr wrap="none" rtlCol="0">
            <a:spAutoFit/>
          </a:bodyPr>
          <a:lstStyle/>
          <a:p>
            <a:r>
              <a:rPr lang="ja-JP" altLang="en-US" sz="3200" dirty="0" smtClean="0"/>
              <a:t>・切るという一つの動作で</a:t>
            </a:r>
            <a:r>
              <a:rPr lang="ja-JP" altLang="en-US" sz="3200" dirty="0"/>
              <a:t>障害物</a:t>
            </a:r>
            <a:r>
              <a:rPr lang="ja-JP" altLang="en-US" sz="3200" dirty="0" smtClean="0"/>
              <a:t>を切った時の反応を</a:t>
            </a:r>
            <a:endParaRPr lang="en-US" altLang="ja-JP" sz="3200" dirty="0" smtClean="0"/>
          </a:p>
          <a:p>
            <a:r>
              <a:rPr lang="ja-JP" altLang="en-US" sz="3200" dirty="0" smtClean="0"/>
              <a:t>プレイヤーに</a:t>
            </a:r>
            <a:r>
              <a:rPr lang="ja-JP" altLang="en-US" sz="3200" dirty="0" smtClean="0"/>
              <a:t>楽しんで</a:t>
            </a:r>
            <a:r>
              <a:rPr lang="ja-JP" altLang="en-US" sz="3200" dirty="0" smtClean="0"/>
              <a:t>もら</a:t>
            </a:r>
            <a:r>
              <a:rPr lang="ja-JP" altLang="en-US" sz="3200" dirty="0"/>
              <a:t>う</a:t>
            </a:r>
            <a:r>
              <a:rPr lang="ja-JP" altLang="en-US" sz="3200" dirty="0" smtClean="0"/>
              <a:t>。</a:t>
            </a:r>
            <a:endParaRPr lang="en-US" altLang="ja-JP" sz="3200" dirty="0" smtClean="0"/>
          </a:p>
        </p:txBody>
      </p:sp>
      <p:sp>
        <p:nvSpPr>
          <p:cNvPr id="6" name="テキスト ボックス 5"/>
          <p:cNvSpPr txBox="1"/>
          <p:nvPr/>
        </p:nvSpPr>
        <p:spPr>
          <a:xfrm>
            <a:off x="838200" y="4509437"/>
            <a:ext cx="9324989" cy="584775"/>
          </a:xfrm>
          <a:prstGeom prst="rect">
            <a:avLst/>
          </a:prstGeom>
          <a:noFill/>
        </p:spPr>
        <p:txBody>
          <a:bodyPr wrap="none" rtlCol="0">
            <a:spAutoFit/>
          </a:bodyPr>
          <a:lstStyle/>
          <a:p>
            <a:r>
              <a:rPr lang="ja-JP" altLang="en-US" sz="3200" dirty="0" smtClean="0"/>
              <a:t>・</a:t>
            </a:r>
            <a:r>
              <a:rPr lang="en-US" altLang="ja-JP" sz="3200" dirty="0" smtClean="0"/>
              <a:t>10</a:t>
            </a:r>
            <a:r>
              <a:rPr lang="ja-JP" altLang="en-US" sz="3200" dirty="0" smtClean="0"/>
              <a:t>代前半</a:t>
            </a:r>
            <a:r>
              <a:rPr lang="ja-JP" altLang="en-US" sz="3200" dirty="0" smtClean="0"/>
              <a:t>から</a:t>
            </a:r>
            <a:r>
              <a:rPr lang="en-US" altLang="ja-JP" sz="3200" dirty="0"/>
              <a:t>20</a:t>
            </a:r>
            <a:r>
              <a:rPr lang="ja-JP" altLang="en-US" sz="3200" dirty="0" smtClean="0"/>
              <a:t>歳頃迄</a:t>
            </a:r>
            <a:r>
              <a:rPr lang="ja-JP" altLang="en-US" sz="3200" dirty="0" smtClean="0"/>
              <a:t>のアクションが好き</a:t>
            </a:r>
            <a:r>
              <a:rPr lang="ja-JP" altLang="en-US" sz="3200" dirty="0" smtClean="0"/>
              <a:t>の男の子</a:t>
            </a:r>
            <a:endParaRPr lang="en-US" altLang="ja-JP" sz="3200" dirty="0" smtClean="0"/>
          </a:p>
        </p:txBody>
      </p:sp>
    </p:spTree>
    <p:extLst>
      <p:ext uri="{BB962C8B-B14F-4D97-AF65-F5344CB8AC3E}">
        <p14:creationId xmlns:p14="http://schemas.microsoft.com/office/powerpoint/2010/main" val="8202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09850"/>
            <a:ext cx="10515600" cy="1325563"/>
          </a:xfrm>
        </p:spPr>
        <p:txBody>
          <a:bodyPr/>
          <a:lstStyle/>
          <a:p>
            <a:pPr algn="ctr"/>
            <a:r>
              <a:rPr kumimoji="1" lang="ja-JP" altLang="en-US" dirty="0" smtClean="0"/>
              <a:t>開発環境</a:t>
            </a:r>
            <a:endParaRPr kumimoji="1" lang="ja-JP" altLang="en-US" dirty="0"/>
          </a:p>
        </p:txBody>
      </p:sp>
      <p:sp>
        <p:nvSpPr>
          <p:cNvPr id="3" name="テキスト ボックス 2"/>
          <p:cNvSpPr txBox="1"/>
          <p:nvPr/>
        </p:nvSpPr>
        <p:spPr>
          <a:xfrm>
            <a:off x="3063711" y="1535413"/>
            <a:ext cx="7484883" cy="5016758"/>
          </a:xfrm>
          <a:prstGeom prst="rect">
            <a:avLst/>
          </a:prstGeom>
          <a:noFill/>
        </p:spPr>
        <p:txBody>
          <a:bodyPr wrap="square" rtlCol="0">
            <a:spAutoFit/>
          </a:bodyPr>
          <a:lstStyle/>
          <a:p>
            <a:r>
              <a:rPr kumimoji="1" lang="ja-JP" altLang="en-US" sz="3200" dirty="0" smtClean="0"/>
              <a:t>プログラマ</a:t>
            </a:r>
            <a:endParaRPr kumimoji="1" lang="en-US" altLang="ja-JP" sz="3200" dirty="0" smtClean="0"/>
          </a:p>
          <a:p>
            <a:pPr lvl="4"/>
            <a:r>
              <a:rPr lang="en-US" altLang="ja-JP" sz="3200" dirty="0"/>
              <a:t>	</a:t>
            </a:r>
            <a:r>
              <a:rPr lang="ja-JP" altLang="en-US" sz="3200" dirty="0" smtClean="0"/>
              <a:t>・</a:t>
            </a:r>
            <a:r>
              <a:rPr lang="en-US" altLang="ja-JP" sz="3200" dirty="0" smtClean="0"/>
              <a:t>Visual Studio 2017</a:t>
            </a:r>
          </a:p>
          <a:p>
            <a:pPr lvl="4"/>
            <a:r>
              <a:rPr kumimoji="1" lang="en-US" altLang="ja-JP" sz="3200" dirty="0"/>
              <a:t>	</a:t>
            </a:r>
            <a:r>
              <a:rPr kumimoji="1" lang="ja-JP" altLang="en-US" sz="3200" dirty="0" smtClean="0"/>
              <a:t>・</a:t>
            </a:r>
            <a:r>
              <a:rPr kumimoji="1" lang="en-US" altLang="ja-JP" sz="3200" dirty="0" smtClean="0"/>
              <a:t>DX</a:t>
            </a:r>
            <a:r>
              <a:rPr kumimoji="1" lang="ja-JP" altLang="en-US" sz="3200" dirty="0" smtClean="0"/>
              <a:t>ライブラリ</a:t>
            </a:r>
            <a:endParaRPr kumimoji="1" lang="en-US" altLang="ja-JP" sz="3200" dirty="0" smtClean="0"/>
          </a:p>
          <a:p>
            <a:r>
              <a:rPr lang="ja-JP" altLang="en-US" sz="3200" dirty="0" smtClean="0"/>
              <a:t>バージョン管理ツール</a:t>
            </a:r>
            <a:endParaRPr lang="en-US" altLang="ja-JP" sz="3200" dirty="0" smtClean="0"/>
          </a:p>
          <a:p>
            <a:r>
              <a:rPr lang="en-US" altLang="ja-JP" sz="3200" dirty="0" smtClean="0"/>
              <a:t>			</a:t>
            </a:r>
            <a:r>
              <a:rPr lang="ja-JP" altLang="en-US" sz="3200" dirty="0" smtClean="0"/>
              <a:t>・</a:t>
            </a:r>
            <a:r>
              <a:rPr lang="en-US" altLang="ja-JP" sz="3200" dirty="0" err="1" smtClean="0"/>
              <a:t>SourceTree</a:t>
            </a:r>
            <a:r>
              <a:rPr lang="ja-JP" altLang="en-US" sz="3200" dirty="0" smtClean="0"/>
              <a:t>（</a:t>
            </a:r>
            <a:r>
              <a:rPr lang="en-US" altLang="ja-JP" sz="3200" dirty="0" smtClean="0"/>
              <a:t>GitHub)	</a:t>
            </a:r>
            <a:endParaRPr lang="en-US" altLang="ja-JP" sz="3200" dirty="0"/>
          </a:p>
          <a:p>
            <a:r>
              <a:rPr lang="ja-JP" altLang="en-US" sz="3200" dirty="0" smtClean="0"/>
              <a:t>デザイン</a:t>
            </a:r>
            <a:endParaRPr lang="en-US" altLang="ja-JP" sz="3200" dirty="0" smtClean="0"/>
          </a:p>
          <a:p>
            <a:r>
              <a:rPr lang="en-US" altLang="ja-JP" sz="3200" dirty="0" smtClean="0"/>
              <a:t>			</a:t>
            </a:r>
            <a:r>
              <a:rPr lang="ja-JP" altLang="en-US" sz="3200" dirty="0" smtClean="0"/>
              <a:t>・</a:t>
            </a:r>
            <a:r>
              <a:rPr lang="en-US" altLang="ja-JP" sz="3200" dirty="0" smtClean="0"/>
              <a:t>GIMP</a:t>
            </a:r>
            <a:r>
              <a:rPr lang="ja-JP" altLang="en-US" sz="3200" dirty="0" smtClean="0"/>
              <a:t>　</a:t>
            </a:r>
            <a:r>
              <a:rPr lang="en-US" altLang="ja-JP" sz="3200" dirty="0" smtClean="0"/>
              <a:t>2.8</a:t>
            </a:r>
          </a:p>
          <a:p>
            <a:r>
              <a:rPr lang="ja-JP" altLang="en-US" sz="3200" dirty="0" smtClean="0"/>
              <a:t>コミュニケーションツール</a:t>
            </a:r>
            <a:endParaRPr lang="en-US" altLang="ja-JP" sz="3200" dirty="0" smtClean="0"/>
          </a:p>
          <a:p>
            <a:r>
              <a:rPr lang="en-US" altLang="ja-JP" sz="3200" dirty="0" smtClean="0"/>
              <a:t>			</a:t>
            </a:r>
            <a:r>
              <a:rPr lang="ja-JP" altLang="en-US" sz="3200" dirty="0" smtClean="0"/>
              <a:t>・</a:t>
            </a:r>
            <a:r>
              <a:rPr lang="en-US" altLang="ja-JP" sz="3200" dirty="0" smtClean="0"/>
              <a:t>Slack</a:t>
            </a:r>
          </a:p>
          <a:p>
            <a:endParaRPr kumimoji="1" lang="en-US" altLang="ja-JP" sz="3200" dirty="0" smtClean="0"/>
          </a:p>
        </p:txBody>
      </p:sp>
    </p:spTree>
    <p:extLst>
      <p:ext uri="{BB962C8B-B14F-4D97-AF65-F5344CB8AC3E}">
        <p14:creationId xmlns:p14="http://schemas.microsoft.com/office/powerpoint/2010/main" val="340198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3570" y="252981"/>
            <a:ext cx="10740936" cy="1325563"/>
          </a:xfrm>
        </p:spPr>
        <p:txBody>
          <a:bodyPr/>
          <a:lstStyle/>
          <a:p>
            <a:pPr algn="ctr"/>
            <a:r>
              <a:rPr kumimoji="1" lang="ja-JP" altLang="en-US" dirty="0" smtClean="0"/>
              <a:t>ゲームルール</a:t>
            </a:r>
            <a:endParaRPr kumimoji="1" lang="ja-JP" altLang="en-US" dirty="0"/>
          </a:p>
        </p:txBody>
      </p:sp>
      <p:sp>
        <p:nvSpPr>
          <p:cNvPr id="4" name="テキスト ボックス 3"/>
          <p:cNvSpPr txBox="1"/>
          <p:nvPr/>
        </p:nvSpPr>
        <p:spPr>
          <a:xfrm>
            <a:off x="723570" y="1984894"/>
            <a:ext cx="10418912" cy="584775"/>
          </a:xfrm>
          <a:prstGeom prst="rect">
            <a:avLst/>
          </a:prstGeom>
          <a:noFill/>
        </p:spPr>
        <p:txBody>
          <a:bodyPr wrap="square" rtlCol="0">
            <a:spAutoFit/>
          </a:bodyPr>
          <a:lstStyle/>
          <a:p>
            <a:r>
              <a:rPr lang="en-US" altLang="ja-JP" sz="3200" dirty="0" smtClean="0"/>
              <a:t>1.</a:t>
            </a:r>
            <a:r>
              <a:rPr kumimoji="1" lang="ja-JP" altLang="en-US" sz="3200" dirty="0" smtClean="0"/>
              <a:t>戦に負けた侍が敵に捕まらないように</a:t>
            </a:r>
            <a:r>
              <a:rPr lang="ja-JP" altLang="en-US" sz="3200" dirty="0" smtClean="0"/>
              <a:t>自軍まで逃げる</a:t>
            </a:r>
            <a:endParaRPr lang="en-US" altLang="ja-JP" sz="3200" dirty="0" smtClean="0"/>
          </a:p>
        </p:txBody>
      </p:sp>
      <p:sp>
        <p:nvSpPr>
          <p:cNvPr id="5" name="テキスト ボックス 4"/>
          <p:cNvSpPr txBox="1"/>
          <p:nvPr/>
        </p:nvSpPr>
        <p:spPr>
          <a:xfrm>
            <a:off x="723570" y="3218612"/>
            <a:ext cx="9825024" cy="1077218"/>
          </a:xfrm>
          <a:prstGeom prst="rect">
            <a:avLst/>
          </a:prstGeom>
          <a:noFill/>
        </p:spPr>
        <p:txBody>
          <a:bodyPr wrap="square" rtlCol="0">
            <a:spAutoFit/>
          </a:bodyPr>
          <a:lstStyle/>
          <a:p>
            <a:r>
              <a:rPr lang="en-US" altLang="ja-JP" sz="3200" dirty="0" smtClean="0"/>
              <a:t>2.</a:t>
            </a:r>
            <a:r>
              <a:rPr lang="ja-JP" altLang="en-US" sz="3200" dirty="0" smtClean="0"/>
              <a:t>プレイヤー</a:t>
            </a:r>
            <a:r>
              <a:rPr lang="ja-JP" altLang="en-US" sz="3200" dirty="0"/>
              <a:t>の前に出てくる障害物を</a:t>
            </a:r>
            <a:r>
              <a:rPr lang="ja-JP" altLang="en-US" sz="3200" dirty="0" smtClean="0"/>
              <a:t>マウスのドラッグ</a:t>
            </a:r>
            <a:r>
              <a:rPr lang="ja-JP" altLang="en-US" sz="3200" dirty="0"/>
              <a:t>＆ドロップで</a:t>
            </a:r>
            <a:r>
              <a:rPr lang="ja-JP" altLang="en-US" sz="3200" dirty="0" smtClean="0"/>
              <a:t>切る</a:t>
            </a:r>
            <a:endParaRPr lang="en-US" altLang="ja-JP" sz="3200" dirty="0"/>
          </a:p>
        </p:txBody>
      </p:sp>
      <p:sp>
        <p:nvSpPr>
          <p:cNvPr id="6" name="テキスト ボックス 5"/>
          <p:cNvSpPr txBox="1"/>
          <p:nvPr/>
        </p:nvSpPr>
        <p:spPr>
          <a:xfrm>
            <a:off x="723570" y="4680823"/>
            <a:ext cx="10671511" cy="1077218"/>
          </a:xfrm>
          <a:prstGeom prst="rect">
            <a:avLst/>
          </a:prstGeom>
          <a:noFill/>
        </p:spPr>
        <p:txBody>
          <a:bodyPr wrap="none" rtlCol="0">
            <a:spAutoFit/>
          </a:bodyPr>
          <a:lstStyle/>
          <a:p>
            <a:r>
              <a:rPr lang="en-US" altLang="ja-JP" sz="3200" dirty="0" smtClean="0"/>
              <a:t>3.</a:t>
            </a:r>
            <a:r>
              <a:rPr lang="ja-JP" altLang="en-US" sz="3200" dirty="0" smtClean="0"/>
              <a:t>一度壁に当たると敵が画面上に見えて敵が見えている間に</a:t>
            </a:r>
            <a:endParaRPr lang="en-US" altLang="ja-JP" sz="3200" dirty="0" smtClean="0"/>
          </a:p>
          <a:p>
            <a:r>
              <a:rPr lang="ja-JP" altLang="en-US" sz="3200" dirty="0" smtClean="0"/>
              <a:t>もう一度壁に当たるとゲームオーバー</a:t>
            </a:r>
            <a:endParaRPr lang="en-US" altLang="ja-JP" sz="3200" dirty="0" smtClean="0"/>
          </a:p>
        </p:txBody>
      </p:sp>
    </p:spTree>
    <p:extLst>
      <p:ext uri="{BB962C8B-B14F-4D97-AF65-F5344CB8AC3E}">
        <p14:creationId xmlns:p14="http://schemas.microsoft.com/office/powerpoint/2010/main" val="4014618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89958" y="149465"/>
            <a:ext cx="10515600" cy="1006476"/>
          </a:xfrm>
        </p:spPr>
        <p:txBody>
          <a:bodyPr/>
          <a:lstStyle/>
          <a:p>
            <a:pPr algn="ctr"/>
            <a:r>
              <a:rPr kumimoji="1" lang="ja-JP" altLang="en-US" dirty="0" smtClean="0"/>
              <a:t>画面イメージ</a:t>
            </a:r>
            <a:endParaRPr kumimoji="1" lang="ja-JP" altLang="en-US" dirty="0"/>
          </a:p>
        </p:txBody>
      </p:sp>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005" y="1293747"/>
            <a:ext cx="4701230" cy="5426230"/>
          </a:xfrm>
          <a:prstGeom prst="rect">
            <a:avLst/>
          </a:prstGeom>
        </p:spPr>
      </p:pic>
      <p:pic>
        <p:nvPicPr>
          <p:cNvPr id="5" name="図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99130" y="3146086"/>
            <a:ext cx="2572979" cy="1756058"/>
          </a:xfrm>
          <a:prstGeom prst="rect">
            <a:avLst/>
          </a:prstGeom>
        </p:spPr>
      </p:pic>
      <p:pic>
        <p:nvPicPr>
          <p:cNvPr id="6" name="図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9958" y="1439794"/>
            <a:ext cx="4008882" cy="958349"/>
          </a:xfrm>
          <a:prstGeom prst="rect">
            <a:avLst/>
          </a:prstGeom>
        </p:spPr>
      </p:pic>
      <p:sp>
        <p:nvSpPr>
          <p:cNvPr id="7" name="四角形吹き出し 6"/>
          <p:cNvSpPr/>
          <p:nvPr/>
        </p:nvSpPr>
        <p:spPr>
          <a:xfrm>
            <a:off x="13584736" y="1155941"/>
            <a:ext cx="4822166" cy="1087143"/>
          </a:xfrm>
          <a:prstGeom prst="wedgeRectCallout">
            <a:avLst>
              <a:gd name="adj1" fmla="val -78436"/>
              <a:gd name="adj2" fmla="val 18064"/>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smtClean="0"/>
              <a:t>障害物：ゲーム画面の上側からプレイヤーに向かってくる</a:t>
            </a:r>
            <a:r>
              <a:rPr lang="ja-JP" altLang="en-US" sz="2000" dirty="0" smtClean="0"/>
              <a:t>。</a:t>
            </a:r>
            <a:endParaRPr lang="en-US" altLang="ja-JP" sz="2000" dirty="0" smtClean="0"/>
          </a:p>
        </p:txBody>
      </p:sp>
      <p:sp>
        <p:nvSpPr>
          <p:cNvPr id="9" name="四角形吹き出し 8"/>
          <p:cNvSpPr/>
          <p:nvPr/>
        </p:nvSpPr>
        <p:spPr>
          <a:xfrm>
            <a:off x="14744233" y="3581451"/>
            <a:ext cx="4822166" cy="885327"/>
          </a:xfrm>
          <a:prstGeom prst="wedgeRectCallout">
            <a:avLst>
              <a:gd name="adj1" fmla="val -101153"/>
              <a:gd name="adj2" fmla="val -2564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プレイヤー：画面の中央に常に表示され続け</a:t>
            </a:r>
            <a:r>
              <a:rPr lang="ja-JP" altLang="en-US" dirty="0"/>
              <a:t>る</a:t>
            </a:r>
            <a:endParaRPr kumimoji="1" lang="ja-JP" altLang="en-US" dirty="0"/>
          </a:p>
        </p:txBody>
      </p:sp>
      <p:pic>
        <p:nvPicPr>
          <p:cNvPr id="10" name="図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7704" y="4730379"/>
            <a:ext cx="3422538" cy="2282895"/>
          </a:xfrm>
          <a:prstGeom prst="rect">
            <a:avLst/>
          </a:prstGeom>
        </p:spPr>
      </p:pic>
      <p:sp>
        <p:nvSpPr>
          <p:cNvPr id="11" name="四角形吹き出し 10"/>
          <p:cNvSpPr/>
          <p:nvPr/>
        </p:nvSpPr>
        <p:spPr>
          <a:xfrm>
            <a:off x="13773272" y="5193107"/>
            <a:ext cx="4822166" cy="1181819"/>
          </a:xfrm>
          <a:prstGeom prst="wedgeRectCallout">
            <a:avLst>
              <a:gd name="adj1" fmla="val -82014"/>
              <a:gd name="adj2" fmla="val 4901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敵：プレイヤーが一度壁に当たると画面に描画され</a:t>
            </a:r>
            <a:r>
              <a:rPr lang="ja-JP" altLang="en-US" dirty="0" smtClean="0"/>
              <a:t>ます。</a:t>
            </a:r>
            <a:endParaRPr lang="en-US" altLang="ja-JP" dirty="0" smtClean="0"/>
          </a:p>
          <a:p>
            <a:pPr algn="ctr"/>
            <a:r>
              <a:rPr lang="ja-JP" altLang="en-US" dirty="0" smtClean="0"/>
              <a:t>敵が</a:t>
            </a:r>
            <a:r>
              <a:rPr lang="ja-JP" altLang="en-US" dirty="0"/>
              <a:t>画面</a:t>
            </a:r>
            <a:r>
              <a:rPr lang="ja-JP" altLang="en-US" dirty="0" smtClean="0"/>
              <a:t>に描画されている状態で再度壁に当たると、ゲームオーバーになります。</a:t>
            </a:r>
            <a:endParaRPr kumimoji="1" lang="ja-JP" altLang="en-US" dirty="0"/>
          </a:p>
        </p:txBody>
      </p:sp>
      <p:pic>
        <p:nvPicPr>
          <p:cNvPr id="3" name="図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18370" y="1291260"/>
            <a:ext cx="1152058" cy="1225248"/>
          </a:xfrm>
          <a:prstGeom prst="rect">
            <a:avLst/>
          </a:prstGeom>
        </p:spPr>
      </p:pic>
    </p:spTree>
    <p:extLst>
      <p:ext uri="{BB962C8B-B14F-4D97-AF65-F5344CB8AC3E}">
        <p14:creationId xmlns:p14="http://schemas.microsoft.com/office/powerpoint/2010/main" val="146745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0" nodeType="clickEffect">
                                  <p:stCondLst>
                                    <p:cond delay="0"/>
                                  </p:stCondLst>
                                  <p:childTnLst>
                                    <p:animMotion origin="layout" path="M 8.33333E-7 -4.44444E-6 L -0.60456 0.02385 " pathEditMode="relative" rAng="0" ptsTypes="AA">
                                      <p:cBhvr>
                                        <p:cTn id="28" dur="2000" fill="hold"/>
                                        <p:tgtEl>
                                          <p:spTgt spid="7"/>
                                        </p:tgtEl>
                                        <p:attrNameLst>
                                          <p:attrName>ppt_x</p:attrName>
                                          <p:attrName>ppt_y</p:attrName>
                                        </p:attrNameLst>
                                      </p:cBhvr>
                                      <p:rCtr x="-30234" y="1181"/>
                                    </p:animMotion>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0" nodeType="clickEffect">
                                  <p:stCondLst>
                                    <p:cond delay="0"/>
                                  </p:stCondLst>
                                  <p:childTnLst>
                                    <p:animMotion origin="layout" path="M -1.25E-6 4.44444E-6 L -0.69883 0.03588 " pathEditMode="relative" rAng="0" ptsTypes="AA">
                                      <p:cBhvr>
                                        <p:cTn id="32" dur="2000" fill="hold"/>
                                        <p:tgtEl>
                                          <p:spTgt spid="9"/>
                                        </p:tgtEl>
                                        <p:attrNameLst>
                                          <p:attrName>ppt_x</p:attrName>
                                          <p:attrName>ppt_y</p:attrName>
                                        </p:attrNameLst>
                                      </p:cBhvr>
                                      <p:rCtr x="-34948" y="1782"/>
                                    </p:animMotion>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0" nodeType="clickEffect">
                                  <p:stCondLst>
                                    <p:cond delay="0"/>
                                  </p:stCondLst>
                                  <p:childTnLst>
                                    <p:animMotion origin="layout" path="M -3.95833E-6 2.96296E-6 L -0.61927 0.01041 " pathEditMode="relative" rAng="0" ptsTypes="AA">
                                      <p:cBhvr>
                                        <p:cTn id="36" dur="2000" fill="hold"/>
                                        <p:tgtEl>
                                          <p:spTgt spid="11"/>
                                        </p:tgtEl>
                                        <p:attrNameLst>
                                          <p:attrName>ppt_x</p:attrName>
                                          <p:attrName>ppt_y</p:attrName>
                                        </p:attrNameLst>
                                      </p:cBhvr>
                                      <p:rCtr x="-30964" y="509"/>
                                    </p:animMotion>
                                  </p:childTnLst>
                                </p:cTn>
                              </p:par>
                            </p:childTnLst>
                          </p:cTn>
                        </p:par>
                      </p:childTnLst>
                    </p:cTn>
                  </p:par>
                  <p:par>
                    <p:cTn id="37" fill="hold">
                      <p:stCondLst>
                        <p:cond delay="indefinite"/>
                      </p:stCondLst>
                      <p:childTnLst>
                        <p:par>
                          <p:cTn id="38" fill="hold">
                            <p:stCondLst>
                              <p:cond delay="0"/>
                            </p:stCondLst>
                            <p:childTnLst>
                              <p:par>
                                <p:cTn id="39" presetID="16" presetClass="entr" presetSubtype="37"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barn(outVertical)">
                                      <p:cBhvr>
                                        <p:cTn id="41" dur="500"/>
                                        <p:tgtEl>
                                          <p:spTgt spid="3"/>
                                        </p:tgtEl>
                                      </p:cBhvr>
                                    </p:animEffect>
                                  </p:childTnLst>
                                  <p:subTnLst>
                                    <p:audio>
                                      <p:cMediaNode vol="70000">
                                        <p:cTn display="0" masterRel="sameClick">
                                          <p:stCondLst>
                                            <p:cond evt="begin" delay="0">
                                              <p:tn val="39"/>
                                            </p:cond>
                                          </p:stCondLst>
                                          <p:endCondLst>
                                            <p:cond evt="onStopAudio" delay="0">
                                              <p:tgtEl>
                                                <p:sldTgt/>
                                              </p:tgtEl>
                                            </p:cond>
                                          </p:endCondLst>
                                        </p:cTn>
                                        <p:tgtEl>
                                          <p:sndTgt r:embed="rId3" name="swordAttack (online-audio-converter.com).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403834"/>
            <a:ext cx="10515600" cy="1325563"/>
          </a:xfrm>
        </p:spPr>
        <p:txBody>
          <a:bodyPr/>
          <a:lstStyle/>
          <a:p>
            <a:pPr algn="ctr"/>
            <a:r>
              <a:rPr kumimoji="1" lang="ja-JP" altLang="en-US" dirty="0" smtClean="0"/>
              <a:t>ゲーム</a:t>
            </a:r>
            <a:r>
              <a:rPr lang="ja-JP" altLang="en-US" dirty="0" smtClean="0"/>
              <a:t>の盛り上がる場面</a:t>
            </a:r>
            <a:endParaRPr kumimoji="1" lang="ja-JP" altLang="en-US" dirty="0"/>
          </a:p>
        </p:txBody>
      </p:sp>
      <p:sp>
        <p:nvSpPr>
          <p:cNvPr id="3" name="テキスト ボックス 2"/>
          <p:cNvSpPr txBox="1"/>
          <p:nvPr/>
        </p:nvSpPr>
        <p:spPr>
          <a:xfrm>
            <a:off x="838200" y="2557421"/>
            <a:ext cx="8209299" cy="584775"/>
          </a:xfrm>
          <a:prstGeom prst="rect">
            <a:avLst/>
          </a:prstGeom>
          <a:noFill/>
        </p:spPr>
        <p:txBody>
          <a:bodyPr wrap="none" rtlCol="0">
            <a:spAutoFit/>
          </a:bodyPr>
          <a:lstStyle/>
          <a:p>
            <a:r>
              <a:rPr kumimoji="1" lang="ja-JP" altLang="en-US" sz="3200" dirty="0" smtClean="0"/>
              <a:t>・オブジェクトを切った時の画面上で起こる反応</a:t>
            </a:r>
            <a:endParaRPr kumimoji="1" lang="en-US" altLang="ja-JP" sz="3200" dirty="0" smtClean="0"/>
          </a:p>
        </p:txBody>
      </p:sp>
      <p:sp>
        <p:nvSpPr>
          <p:cNvPr id="4" name="テキスト ボックス 3"/>
          <p:cNvSpPr txBox="1"/>
          <p:nvPr/>
        </p:nvSpPr>
        <p:spPr>
          <a:xfrm>
            <a:off x="838200" y="4798243"/>
            <a:ext cx="7154523" cy="584775"/>
          </a:xfrm>
          <a:prstGeom prst="rect">
            <a:avLst/>
          </a:prstGeom>
          <a:noFill/>
        </p:spPr>
        <p:txBody>
          <a:bodyPr wrap="none" rtlCol="0">
            <a:spAutoFit/>
          </a:bodyPr>
          <a:lstStyle/>
          <a:p>
            <a:r>
              <a:rPr lang="ja-JP" altLang="en-US" sz="3200" dirty="0" smtClean="0"/>
              <a:t>・逃げ切れた時の達成感を得られた瞬間</a:t>
            </a:r>
            <a:endParaRPr lang="ja-JP" altLang="en-US" sz="3200" dirty="0"/>
          </a:p>
        </p:txBody>
      </p:sp>
    </p:spTree>
    <p:extLst>
      <p:ext uri="{BB962C8B-B14F-4D97-AF65-F5344CB8AC3E}">
        <p14:creationId xmlns:p14="http://schemas.microsoft.com/office/powerpoint/2010/main" val="27677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8262" y="449967"/>
            <a:ext cx="10515600" cy="1325563"/>
          </a:xfrm>
        </p:spPr>
        <p:txBody>
          <a:bodyPr/>
          <a:lstStyle/>
          <a:p>
            <a:pPr algn="ctr"/>
            <a:r>
              <a:rPr kumimoji="1" lang="ja-JP" altLang="en-US" dirty="0" smtClean="0"/>
              <a:t>こだわった点</a:t>
            </a:r>
            <a:endParaRPr kumimoji="1" lang="ja-JP" altLang="en-US" dirty="0"/>
          </a:p>
        </p:txBody>
      </p:sp>
      <p:sp>
        <p:nvSpPr>
          <p:cNvPr id="3" name="テキスト ボックス 2"/>
          <p:cNvSpPr txBox="1"/>
          <p:nvPr/>
        </p:nvSpPr>
        <p:spPr>
          <a:xfrm>
            <a:off x="508262" y="2468133"/>
            <a:ext cx="11288668" cy="584775"/>
          </a:xfrm>
          <a:prstGeom prst="rect">
            <a:avLst/>
          </a:prstGeom>
          <a:noFill/>
        </p:spPr>
        <p:txBody>
          <a:bodyPr wrap="none" rtlCol="0">
            <a:spAutoFit/>
          </a:bodyPr>
          <a:lstStyle/>
          <a:p>
            <a:r>
              <a:rPr lang="ja-JP" altLang="en-US" sz="3200" dirty="0" smtClean="0"/>
              <a:t>・プレイヤーの操作を減らすことで、簡単にプレイできるようにした</a:t>
            </a:r>
            <a:endParaRPr lang="en-US" altLang="ja-JP" sz="3200" dirty="0" smtClean="0"/>
          </a:p>
        </p:txBody>
      </p:sp>
      <p:sp>
        <p:nvSpPr>
          <p:cNvPr id="4" name="テキスト ボックス 3"/>
          <p:cNvSpPr txBox="1"/>
          <p:nvPr/>
        </p:nvSpPr>
        <p:spPr>
          <a:xfrm>
            <a:off x="508262" y="3836709"/>
            <a:ext cx="11404084" cy="584775"/>
          </a:xfrm>
          <a:prstGeom prst="rect">
            <a:avLst/>
          </a:prstGeom>
          <a:noFill/>
        </p:spPr>
        <p:txBody>
          <a:bodyPr wrap="none" rtlCol="0">
            <a:spAutoFit/>
          </a:bodyPr>
          <a:lstStyle/>
          <a:p>
            <a:r>
              <a:rPr lang="ja-JP" altLang="en-US" sz="3200" dirty="0" smtClean="0"/>
              <a:t>・操作をマウスのドラッグ＆ドロップにした事で切る動作感をだした</a:t>
            </a:r>
            <a:endParaRPr lang="en-US" altLang="ja-JP" sz="3200" dirty="0" smtClean="0"/>
          </a:p>
        </p:txBody>
      </p:sp>
      <p:sp>
        <p:nvSpPr>
          <p:cNvPr id="5" name="テキスト ボックス 4"/>
          <p:cNvSpPr txBox="1"/>
          <p:nvPr/>
        </p:nvSpPr>
        <p:spPr>
          <a:xfrm>
            <a:off x="508262" y="5205285"/>
            <a:ext cx="7329251" cy="584775"/>
          </a:xfrm>
          <a:prstGeom prst="rect">
            <a:avLst/>
          </a:prstGeom>
          <a:noFill/>
        </p:spPr>
        <p:txBody>
          <a:bodyPr wrap="none" rtlCol="0">
            <a:spAutoFit/>
          </a:bodyPr>
          <a:lstStyle/>
          <a:p>
            <a:r>
              <a:rPr lang="ja-JP" altLang="en-US" sz="3200" dirty="0" smtClean="0"/>
              <a:t>・世界観に違和感が出ないようなデザイン</a:t>
            </a:r>
          </a:p>
        </p:txBody>
      </p:sp>
    </p:spTree>
    <p:extLst>
      <p:ext uri="{BB962C8B-B14F-4D97-AF65-F5344CB8AC3E}">
        <p14:creationId xmlns:p14="http://schemas.microsoft.com/office/powerpoint/2010/main" val="124972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651</Words>
  <Application>Microsoft Office PowerPoint</Application>
  <PresentationFormat>ワイド画面</PresentationFormat>
  <Paragraphs>117</Paragraphs>
  <Slides>12</Slides>
  <Notes>12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ＭＳ Ｐゴシック</vt:lpstr>
      <vt:lpstr>Arial</vt:lpstr>
      <vt:lpstr>Calibri</vt:lpstr>
      <vt:lpstr>Calibri Light</vt:lpstr>
      <vt:lpstr>Office テーマ</vt:lpstr>
      <vt:lpstr>PowerPoint プレゼンテーション</vt:lpstr>
      <vt:lpstr>テーマ</vt:lpstr>
      <vt:lpstr>企画意図</vt:lpstr>
      <vt:lpstr>コンセプトとターゲット層</vt:lpstr>
      <vt:lpstr>開発環境</vt:lpstr>
      <vt:lpstr>ゲームルール</vt:lpstr>
      <vt:lpstr>画面イメージ</vt:lpstr>
      <vt:lpstr>ゲームの盛り上がる場面</vt:lpstr>
      <vt:lpstr>こだわった点</vt:lpstr>
      <vt:lpstr>デモプレイ</vt:lpstr>
      <vt:lpstr>感想・反省</vt:lpstr>
      <vt:lpstr>質疑・応答</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當山 冴鉱</dc:creator>
  <cp:lastModifiedBy>當山 冴鉱</cp:lastModifiedBy>
  <cp:revision>37</cp:revision>
  <dcterms:created xsi:type="dcterms:W3CDTF">2019-10-10T03:10:37Z</dcterms:created>
  <dcterms:modified xsi:type="dcterms:W3CDTF">2019-10-10T09:44:11Z</dcterms:modified>
</cp:coreProperties>
</file>