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4D63C2-6532-474F-B175-FD48821BE110}" v="11" dt="2020-05-19T23:05:18.548"/>
    <p1510:client id="{64AB13D9-372D-4CE1-BF80-A6C7CED8A7D6}" v="26" dt="2020-06-07T23:13:07.001"/>
    <p1510:client id="{AC2318EB-A870-1F4C-9384-193521F76977}" v="1" dt="2020-06-10T18:07:54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6731"/>
  </p:normalViewPr>
  <p:slideViewPr>
    <p:cSldViewPr snapToGrid="0">
      <p:cViewPr varScale="1">
        <p:scale>
          <a:sx n="181" d="100"/>
          <a:sy n="181" d="100"/>
        </p:scale>
        <p:origin x="8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40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3090" y="1326669"/>
            <a:ext cx="3524510" cy="4948398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3717530" y="1305489"/>
            <a:ext cx="5176902" cy="4969578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184140" y="1356730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3844775" y="1353047"/>
            <a:ext cx="194716" cy="221417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532385" y="135759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4120335" y="1348868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3844775" y="3415965"/>
            <a:ext cx="194716" cy="231176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179587" y="3610053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574695" y="300683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lang="en-AU" sz="1428" u="sng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lang="en-AU" sz="1428" b="0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lang="en-AU" sz="1428" b="0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4107711" y="3438728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3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3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3551" y="4707920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3806664" y="4887190"/>
            <a:ext cx="232827" cy="21974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532715" y="4719454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80286" y="5217547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90325" y="1750420"/>
            <a:ext cx="3194021" cy="133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Helvetica" pitchFamily="2" charset="0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125566" y="3433919"/>
            <a:ext cx="3358124" cy="849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1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78886" y="5442420"/>
            <a:ext cx="3248063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3806664" y="1642141"/>
            <a:ext cx="5132724" cy="1988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70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 dirty="0"/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7579845" cy="70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9" name="Google Shape;24;p1">
            <a:extLst>
              <a:ext uri="{FF2B5EF4-FFF2-40B4-BE49-F238E27FC236}">
                <a16:creationId xmlns:a16="http://schemas.microsoft.com/office/drawing/2014/main" id="{9967DDD8-13A9-5B45-B3A1-C559AB84ECA4}"/>
              </a:ext>
            </a:extLst>
          </p:cNvPr>
          <p:cNvSpPr/>
          <p:nvPr/>
        </p:nvSpPr>
        <p:spPr>
          <a:xfrm rot="259037">
            <a:off x="684785" y="150999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32;p1">
            <a:extLst>
              <a:ext uri="{FF2B5EF4-FFF2-40B4-BE49-F238E27FC236}">
                <a16:creationId xmlns:a16="http://schemas.microsoft.com/office/drawing/2014/main" id="{9E340F8D-4484-B041-ACC7-3323DC9DEA3C}"/>
              </a:ext>
            </a:extLst>
          </p:cNvPr>
          <p:cNvSpPr/>
          <p:nvPr/>
        </p:nvSpPr>
        <p:spPr>
          <a:xfrm>
            <a:off x="524752" y="360970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 Criteria</a:t>
            </a:r>
          </a:p>
        </p:txBody>
      </p:sp>
      <p:sp>
        <p:nvSpPr>
          <p:cNvPr id="52" name="Google Shape;37;p1">
            <a:extLst>
              <a:ext uri="{FF2B5EF4-FFF2-40B4-BE49-F238E27FC236}">
                <a16:creationId xmlns:a16="http://schemas.microsoft.com/office/drawing/2014/main" id="{D91F679A-FCA9-8049-AFBC-A92AB4C15BF3}"/>
              </a:ext>
            </a:extLst>
          </p:cNvPr>
          <p:cNvSpPr txBox="1"/>
          <p:nvPr/>
        </p:nvSpPr>
        <p:spPr>
          <a:xfrm>
            <a:off x="3844774" y="3695689"/>
            <a:ext cx="4985565" cy="108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700" dirty="0"/>
          </a:p>
          <a:p>
            <a:br>
              <a:rPr lang="en-US" sz="700" dirty="0"/>
            </a:br>
            <a:endParaRPr lang="en-US" sz="700" dirty="0"/>
          </a:p>
        </p:txBody>
      </p:sp>
      <p:sp>
        <p:nvSpPr>
          <p:cNvPr id="53" name="Google Shape;29;p1">
            <a:extLst>
              <a:ext uri="{FF2B5EF4-FFF2-40B4-BE49-F238E27FC236}">
                <a16:creationId xmlns:a16="http://schemas.microsoft.com/office/drawing/2014/main" id="{177BE4B4-B363-684E-9667-585E03D19284}"/>
              </a:ext>
            </a:extLst>
          </p:cNvPr>
          <p:cNvSpPr/>
          <p:nvPr/>
        </p:nvSpPr>
        <p:spPr>
          <a:xfrm>
            <a:off x="4107711" y="48879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US"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Data Sources</a:t>
            </a:r>
          </a:p>
        </p:txBody>
      </p:sp>
      <p:sp>
        <p:nvSpPr>
          <p:cNvPr id="55" name="Google Shape;37;p1">
            <a:extLst>
              <a:ext uri="{FF2B5EF4-FFF2-40B4-BE49-F238E27FC236}">
                <a16:creationId xmlns:a16="http://schemas.microsoft.com/office/drawing/2014/main" id="{E0631082-9A63-5040-AB7D-8466BCFEB4B7}"/>
              </a:ext>
            </a:extLst>
          </p:cNvPr>
          <p:cNvSpPr txBox="1"/>
          <p:nvPr/>
        </p:nvSpPr>
        <p:spPr>
          <a:xfrm>
            <a:off x="3844773" y="5234706"/>
            <a:ext cx="4985565" cy="108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334</Words>
  <Application>Microsoft Macintosh PowerPoint</Application>
  <PresentationFormat>On-screen Show (4:3)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Maria Nina Lacson</cp:lastModifiedBy>
  <cp:revision>25</cp:revision>
  <dcterms:modified xsi:type="dcterms:W3CDTF">2020-08-30T06:05:18Z</dcterms:modified>
</cp:coreProperties>
</file>