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E49FF-100A-F240-8E17-A263272070A6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5ABBF-6A80-4D45-8E90-5F6349D6BAC9}">
      <dgm:prSet phldrT="[Text]"/>
      <dgm:spPr/>
      <dgm:t>
        <a:bodyPr/>
        <a:lstStyle/>
        <a:p>
          <a:r>
            <a:rPr lang="en-US" dirty="0"/>
            <a:t>Research Questions</a:t>
          </a:r>
        </a:p>
      </dgm:t>
    </dgm:pt>
    <dgm:pt modelId="{80648DFA-8EC4-3443-9423-609EB811E039}" type="parTrans" cxnId="{81A3BC3D-BEF8-CC4A-87AD-8B4A03CD0DC8}">
      <dgm:prSet/>
      <dgm:spPr/>
      <dgm:t>
        <a:bodyPr/>
        <a:lstStyle/>
        <a:p>
          <a:endParaRPr lang="en-US"/>
        </a:p>
      </dgm:t>
    </dgm:pt>
    <dgm:pt modelId="{4ABA4B47-BA1F-4141-9EB0-64139C9D0D90}" type="sibTrans" cxnId="{81A3BC3D-BEF8-CC4A-87AD-8B4A03CD0DC8}">
      <dgm:prSet/>
      <dgm:spPr/>
      <dgm:t>
        <a:bodyPr/>
        <a:lstStyle/>
        <a:p>
          <a:endParaRPr lang="en-US"/>
        </a:p>
      </dgm:t>
    </dgm:pt>
    <dgm:pt modelId="{488169F4-879A-4149-981A-F5C795298072}">
      <dgm:prSet phldrT="[Text]"/>
      <dgm:spPr/>
      <dgm:t>
        <a:bodyPr/>
        <a:lstStyle/>
        <a:p>
          <a:r>
            <a:rPr lang="en-US" dirty="0"/>
            <a:t>Data Exploration</a:t>
          </a:r>
        </a:p>
      </dgm:t>
    </dgm:pt>
    <dgm:pt modelId="{D27BB65F-C501-2347-992F-F8CB75FAB12E}" type="parTrans" cxnId="{CC1C7BE8-1B43-8441-A47E-1240D5B57266}">
      <dgm:prSet/>
      <dgm:spPr/>
      <dgm:t>
        <a:bodyPr/>
        <a:lstStyle/>
        <a:p>
          <a:endParaRPr lang="en-US"/>
        </a:p>
      </dgm:t>
    </dgm:pt>
    <dgm:pt modelId="{98A5BAC9-1807-9146-8943-B32DFEA43634}" type="sibTrans" cxnId="{CC1C7BE8-1B43-8441-A47E-1240D5B57266}">
      <dgm:prSet/>
      <dgm:spPr/>
      <dgm:t>
        <a:bodyPr/>
        <a:lstStyle/>
        <a:p>
          <a:endParaRPr lang="en-US"/>
        </a:p>
      </dgm:t>
    </dgm:pt>
    <dgm:pt modelId="{B22F60D7-E5E7-FD42-9E0F-84CFC41866DD}">
      <dgm:prSet phldrT="[Text]"/>
      <dgm:spPr/>
      <dgm:t>
        <a:bodyPr/>
        <a:lstStyle/>
        <a:p>
          <a:r>
            <a:rPr lang="en-US" dirty="0"/>
            <a:t>Data Cleaning and Preparation</a:t>
          </a:r>
        </a:p>
      </dgm:t>
    </dgm:pt>
    <dgm:pt modelId="{ED92590C-BB1A-FD43-B16A-8965A91553CA}" type="parTrans" cxnId="{E4577DBB-4542-D24F-A564-90446A07B379}">
      <dgm:prSet/>
      <dgm:spPr/>
      <dgm:t>
        <a:bodyPr/>
        <a:lstStyle/>
        <a:p>
          <a:endParaRPr lang="en-US"/>
        </a:p>
      </dgm:t>
    </dgm:pt>
    <dgm:pt modelId="{DB7DEEB8-E25E-F04E-83BF-60BCBEB5A3DD}" type="sibTrans" cxnId="{E4577DBB-4542-D24F-A564-90446A07B379}">
      <dgm:prSet/>
      <dgm:spPr/>
      <dgm:t>
        <a:bodyPr/>
        <a:lstStyle/>
        <a:p>
          <a:endParaRPr lang="en-US"/>
        </a:p>
      </dgm:t>
    </dgm:pt>
    <dgm:pt modelId="{D14DE849-26D4-6B49-8B04-1DD8D68CEC3E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338A3AC5-978C-9C43-AE98-58FC7F1E6B1A}" type="parTrans" cxnId="{CAA5ADBB-B515-664D-A296-6D1774CAD6AD}">
      <dgm:prSet/>
      <dgm:spPr/>
    </dgm:pt>
    <dgm:pt modelId="{EDC0E0FA-6D95-EE47-BF9B-3E1AE2141B8F}" type="sibTrans" cxnId="{CAA5ADBB-B515-664D-A296-6D1774CAD6AD}">
      <dgm:prSet/>
      <dgm:spPr/>
    </dgm:pt>
    <dgm:pt modelId="{E743ECE7-E364-7D40-89F4-1F9FF21C63E6}" type="pres">
      <dgm:prSet presAssocID="{9A0E49FF-100A-F240-8E17-A263272070A6}" presName="Name0" presStyleCnt="0">
        <dgm:presLayoutVars>
          <dgm:chMax val="7"/>
          <dgm:chPref val="7"/>
          <dgm:dir/>
        </dgm:presLayoutVars>
      </dgm:prSet>
      <dgm:spPr/>
    </dgm:pt>
    <dgm:pt modelId="{44E8598B-6370-9A4D-8A5B-8C359A31DF1C}" type="pres">
      <dgm:prSet presAssocID="{9A0E49FF-100A-F240-8E17-A263272070A6}" presName="Name1" presStyleCnt="0"/>
      <dgm:spPr/>
    </dgm:pt>
    <dgm:pt modelId="{4E015F9F-B60B-C641-B887-9C4CA4F6B43D}" type="pres">
      <dgm:prSet presAssocID="{9A0E49FF-100A-F240-8E17-A263272070A6}" presName="cycle" presStyleCnt="0"/>
      <dgm:spPr/>
    </dgm:pt>
    <dgm:pt modelId="{907E0BA5-5C10-964A-929F-9253050500F3}" type="pres">
      <dgm:prSet presAssocID="{9A0E49FF-100A-F240-8E17-A263272070A6}" presName="srcNode" presStyleLbl="node1" presStyleIdx="0" presStyleCnt="4"/>
      <dgm:spPr/>
    </dgm:pt>
    <dgm:pt modelId="{B469AF67-DAB5-A649-9D58-26B60046604C}" type="pres">
      <dgm:prSet presAssocID="{9A0E49FF-100A-F240-8E17-A263272070A6}" presName="conn" presStyleLbl="parChTrans1D2" presStyleIdx="0" presStyleCnt="1"/>
      <dgm:spPr/>
    </dgm:pt>
    <dgm:pt modelId="{15259E2C-8F49-FB45-95F6-0878C880CD12}" type="pres">
      <dgm:prSet presAssocID="{9A0E49FF-100A-F240-8E17-A263272070A6}" presName="extraNode" presStyleLbl="node1" presStyleIdx="0" presStyleCnt="4"/>
      <dgm:spPr/>
    </dgm:pt>
    <dgm:pt modelId="{98926D58-5746-1444-9337-A25F2C60BCB5}" type="pres">
      <dgm:prSet presAssocID="{9A0E49FF-100A-F240-8E17-A263272070A6}" presName="dstNode" presStyleLbl="node1" presStyleIdx="0" presStyleCnt="4"/>
      <dgm:spPr/>
    </dgm:pt>
    <dgm:pt modelId="{2556E432-AFF0-604E-9013-996043DEEA91}" type="pres">
      <dgm:prSet presAssocID="{3F95ABBF-6A80-4D45-8E90-5F6349D6BAC9}" presName="text_1" presStyleLbl="node1" presStyleIdx="0" presStyleCnt="4">
        <dgm:presLayoutVars>
          <dgm:bulletEnabled val="1"/>
        </dgm:presLayoutVars>
      </dgm:prSet>
      <dgm:spPr/>
    </dgm:pt>
    <dgm:pt modelId="{AC4E0FF5-D2AE-B04D-AA91-9784A13BB6CE}" type="pres">
      <dgm:prSet presAssocID="{3F95ABBF-6A80-4D45-8E90-5F6349D6BAC9}" presName="accent_1" presStyleCnt="0"/>
      <dgm:spPr/>
    </dgm:pt>
    <dgm:pt modelId="{B987FD93-42EE-8A46-A2C5-51C5D0F16015}" type="pres">
      <dgm:prSet presAssocID="{3F95ABBF-6A80-4D45-8E90-5F6349D6BAC9}" presName="accentRepeatNode" presStyleLbl="solidFgAcc1" presStyleIdx="0" presStyleCnt="4"/>
      <dgm:spPr/>
    </dgm:pt>
    <dgm:pt modelId="{B3E8510C-F40E-1648-B201-755553FFFB00}" type="pres">
      <dgm:prSet presAssocID="{488169F4-879A-4149-981A-F5C795298072}" presName="text_2" presStyleLbl="node1" presStyleIdx="1" presStyleCnt="4">
        <dgm:presLayoutVars>
          <dgm:bulletEnabled val="1"/>
        </dgm:presLayoutVars>
      </dgm:prSet>
      <dgm:spPr/>
    </dgm:pt>
    <dgm:pt modelId="{075320FD-4C1F-5F42-A92D-EF5855D846B1}" type="pres">
      <dgm:prSet presAssocID="{488169F4-879A-4149-981A-F5C795298072}" presName="accent_2" presStyleCnt="0"/>
      <dgm:spPr/>
    </dgm:pt>
    <dgm:pt modelId="{E004DD8D-B91E-2648-B413-CA4B916B99C4}" type="pres">
      <dgm:prSet presAssocID="{488169F4-879A-4149-981A-F5C795298072}" presName="accentRepeatNode" presStyleLbl="solidFgAcc1" presStyleIdx="1" presStyleCnt="4"/>
      <dgm:spPr/>
    </dgm:pt>
    <dgm:pt modelId="{ECBF2EFA-9856-D044-9058-18F43964A171}" type="pres">
      <dgm:prSet presAssocID="{B22F60D7-E5E7-FD42-9E0F-84CFC41866DD}" presName="text_3" presStyleLbl="node1" presStyleIdx="2" presStyleCnt="4">
        <dgm:presLayoutVars>
          <dgm:bulletEnabled val="1"/>
        </dgm:presLayoutVars>
      </dgm:prSet>
      <dgm:spPr/>
    </dgm:pt>
    <dgm:pt modelId="{79B731D2-4B3B-D647-959C-9358FC0247B0}" type="pres">
      <dgm:prSet presAssocID="{B22F60D7-E5E7-FD42-9E0F-84CFC41866DD}" presName="accent_3" presStyleCnt="0"/>
      <dgm:spPr/>
    </dgm:pt>
    <dgm:pt modelId="{5DE502C2-889C-7042-8778-5A4CCF6AE376}" type="pres">
      <dgm:prSet presAssocID="{B22F60D7-E5E7-FD42-9E0F-84CFC41866DD}" presName="accentRepeatNode" presStyleLbl="solidFgAcc1" presStyleIdx="2" presStyleCnt="4"/>
      <dgm:spPr/>
    </dgm:pt>
    <dgm:pt modelId="{9F3EBB1F-5C2C-E44E-9685-52B5D0BD6C2D}" type="pres">
      <dgm:prSet presAssocID="{D14DE849-26D4-6B49-8B04-1DD8D68CEC3E}" presName="text_4" presStyleLbl="node1" presStyleIdx="3" presStyleCnt="4">
        <dgm:presLayoutVars>
          <dgm:bulletEnabled val="1"/>
        </dgm:presLayoutVars>
      </dgm:prSet>
      <dgm:spPr/>
    </dgm:pt>
    <dgm:pt modelId="{E8E69F67-C462-664A-B663-19CB9AE25DF2}" type="pres">
      <dgm:prSet presAssocID="{D14DE849-26D4-6B49-8B04-1DD8D68CEC3E}" presName="accent_4" presStyleCnt="0"/>
      <dgm:spPr/>
    </dgm:pt>
    <dgm:pt modelId="{AFF30D12-2AA1-1747-BEA8-30986840469B}" type="pres">
      <dgm:prSet presAssocID="{D14DE849-26D4-6B49-8B04-1DD8D68CEC3E}" presName="accentRepeatNode" presStyleLbl="solidFgAcc1" presStyleIdx="3" presStyleCnt="4"/>
      <dgm:spPr/>
    </dgm:pt>
  </dgm:ptLst>
  <dgm:cxnLst>
    <dgm:cxn modelId="{3C4D9607-3630-D742-B5EF-76A74B7B82F3}" type="presOf" srcId="{4ABA4B47-BA1F-4141-9EB0-64139C9D0D90}" destId="{B469AF67-DAB5-A649-9D58-26B60046604C}" srcOrd="0" destOrd="0" presId="urn:microsoft.com/office/officeart/2008/layout/VerticalCurvedList"/>
    <dgm:cxn modelId="{81A3BC3D-BEF8-CC4A-87AD-8B4A03CD0DC8}" srcId="{9A0E49FF-100A-F240-8E17-A263272070A6}" destId="{3F95ABBF-6A80-4D45-8E90-5F6349D6BAC9}" srcOrd="0" destOrd="0" parTransId="{80648DFA-8EC4-3443-9423-609EB811E039}" sibTransId="{4ABA4B47-BA1F-4141-9EB0-64139C9D0D90}"/>
    <dgm:cxn modelId="{7F79D05B-01A3-5641-97D4-60E25DFB466C}" type="presOf" srcId="{D14DE849-26D4-6B49-8B04-1DD8D68CEC3E}" destId="{9F3EBB1F-5C2C-E44E-9685-52B5D0BD6C2D}" srcOrd="0" destOrd="0" presId="urn:microsoft.com/office/officeart/2008/layout/VerticalCurvedList"/>
    <dgm:cxn modelId="{53BF1D81-6F5F-E941-ACFD-1E487C27BB0A}" type="presOf" srcId="{3F95ABBF-6A80-4D45-8E90-5F6349D6BAC9}" destId="{2556E432-AFF0-604E-9013-996043DEEA91}" srcOrd="0" destOrd="0" presId="urn:microsoft.com/office/officeart/2008/layout/VerticalCurvedList"/>
    <dgm:cxn modelId="{991FD886-F563-334C-8B8B-285BEB1C06F5}" type="presOf" srcId="{B22F60D7-E5E7-FD42-9E0F-84CFC41866DD}" destId="{ECBF2EFA-9856-D044-9058-18F43964A171}" srcOrd="0" destOrd="0" presId="urn:microsoft.com/office/officeart/2008/layout/VerticalCurvedList"/>
    <dgm:cxn modelId="{DECE8096-170A-F249-BB16-C04DAA8AB2A3}" type="presOf" srcId="{488169F4-879A-4149-981A-F5C795298072}" destId="{B3E8510C-F40E-1648-B201-755553FFFB00}" srcOrd="0" destOrd="0" presId="urn:microsoft.com/office/officeart/2008/layout/VerticalCurvedList"/>
    <dgm:cxn modelId="{69B9A0A0-6545-3A4B-99A3-CABA6060E4BE}" type="presOf" srcId="{9A0E49FF-100A-F240-8E17-A263272070A6}" destId="{E743ECE7-E364-7D40-89F4-1F9FF21C63E6}" srcOrd="0" destOrd="0" presId="urn:microsoft.com/office/officeart/2008/layout/VerticalCurvedList"/>
    <dgm:cxn modelId="{E4577DBB-4542-D24F-A564-90446A07B379}" srcId="{9A0E49FF-100A-F240-8E17-A263272070A6}" destId="{B22F60D7-E5E7-FD42-9E0F-84CFC41866DD}" srcOrd="2" destOrd="0" parTransId="{ED92590C-BB1A-FD43-B16A-8965A91553CA}" sibTransId="{DB7DEEB8-E25E-F04E-83BF-60BCBEB5A3DD}"/>
    <dgm:cxn modelId="{CAA5ADBB-B515-664D-A296-6D1774CAD6AD}" srcId="{9A0E49FF-100A-F240-8E17-A263272070A6}" destId="{D14DE849-26D4-6B49-8B04-1DD8D68CEC3E}" srcOrd="3" destOrd="0" parTransId="{338A3AC5-978C-9C43-AE98-58FC7F1E6B1A}" sibTransId="{EDC0E0FA-6D95-EE47-BF9B-3E1AE2141B8F}"/>
    <dgm:cxn modelId="{CC1C7BE8-1B43-8441-A47E-1240D5B57266}" srcId="{9A0E49FF-100A-F240-8E17-A263272070A6}" destId="{488169F4-879A-4149-981A-F5C795298072}" srcOrd="1" destOrd="0" parTransId="{D27BB65F-C501-2347-992F-F8CB75FAB12E}" sibTransId="{98A5BAC9-1807-9146-8943-B32DFEA43634}"/>
    <dgm:cxn modelId="{3CF3D8A6-9063-0A44-A44A-19E02654CCB1}" type="presParOf" srcId="{E743ECE7-E364-7D40-89F4-1F9FF21C63E6}" destId="{44E8598B-6370-9A4D-8A5B-8C359A31DF1C}" srcOrd="0" destOrd="0" presId="urn:microsoft.com/office/officeart/2008/layout/VerticalCurvedList"/>
    <dgm:cxn modelId="{68C16EC7-B954-DF43-8147-C126D6771A2D}" type="presParOf" srcId="{44E8598B-6370-9A4D-8A5B-8C359A31DF1C}" destId="{4E015F9F-B60B-C641-B887-9C4CA4F6B43D}" srcOrd="0" destOrd="0" presId="urn:microsoft.com/office/officeart/2008/layout/VerticalCurvedList"/>
    <dgm:cxn modelId="{5DE0776D-35A9-9146-82C1-9C11E99ADD52}" type="presParOf" srcId="{4E015F9F-B60B-C641-B887-9C4CA4F6B43D}" destId="{907E0BA5-5C10-964A-929F-9253050500F3}" srcOrd="0" destOrd="0" presId="urn:microsoft.com/office/officeart/2008/layout/VerticalCurvedList"/>
    <dgm:cxn modelId="{048B6873-CDF9-5D43-8881-E41930F968DD}" type="presParOf" srcId="{4E015F9F-B60B-C641-B887-9C4CA4F6B43D}" destId="{B469AF67-DAB5-A649-9D58-26B60046604C}" srcOrd="1" destOrd="0" presId="urn:microsoft.com/office/officeart/2008/layout/VerticalCurvedList"/>
    <dgm:cxn modelId="{9C695297-447A-9B40-8F00-7B62E3694520}" type="presParOf" srcId="{4E015F9F-B60B-C641-B887-9C4CA4F6B43D}" destId="{15259E2C-8F49-FB45-95F6-0878C880CD12}" srcOrd="2" destOrd="0" presId="urn:microsoft.com/office/officeart/2008/layout/VerticalCurvedList"/>
    <dgm:cxn modelId="{0422587A-5B05-FB41-9D49-6F2985B6BD79}" type="presParOf" srcId="{4E015F9F-B60B-C641-B887-9C4CA4F6B43D}" destId="{98926D58-5746-1444-9337-A25F2C60BCB5}" srcOrd="3" destOrd="0" presId="urn:microsoft.com/office/officeart/2008/layout/VerticalCurvedList"/>
    <dgm:cxn modelId="{4C6442F2-1D83-E94A-9178-4CC361ED055F}" type="presParOf" srcId="{44E8598B-6370-9A4D-8A5B-8C359A31DF1C}" destId="{2556E432-AFF0-604E-9013-996043DEEA91}" srcOrd="1" destOrd="0" presId="urn:microsoft.com/office/officeart/2008/layout/VerticalCurvedList"/>
    <dgm:cxn modelId="{5B7FFABD-21BE-D347-843A-D25ADC41ECFB}" type="presParOf" srcId="{44E8598B-6370-9A4D-8A5B-8C359A31DF1C}" destId="{AC4E0FF5-D2AE-B04D-AA91-9784A13BB6CE}" srcOrd="2" destOrd="0" presId="urn:microsoft.com/office/officeart/2008/layout/VerticalCurvedList"/>
    <dgm:cxn modelId="{FDC63951-F839-E14D-A8CF-1CD7F3C11733}" type="presParOf" srcId="{AC4E0FF5-D2AE-B04D-AA91-9784A13BB6CE}" destId="{B987FD93-42EE-8A46-A2C5-51C5D0F16015}" srcOrd="0" destOrd="0" presId="urn:microsoft.com/office/officeart/2008/layout/VerticalCurvedList"/>
    <dgm:cxn modelId="{A3322518-BF2C-2E42-9BE8-611A9D15B4AC}" type="presParOf" srcId="{44E8598B-6370-9A4D-8A5B-8C359A31DF1C}" destId="{B3E8510C-F40E-1648-B201-755553FFFB00}" srcOrd="3" destOrd="0" presId="urn:microsoft.com/office/officeart/2008/layout/VerticalCurvedList"/>
    <dgm:cxn modelId="{57E9B6A3-FA78-D94C-A543-538E29BE15F3}" type="presParOf" srcId="{44E8598B-6370-9A4D-8A5B-8C359A31DF1C}" destId="{075320FD-4C1F-5F42-A92D-EF5855D846B1}" srcOrd="4" destOrd="0" presId="urn:microsoft.com/office/officeart/2008/layout/VerticalCurvedList"/>
    <dgm:cxn modelId="{1A995CC7-5984-1840-A1DD-E5ECB8B3D698}" type="presParOf" srcId="{075320FD-4C1F-5F42-A92D-EF5855D846B1}" destId="{E004DD8D-B91E-2648-B413-CA4B916B99C4}" srcOrd="0" destOrd="0" presId="urn:microsoft.com/office/officeart/2008/layout/VerticalCurvedList"/>
    <dgm:cxn modelId="{89C291CE-9FF5-E146-952D-3CB51B5EC03E}" type="presParOf" srcId="{44E8598B-6370-9A4D-8A5B-8C359A31DF1C}" destId="{ECBF2EFA-9856-D044-9058-18F43964A171}" srcOrd="5" destOrd="0" presId="urn:microsoft.com/office/officeart/2008/layout/VerticalCurvedList"/>
    <dgm:cxn modelId="{420D12D9-176B-8049-AD12-462B92C97EB8}" type="presParOf" srcId="{44E8598B-6370-9A4D-8A5B-8C359A31DF1C}" destId="{79B731D2-4B3B-D647-959C-9358FC0247B0}" srcOrd="6" destOrd="0" presId="urn:microsoft.com/office/officeart/2008/layout/VerticalCurvedList"/>
    <dgm:cxn modelId="{91712B2E-4C47-E443-BAE7-1A6E15E0E269}" type="presParOf" srcId="{79B731D2-4B3B-D647-959C-9358FC0247B0}" destId="{5DE502C2-889C-7042-8778-5A4CCF6AE376}" srcOrd="0" destOrd="0" presId="urn:microsoft.com/office/officeart/2008/layout/VerticalCurvedList"/>
    <dgm:cxn modelId="{40AEC85B-5DEE-B54E-953B-CA4A09208F09}" type="presParOf" srcId="{44E8598B-6370-9A4D-8A5B-8C359A31DF1C}" destId="{9F3EBB1F-5C2C-E44E-9685-52B5D0BD6C2D}" srcOrd="7" destOrd="0" presId="urn:microsoft.com/office/officeart/2008/layout/VerticalCurvedList"/>
    <dgm:cxn modelId="{67D5FA87-8F32-3448-8E93-C35C4C696AE0}" type="presParOf" srcId="{44E8598B-6370-9A4D-8A5B-8C359A31DF1C}" destId="{E8E69F67-C462-664A-B663-19CB9AE25DF2}" srcOrd="8" destOrd="0" presId="urn:microsoft.com/office/officeart/2008/layout/VerticalCurvedList"/>
    <dgm:cxn modelId="{8763661D-CAEB-3A4A-95B9-442CBB2D78C1}" type="presParOf" srcId="{E8E69F67-C462-664A-B663-19CB9AE25DF2}" destId="{AFF30D12-2AA1-1747-BEA8-3098684046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9EB26-170B-AC44-A959-71C6BFFBF7D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486AF-5A15-B24F-9414-2E29810E8288}">
      <dgm:prSet phldrT="[Text]"/>
      <dgm:spPr/>
      <dgm:t>
        <a:bodyPr/>
        <a:lstStyle/>
        <a:p>
          <a:r>
            <a:rPr lang="en-US" dirty="0"/>
            <a:t>Cleveland Clinic</a:t>
          </a:r>
        </a:p>
      </dgm:t>
    </dgm:pt>
    <dgm:pt modelId="{C9F52630-B91C-2B49-90DC-4418455D1035}" type="parTrans" cxnId="{FEFF5E7A-A743-F54C-B2D9-B4A2F5F72308}">
      <dgm:prSet/>
      <dgm:spPr/>
      <dgm:t>
        <a:bodyPr/>
        <a:lstStyle/>
        <a:p>
          <a:endParaRPr lang="en-US"/>
        </a:p>
      </dgm:t>
    </dgm:pt>
    <dgm:pt modelId="{EE532BB3-191F-294C-9232-6369EB2041D4}" type="sibTrans" cxnId="{FEFF5E7A-A743-F54C-B2D9-B4A2F5F72308}">
      <dgm:prSet/>
      <dgm:spPr/>
      <dgm:t>
        <a:bodyPr/>
        <a:lstStyle/>
        <a:p>
          <a:endParaRPr lang="en-US"/>
        </a:p>
      </dgm:t>
    </dgm:pt>
    <dgm:pt modelId="{7FCAB3C1-92A2-6C46-94DF-ECF3B03330FE}">
      <dgm:prSet phldrT="[Text]"/>
      <dgm:spPr/>
      <dgm:t>
        <a:bodyPr/>
        <a:lstStyle/>
        <a:p>
          <a:r>
            <a:rPr lang="en-US" dirty="0"/>
            <a:t>Data Description:  3</a:t>
          </a:r>
          <a:r>
            <a:rPr lang="en-US" baseline="30000" dirty="0"/>
            <a:t>rd</a:t>
          </a:r>
          <a:r>
            <a:rPr lang="en-US" dirty="0"/>
            <a:t> Annual Healthy Now Survey</a:t>
          </a:r>
        </a:p>
      </dgm:t>
    </dgm:pt>
    <dgm:pt modelId="{4E1E2A48-BBE5-C54F-B54C-0CA32FD0DF3E}" type="parTrans" cxnId="{6F432AC0-4AF3-7F42-A7CA-1EAF3846BBB2}">
      <dgm:prSet/>
      <dgm:spPr/>
      <dgm:t>
        <a:bodyPr/>
        <a:lstStyle/>
        <a:p>
          <a:endParaRPr lang="en-US"/>
        </a:p>
      </dgm:t>
    </dgm:pt>
    <dgm:pt modelId="{6A3DFE8F-8CB2-F744-907D-8DBAD84F132B}" type="sibTrans" cxnId="{6F432AC0-4AF3-7F42-A7CA-1EAF3846BBB2}">
      <dgm:prSet/>
      <dgm:spPr/>
      <dgm:t>
        <a:bodyPr/>
        <a:lstStyle/>
        <a:p>
          <a:endParaRPr lang="en-US"/>
        </a:p>
      </dgm:t>
    </dgm:pt>
    <dgm:pt modelId="{16BEEB1C-B440-5F45-9810-D773ED3A3FF9}">
      <dgm:prSet phldrT="[Text]"/>
      <dgm:spPr/>
      <dgm:t>
        <a:bodyPr/>
        <a:lstStyle/>
        <a:p>
          <a:r>
            <a:rPr lang="en-US" dirty="0"/>
            <a:t>Problem 1:  Only metadata and summarized data available.</a:t>
          </a:r>
        </a:p>
      </dgm:t>
    </dgm:pt>
    <dgm:pt modelId="{7A945E4C-54BC-EA4D-A083-454C5DC13D66}" type="parTrans" cxnId="{F1808C56-6D28-5640-8C69-6E84F05FB0AD}">
      <dgm:prSet/>
      <dgm:spPr/>
      <dgm:t>
        <a:bodyPr/>
        <a:lstStyle/>
        <a:p>
          <a:endParaRPr lang="en-US"/>
        </a:p>
      </dgm:t>
    </dgm:pt>
    <dgm:pt modelId="{A05CE8E1-560E-7945-BE0B-0A988A70A8B7}" type="sibTrans" cxnId="{F1808C56-6D28-5640-8C69-6E84F05FB0AD}">
      <dgm:prSet/>
      <dgm:spPr/>
      <dgm:t>
        <a:bodyPr/>
        <a:lstStyle/>
        <a:p>
          <a:endParaRPr lang="en-US"/>
        </a:p>
      </dgm:t>
    </dgm:pt>
    <dgm:pt modelId="{14C391D9-A835-A04C-BEE8-9F2BCAFD12F9}">
      <dgm:prSet phldrT="[Text]"/>
      <dgm:spPr/>
      <dgm:t>
        <a:bodyPr/>
        <a:lstStyle/>
        <a:p>
          <a:r>
            <a:rPr lang="en-US" dirty="0"/>
            <a:t>CDC Household Pulse Survey</a:t>
          </a:r>
        </a:p>
      </dgm:t>
    </dgm:pt>
    <dgm:pt modelId="{89EA2808-E68C-9B46-8E38-1C36F78288FF}" type="parTrans" cxnId="{AFC023D9-1B2E-164B-A3ED-8CE1211FF439}">
      <dgm:prSet/>
      <dgm:spPr/>
      <dgm:t>
        <a:bodyPr/>
        <a:lstStyle/>
        <a:p>
          <a:endParaRPr lang="en-US"/>
        </a:p>
      </dgm:t>
    </dgm:pt>
    <dgm:pt modelId="{8BAE2A94-A4B4-634F-A03B-2BAC8C109D07}" type="sibTrans" cxnId="{AFC023D9-1B2E-164B-A3ED-8CE1211FF439}">
      <dgm:prSet/>
      <dgm:spPr/>
      <dgm:t>
        <a:bodyPr/>
        <a:lstStyle/>
        <a:p>
          <a:endParaRPr lang="en-US"/>
        </a:p>
      </dgm:t>
    </dgm:pt>
    <dgm:pt modelId="{3662E618-865D-3F43-90BA-2F7CBBA5AC0B}">
      <dgm:prSet phldrT="[Text]"/>
      <dgm:spPr/>
      <dgm:t>
        <a:bodyPr/>
        <a:lstStyle/>
        <a:p>
          <a:r>
            <a:rPr lang="en-US" dirty="0"/>
            <a:t>Data Description:  CDC Household Pulse Survey</a:t>
          </a:r>
        </a:p>
      </dgm:t>
    </dgm:pt>
    <dgm:pt modelId="{4E90D45D-8B56-2346-921A-31B46016AD6F}" type="parTrans" cxnId="{97A1F81B-C556-F843-80A4-E5E4CBC87808}">
      <dgm:prSet/>
      <dgm:spPr/>
      <dgm:t>
        <a:bodyPr/>
        <a:lstStyle/>
        <a:p>
          <a:endParaRPr lang="en-US"/>
        </a:p>
      </dgm:t>
    </dgm:pt>
    <dgm:pt modelId="{A6E49022-76C4-8949-8730-4EF7A81A5CCA}" type="sibTrans" cxnId="{97A1F81B-C556-F843-80A4-E5E4CBC87808}">
      <dgm:prSet/>
      <dgm:spPr/>
      <dgm:t>
        <a:bodyPr/>
        <a:lstStyle/>
        <a:p>
          <a:endParaRPr lang="en-US"/>
        </a:p>
      </dgm:t>
    </dgm:pt>
    <dgm:pt modelId="{257B308B-E4FD-BD4C-9594-83E564A82C58}">
      <dgm:prSet phldrT="[Text]"/>
      <dgm:spPr/>
      <dgm:t>
        <a:bodyPr/>
        <a:lstStyle/>
        <a:p>
          <a:r>
            <a:rPr lang="en-US" dirty="0"/>
            <a:t>Benefit:  Across phases of the pandemic and easy to work with</a:t>
          </a:r>
        </a:p>
      </dgm:t>
    </dgm:pt>
    <dgm:pt modelId="{8057AB42-D587-724C-8929-04BC9DF47391}" type="parTrans" cxnId="{5357FD66-59CC-9B49-B014-A5C163BDF0AC}">
      <dgm:prSet/>
      <dgm:spPr/>
      <dgm:t>
        <a:bodyPr/>
        <a:lstStyle/>
        <a:p>
          <a:endParaRPr lang="en-US"/>
        </a:p>
      </dgm:t>
    </dgm:pt>
    <dgm:pt modelId="{0554A378-669A-EB42-9EC5-EE419D0D9219}" type="sibTrans" cxnId="{5357FD66-59CC-9B49-B014-A5C163BDF0AC}">
      <dgm:prSet/>
      <dgm:spPr/>
      <dgm:t>
        <a:bodyPr/>
        <a:lstStyle/>
        <a:p>
          <a:endParaRPr lang="en-US"/>
        </a:p>
      </dgm:t>
    </dgm:pt>
    <dgm:pt modelId="{748FBC1F-1D55-4844-A93F-D4EC0F311406}">
      <dgm:prSet phldrT="[Text]"/>
      <dgm:spPr/>
      <dgm:t>
        <a:bodyPr/>
        <a:lstStyle/>
        <a:p>
          <a:r>
            <a:rPr lang="en-US" dirty="0"/>
            <a:t>UK Office of National Statistics</a:t>
          </a:r>
        </a:p>
      </dgm:t>
    </dgm:pt>
    <dgm:pt modelId="{BE04EDE6-1878-664E-A0ED-93ACCA1E258E}" type="parTrans" cxnId="{F07ED659-8AAE-B64D-B229-5D558512BA14}">
      <dgm:prSet/>
      <dgm:spPr/>
      <dgm:t>
        <a:bodyPr/>
        <a:lstStyle/>
        <a:p>
          <a:endParaRPr lang="en-US"/>
        </a:p>
      </dgm:t>
    </dgm:pt>
    <dgm:pt modelId="{AC0B623A-6A7C-D343-A700-8B8FE1A813F8}" type="sibTrans" cxnId="{F07ED659-8AAE-B64D-B229-5D558512BA14}">
      <dgm:prSet/>
      <dgm:spPr/>
      <dgm:t>
        <a:bodyPr/>
        <a:lstStyle/>
        <a:p>
          <a:endParaRPr lang="en-US"/>
        </a:p>
      </dgm:t>
    </dgm:pt>
    <dgm:pt modelId="{BE5FEEE7-63FB-B34D-AAD1-5CD045322712}">
      <dgm:prSet phldrT="[Text]"/>
      <dgm:spPr/>
      <dgm:t>
        <a:bodyPr/>
        <a:lstStyle/>
        <a:p>
          <a:r>
            <a:rPr lang="en-US" dirty="0"/>
            <a:t>Dataset Description:  Population and Healthy Habits of England Residents</a:t>
          </a:r>
        </a:p>
      </dgm:t>
    </dgm:pt>
    <dgm:pt modelId="{4CFC8480-DB36-0942-89C3-764DCC35A56B}" type="parTrans" cxnId="{1E2D1653-5660-FC43-ACA8-40FA9348E615}">
      <dgm:prSet/>
      <dgm:spPr/>
      <dgm:t>
        <a:bodyPr/>
        <a:lstStyle/>
        <a:p>
          <a:endParaRPr lang="en-US"/>
        </a:p>
      </dgm:t>
    </dgm:pt>
    <dgm:pt modelId="{5C2BD59E-A86E-D843-BB3C-DE5ADC88153D}" type="sibTrans" cxnId="{1E2D1653-5660-FC43-ACA8-40FA9348E615}">
      <dgm:prSet/>
      <dgm:spPr/>
      <dgm:t>
        <a:bodyPr/>
        <a:lstStyle/>
        <a:p>
          <a:endParaRPr lang="en-US"/>
        </a:p>
      </dgm:t>
    </dgm:pt>
    <dgm:pt modelId="{0A635547-62A7-754C-93E2-F86480CB1F91}">
      <dgm:prSet phldrT="[Text]"/>
      <dgm:spPr/>
      <dgm:t>
        <a:bodyPr/>
        <a:lstStyle/>
        <a:p>
          <a:r>
            <a:rPr lang="en-US" dirty="0"/>
            <a:t>Problem 2:  Only one set of survey data with no method documentation</a:t>
          </a:r>
        </a:p>
      </dgm:t>
    </dgm:pt>
    <dgm:pt modelId="{919A1BAC-D9E2-984C-AFA6-9C14BEBCEB9D}" type="parTrans" cxnId="{97F5FEF0-9796-AA4B-889D-A91B71EAC392}">
      <dgm:prSet/>
      <dgm:spPr/>
      <dgm:t>
        <a:bodyPr/>
        <a:lstStyle/>
        <a:p>
          <a:endParaRPr lang="en-US"/>
        </a:p>
      </dgm:t>
    </dgm:pt>
    <dgm:pt modelId="{3F2A2132-2541-F549-9841-A10B98EA1C60}" type="sibTrans" cxnId="{97F5FEF0-9796-AA4B-889D-A91B71EAC392}">
      <dgm:prSet/>
      <dgm:spPr/>
      <dgm:t>
        <a:bodyPr/>
        <a:lstStyle/>
        <a:p>
          <a:endParaRPr lang="en-US"/>
        </a:p>
      </dgm:t>
    </dgm:pt>
    <dgm:pt modelId="{FDF5E897-8324-C640-B9CD-6042D4B9180B}">
      <dgm:prSet phldrT="[Text]"/>
      <dgm:spPr/>
      <dgm:t>
        <a:bodyPr/>
        <a:lstStyle/>
        <a:p>
          <a:r>
            <a:rPr lang="en-US" dirty="0"/>
            <a:t>Limitation:  Only a few questions to work with.</a:t>
          </a:r>
        </a:p>
      </dgm:t>
    </dgm:pt>
    <dgm:pt modelId="{D21DA01A-A7C8-BE45-96DC-4741C4E2FC03}" type="parTrans" cxnId="{E289AF44-5734-A340-9388-DF020254CD96}">
      <dgm:prSet/>
      <dgm:spPr/>
      <dgm:t>
        <a:bodyPr/>
        <a:lstStyle/>
        <a:p>
          <a:endParaRPr lang="en-US"/>
        </a:p>
      </dgm:t>
    </dgm:pt>
    <dgm:pt modelId="{956EF218-9813-3E49-893F-22268EF8BD6E}" type="sibTrans" cxnId="{E289AF44-5734-A340-9388-DF020254CD96}">
      <dgm:prSet/>
      <dgm:spPr/>
      <dgm:t>
        <a:bodyPr/>
        <a:lstStyle/>
        <a:p>
          <a:endParaRPr lang="en-US"/>
        </a:p>
      </dgm:t>
    </dgm:pt>
    <dgm:pt modelId="{A39CEE65-28AF-8E4C-9BA9-7B529CAB5D62}">
      <dgm:prSet/>
      <dgm:spPr/>
      <dgm:t>
        <a:bodyPr/>
        <a:lstStyle/>
        <a:p>
          <a:r>
            <a:rPr lang="en-US"/>
            <a:t>Problem 1:  Poorly structured csv and very little substance beyond population</a:t>
          </a:r>
          <a:endParaRPr lang="en-US" dirty="0"/>
        </a:p>
      </dgm:t>
    </dgm:pt>
    <dgm:pt modelId="{9DE23E96-D3F3-7143-8159-0725C19FD6E9}" type="parTrans" cxnId="{8992A516-5FD3-2F44-AB75-1EA10716D661}">
      <dgm:prSet/>
      <dgm:spPr/>
      <dgm:t>
        <a:bodyPr/>
        <a:lstStyle/>
        <a:p>
          <a:endParaRPr lang="en-US"/>
        </a:p>
      </dgm:t>
    </dgm:pt>
    <dgm:pt modelId="{D91A259F-5F05-B048-8BE9-DCC3B0B33780}" type="sibTrans" cxnId="{8992A516-5FD3-2F44-AB75-1EA10716D661}">
      <dgm:prSet/>
      <dgm:spPr/>
      <dgm:t>
        <a:bodyPr/>
        <a:lstStyle/>
        <a:p>
          <a:endParaRPr lang="en-US"/>
        </a:p>
      </dgm:t>
    </dgm:pt>
    <dgm:pt modelId="{F197C99C-C965-124E-A7AD-F58A4C34866D}">
      <dgm:prSet/>
      <dgm:spPr/>
      <dgm:t>
        <a:bodyPr/>
        <a:lstStyle/>
        <a:p>
          <a:r>
            <a:rPr lang="en-US" dirty="0"/>
            <a:t>Problem 2:  Raw Data published is largely the demographics and not habits</a:t>
          </a:r>
        </a:p>
      </dgm:t>
    </dgm:pt>
    <dgm:pt modelId="{76ABF0B1-10CF-B945-A6B9-564927325C65}" type="parTrans" cxnId="{62F92A3E-BD78-2640-87FF-D42BEFC82441}">
      <dgm:prSet/>
      <dgm:spPr/>
      <dgm:t>
        <a:bodyPr/>
        <a:lstStyle/>
        <a:p>
          <a:endParaRPr lang="en-US"/>
        </a:p>
      </dgm:t>
    </dgm:pt>
    <dgm:pt modelId="{8CBC1568-E7B6-4A47-B76E-5948979A0AE9}" type="sibTrans" cxnId="{62F92A3E-BD78-2640-87FF-D42BEFC82441}">
      <dgm:prSet/>
      <dgm:spPr/>
      <dgm:t>
        <a:bodyPr/>
        <a:lstStyle/>
        <a:p>
          <a:endParaRPr lang="en-US"/>
        </a:p>
      </dgm:t>
    </dgm:pt>
    <dgm:pt modelId="{4A234000-9293-6343-BEF7-3497F1F0F391}" type="pres">
      <dgm:prSet presAssocID="{0C89EB26-170B-AC44-A959-71C6BFFBF7D6}" presName="linearFlow" presStyleCnt="0">
        <dgm:presLayoutVars>
          <dgm:dir/>
          <dgm:animLvl val="lvl"/>
          <dgm:resizeHandles val="exact"/>
        </dgm:presLayoutVars>
      </dgm:prSet>
      <dgm:spPr/>
    </dgm:pt>
    <dgm:pt modelId="{BC359541-570A-4E4E-9947-27F02294F009}" type="pres">
      <dgm:prSet presAssocID="{C61486AF-5A15-B24F-9414-2E29810E8288}" presName="composite" presStyleCnt="0"/>
      <dgm:spPr/>
    </dgm:pt>
    <dgm:pt modelId="{E08DEB57-D442-F348-9F15-02242E3A370C}" type="pres">
      <dgm:prSet presAssocID="{C61486AF-5A15-B24F-9414-2E29810E828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97562D9-F814-AF40-A6A5-63AEE5D16184}" type="pres">
      <dgm:prSet presAssocID="{C61486AF-5A15-B24F-9414-2E29810E8288}" presName="descendantText" presStyleLbl="alignAcc1" presStyleIdx="0" presStyleCnt="3">
        <dgm:presLayoutVars>
          <dgm:bulletEnabled val="1"/>
        </dgm:presLayoutVars>
      </dgm:prSet>
      <dgm:spPr/>
    </dgm:pt>
    <dgm:pt modelId="{E8BF4820-FB70-A746-BC80-8FB0A496A2A3}" type="pres">
      <dgm:prSet presAssocID="{EE532BB3-191F-294C-9232-6369EB2041D4}" presName="sp" presStyleCnt="0"/>
      <dgm:spPr/>
    </dgm:pt>
    <dgm:pt modelId="{8E481480-DBB9-4441-81BC-E5F9D0BAB17E}" type="pres">
      <dgm:prSet presAssocID="{14C391D9-A835-A04C-BEE8-9F2BCAFD12F9}" presName="composite" presStyleCnt="0"/>
      <dgm:spPr/>
    </dgm:pt>
    <dgm:pt modelId="{83D0A9CF-A4F2-6847-83E2-EA6B1D3AE45A}" type="pres">
      <dgm:prSet presAssocID="{14C391D9-A835-A04C-BEE8-9F2BCAFD12F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6FFD475-2346-5E43-A21B-A10CE7EDD7BA}" type="pres">
      <dgm:prSet presAssocID="{14C391D9-A835-A04C-BEE8-9F2BCAFD12F9}" presName="descendantText" presStyleLbl="alignAcc1" presStyleIdx="1" presStyleCnt="3">
        <dgm:presLayoutVars>
          <dgm:bulletEnabled val="1"/>
        </dgm:presLayoutVars>
      </dgm:prSet>
      <dgm:spPr/>
    </dgm:pt>
    <dgm:pt modelId="{A3F5BBC2-167D-3C4C-A4B1-C80910F9B99D}" type="pres">
      <dgm:prSet presAssocID="{8BAE2A94-A4B4-634F-A03B-2BAC8C109D07}" presName="sp" presStyleCnt="0"/>
      <dgm:spPr/>
    </dgm:pt>
    <dgm:pt modelId="{0CFF7E6D-563E-274B-80A8-FEB09203AB47}" type="pres">
      <dgm:prSet presAssocID="{748FBC1F-1D55-4844-A93F-D4EC0F311406}" presName="composite" presStyleCnt="0"/>
      <dgm:spPr/>
    </dgm:pt>
    <dgm:pt modelId="{05D1C381-9687-C949-9F7E-D3615659A6B6}" type="pres">
      <dgm:prSet presAssocID="{748FBC1F-1D55-4844-A93F-D4EC0F31140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53A19B-9226-9348-A5D3-4338BB1AC8FC}" type="pres">
      <dgm:prSet presAssocID="{748FBC1F-1D55-4844-A93F-D4EC0F31140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992A516-5FD3-2F44-AB75-1EA10716D661}" srcId="{748FBC1F-1D55-4844-A93F-D4EC0F311406}" destId="{A39CEE65-28AF-8E4C-9BA9-7B529CAB5D62}" srcOrd="1" destOrd="0" parTransId="{9DE23E96-D3F3-7143-8159-0725C19FD6E9}" sibTransId="{D91A259F-5F05-B048-8BE9-DCC3B0B33780}"/>
    <dgm:cxn modelId="{97A1F81B-C556-F843-80A4-E5E4CBC87808}" srcId="{14C391D9-A835-A04C-BEE8-9F2BCAFD12F9}" destId="{3662E618-865D-3F43-90BA-2F7CBBA5AC0B}" srcOrd="0" destOrd="0" parTransId="{4E90D45D-8B56-2346-921A-31B46016AD6F}" sibTransId="{A6E49022-76C4-8949-8730-4EF7A81A5CCA}"/>
    <dgm:cxn modelId="{97C1DF2A-7CB9-3641-B9CB-FB5B701D3858}" type="presOf" srcId="{257B308B-E4FD-BD4C-9594-83E564A82C58}" destId="{26FFD475-2346-5E43-A21B-A10CE7EDD7BA}" srcOrd="0" destOrd="1" presId="urn:microsoft.com/office/officeart/2005/8/layout/chevron2"/>
    <dgm:cxn modelId="{6CEB142B-56F7-0144-B7B3-BBC2D7EB0808}" type="presOf" srcId="{7FCAB3C1-92A2-6C46-94DF-ECF3B03330FE}" destId="{197562D9-F814-AF40-A6A5-63AEE5D16184}" srcOrd="0" destOrd="0" presId="urn:microsoft.com/office/officeart/2005/8/layout/chevron2"/>
    <dgm:cxn modelId="{8E6DAA3A-CC63-2E43-AC4F-915E5D2D1EA3}" type="presOf" srcId="{16BEEB1C-B440-5F45-9810-D773ED3A3FF9}" destId="{197562D9-F814-AF40-A6A5-63AEE5D16184}" srcOrd="0" destOrd="1" presId="urn:microsoft.com/office/officeart/2005/8/layout/chevron2"/>
    <dgm:cxn modelId="{62F92A3E-BD78-2640-87FF-D42BEFC82441}" srcId="{748FBC1F-1D55-4844-A93F-D4EC0F311406}" destId="{F197C99C-C965-124E-A7AD-F58A4C34866D}" srcOrd="2" destOrd="0" parTransId="{76ABF0B1-10CF-B945-A6B9-564927325C65}" sibTransId="{8CBC1568-E7B6-4A47-B76E-5948979A0AE9}"/>
    <dgm:cxn modelId="{9AF6323F-206D-4146-88E3-4A67256C1164}" type="presOf" srcId="{14C391D9-A835-A04C-BEE8-9F2BCAFD12F9}" destId="{83D0A9CF-A4F2-6847-83E2-EA6B1D3AE45A}" srcOrd="0" destOrd="0" presId="urn:microsoft.com/office/officeart/2005/8/layout/chevron2"/>
    <dgm:cxn modelId="{E289AF44-5734-A340-9388-DF020254CD96}" srcId="{14C391D9-A835-A04C-BEE8-9F2BCAFD12F9}" destId="{FDF5E897-8324-C640-B9CD-6042D4B9180B}" srcOrd="2" destOrd="0" parTransId="{D21DA01A-A7C8-BE45-96DC-4741C4E2FC03}" sibTransId="{956EF218-9813-3E49-893F-22268EF8BD6E}"/>
    <dgm:cxn modelId="{1E2D1653-5660-FC43-ACA8-40FA9348E615}" srcId="{748FBC1F-1D55-4844-A93F-D4EC0F311406}" destId="{BE5FEEE7-63FB-B34D-AAD1-5CD045322712}" srcOrd="0" destOrd="0" parTransId="{4CFC8480-DB36-0942-89C3-764DCC35A56B}" sibTransId="{5C2BD59E-A86E-D843-BB3C-DE5ADC88153D}"/>
    <dgm:cxn modelId="{C3914455-7C76-9443-938B-B8C20AEC3786}" type="presOf" srcId="{A39CEE65-28AF-8E4C-9BA9-7B529CAB5D62}" destId="{AF53A19B-9226-9348-A5D3-4338BB1AC8FC}" srcOrd="0" destOrd="1" presId="urn:microsoft.com/office/officeart/2005/8/layout/chevron2"/>
    <dgm:cxn modelId="{F1808C56-6D28-5640-8C69-6E84F05FB0AD}" srcId="{C61486AF-5A15-B24F-9414-2E29810E8288}" destId="{16BEEB1C-B440-5F45-9810-D773ED3A3FF9}" srcOrd="1" destOrd="0" parTransId="{7A945E4C-54BC-EA4D-A083-454C5DC13D66}" sibTransId="{A05CE8E1-560E-7945-BE0B-0A988A70A8B7}"/>
    <dgm:cxn modelId="{F07ED659-8AAE-B64D-B229-5D558512BA14}" srcId="{0C89EB26-170B-AC44-A959-71C6BFFBF7D6}" destId="{748FBC1F-1D55-4844-A93F-D4EC0F311406}" srcOrd="2" destOrd="0" parTransId="{BE04EDE6-1878-664E-A0ED-93ACCA1E258E}" sibTransId="{AC0B623A-6A7C-D343-A700-8B8FE1A813F8}"/>
    <dgm:cxn modelId="{5357FD66-59CC-9B49-B014-A5C163BDF0AC}" srcId="{14C391D9-A835-A04C-BEE8-9F2BCAFD12F9}" destId="{257B308B-E4FD-BD4C-9594-83E564A82C58}" srcOrd="1" destOrd="0" parTransId="{8057AB42-D587-724C-8929-04BC9DF47391}" sibTransId="{0554A378-669A-EB42-9EC5-EE419D0D9219}"/>
    <dgm:cxn modelId="{FBAE6369-A121-224D-8D85-D74559E9D606}" type="presOf" srcId="{F197C99C-C965-124E-A7AD-F58A4C34866D}" destId="{AF53A19B-9226-9348-A5D3-4338BB1AC8FC}" srcOrd="0" destOrd="2" presId="urn:microsoft.com/office/officeart/2005/8/layout/chevron2"/>
    <dgm:cxn modelId="{AB17F274-B652-DD48-9E67-39C4856BA64D}" type="presOf" srcId="{748FBC1F-1D55-4844-A93F-D4EC0F311406}" destId="{05D1C381-9687-C949-9F7E-D3615659A6B6}" srcOrd="0" destOrd="0" presId="urn:microsoft.com/office/officeart/2005/8/layout/chevron2"/>
    <dgm:cxn modelId="{59B69376-D550-D744-BEA7-872755F6A870}" type="presOf" srcId="{0A635547-62A7-754C-93E2-F86480CB1F91}" destId="{197562D9-F814-AF40-A6A5-63AEE5D16184}" srcOrd="0" destOrd="2" presId="urn:microsoft.com/office/officeart/2005/8/layout/chevron2"/>
    <dgm:cxn modelId="{FEFF5E7A-A743-F54C-B2D9-B4A2F5F72308}" srcId="{0C89EB26-170B-AC44-A959-71C6BFFBF7D6}" destId="{C61486AF-5A15-B24F-9414-2E29810E8288}" srcOrd="0" destOrd="0" parTransId="{C9F52630-B91C-2B49-90DC-4418455D1035}" sibTransId="{EE532BB3-191F-294C-9232-6369EB2041D4}"/>
    <dgm:cxn modelId="{A787AC89-B73C-A14E-BE9F-25B2D14BCBC7}" type="presOf" srcId="{BE5FEEE7-63FB-B34D-AAD1-5CD045322712}" destId="{AF53A19B-9226-9348-A5D3-4338BB1AC8FC}" srcOrd="0" destOrd="0" presId="urn:microsoft.com/office/officeart/2005/8/layout/chevron2"/>
    <dgm:cxn modelId="{EA50038E-BE34-EC45-8BE6-C6D176A94194}" type="presOf" srcId="{FDF5E897-8324-C640-B9CD-6042D4B9180B}" destId="{26FFD475-2346-5E43-A21B-A10CE7EDD7BA}" srcOrd="0" destOrd="2" presId="urn:microsoft.com/office/officeart/2005/8/layout/chevron2"/>
    <dgm:cxn modelId="{6F432AC0-4AF3-7F42-A7CA-1EAF3846BBB2}" srcId="{C61486AF-5A15-B24F-9414-2E29810E8288}" destId="{7FCAB3C1-92A2-6C46-94DF-ECF3B03330FE}" srcOrd="0" destOrd="0" parTransId="{4E1E2A48-BBE5-C54F-B54C-0CA32FD0DF3E}" sibTransId="{6A3DFE8F-8CB2-F744-907D-8DBAD84F132B}"/>
    <dgm:cxn modelId="{AFC023D9-1B2E-164B-A3ED-8CE1211FF439}" srcId="{0C89EB26-170B-AC44-A959-71C6BFFBF7D6}" destId="{14C391D9-A835-A04C-BEE8-9F2BCAFD12F9}" srcOrd="1" destOrd="0" parTransId="{89EA2808-E68C-9B46-8E38-1C36F78288FF}" sibTransId="{8BAE2A94-A4B4-634F-A03B-2BAC8C109D07}"/>
    <dgm:cxn modelId="{722054E3-C1CD-CC40-9589-E3B246C06CF3}" type="presOf" srcId="{0C89EB26-170B-AC44-A959-71C6BFFBF7D6}" destId="{4A234000-9293-6343-BEF7-3497F1F0F391}" srcOrd="0" destOrd="0" presId="urn:microsoft.com/office/officeart/2005/8/layout/chevron2"/>
    <dgm:cxn modelId="{C29A29ED-2ACB-1C4B-89E8-10EB01C6C13C}" type="presOf" srcId="{3662E618-865D-3F43-90BA-2F7CBBA5AC0B}" destId="{26FFD475-2346-5E43-A21B-A10CE7EDD7BA}" srcOrd="0" destOrd="0" presId="urn:microsoft.com/office/officeart/2005/8/layout/chevron2"/>
    <dgm:cxn modelId="{97F5FEF0-9796-AA4B-889D-A91B71EAC392}" srcId="{C61486AF-5A15-B24F-9414-2E29810E8288}" destId="{0A635547-62A7-754C-93E2-F86480CB1F91}" srcOrd="2" destOrd="0" parTransId="{919A1BAC-D9E2-984C-AFA6-9C14BEBCEB9D}" sibTransId="{3F2A2132-2541-F549-9841-A10B98EA1C60}"/>
    <dgm:cxn modelId="{DAE3F7F6-FB14-0747-A6E3-86F31944C8BC}" type="presOf" srcId="{C61486AF-5A15-B24F-9414-2E29810E8288}" destId="{E08DEB57-D442-F348-9F15-02242E3A370C}" srcOrd="0" destOrd="0" presId="urn:microsoft.com/office/officeart/2005/8/layout/chevron2"/>
    <dgm:cxn modelId="{F9038112-D2E8-B541-8C1B-4663B657A313}" type="presParOf" srcId="{4A234000-9293-6343-BEF7-3497F1F0F391}" destId="{BC359541-570A-4E4E-9947-27F02294F009}" srcOrd="0" destOrd="0" presId="urn:microsoft.com/office/officeart/2005/8/layout/chevron2"/>
    <dgm:cxn modelId="{1D6ED73F-3CB1-9C46-9035-7B20D42563A7}" type="presParOf" srcId="{BC359541-570A-4E4E-9947-27F02294F009}" destId="{E08DEB57-D442-F348-9F15-02242E3A370C}" srcOrd="0" destOrd="0" presId="urn:microsoft.com/office/officeart/2005/8/layout/chevron2"/>
    <dgm:cxn modelId="{9407D813-B209-BD4F-A154-B7964FD88F7C}" type="presParOf" srcId="{BC359541-570A-4E4E-9947-27F02294F009}" destId="{197562D9-F814-AF40-A6A5-63AEE5D16184}" srcOrd="1" destOrd="0" presId="urn:microsoft.com/office/officeart/2005/8/layout/chevron2"/>
    <dgm:cxn modelId="{44BD4E5B-75FC-3941-87BE-2C559FB3C8E9}" type="presParOf" srcId="{4A234000-9293-6343-BEF7-3497F1F0F391}" destId="{E8BF4820-FB70-A746-BC80-8FB0A496A2A3}" srcOrd="1" destOrd="0" presId="urn:microsoft.com/office/officeart/2005/8/layout/chevron2"/>
    <dgm:cxn modelId="{51F6B704-9F42-7E41-90BB-F48990D72817}" type="presParOf" srcId="{4A234000-9293-6343-BEF7-3497F1F0F391}" destId="{8E481480-DBB9-4441-81BC-E5F9D0BAB17E}" srcOrd="2" destOrd="0" presId="urn:microsoft.com/office/officeart/2005/8/layout/chevron2"/>
    <dgm:cxn modelId="{0C825BE0-EB99-124A-B3CF-A321F9505D07}" type="presParOf" srcId="{8E481480-DBB9-4441-81BC-E5F9D0BAB17E}" destId="{83D0A9CF-A4F2-6847-83E2-EA6B1D3AE45A}" srcOrd="0" destOrd="0" presId="urn:microsoft.com/office/officeart/2005/8/layout/chevron2"/>
    <dgm:cxn modelId="{061CAD8B-C114-4E43-96EB-F7CFA7662C7C}" type="presParOf" srcId="{8E481480-DBB9-4441-81BC-E5F9D0BAB17E}" destId="{26FFD475-2346-5E43-A21B-A10CE7EDD7BA}" srcOrd="1" destOrd="0" presId="urn:microsoft.com/office/officeart/2005/8/layout/chevron2"/>
    <dgm:cxn modelId="{DF1AA39A-5BA2-B84A-B1F8-D9331F509D76}" type="presParOf" srcId="{4A234000-9293-6343-BEF7-3497F1F0F391}" destId="{A3F5BBC2-167D-3C4C-A4B1-C80910F9B99D}" srcOrd="3" destOrd="0" presId="urn:microsoft.com/office/officeart/2005/8/layout/chevron2"/>
    <dgm:cxn modelId="{87605510-7BB7-0945-BC14-DBA662892968}" type="presParOf" srcId="{4A234000-9293-6343-BEF7-3497F1F0F391}" destId="{0CFF7E6D-563E-274B-80A8-FEB09203AB47}" srcOrd="4" destOrd="0" presId="urn:microsoft.com/office/officeart/2005/8/layout/chevron2"/>
    <dgm:cxn modelId="{207109F8-7C72-5145-9BBE-58BC238083AD}" type="presParOf" srcId="{0CFF7E6D-563E-274B-80A8-FEB09203AB47}" destId="{05D1C381-9687-C949-9F7E-D3615659A6B6}" srcOrd="0" destOrd="0" presId="urn:microsoft.com/office/officeart/2005/8/layout/chevron2"/>
    <dgm:cxn modelId="{92F0083E-1DBC-1645-BAAF-C494AE511F23}" type="presParOf" srcId="{0CFF7E6D-563E-274B-80A8-FEB09203AB47}" destId="{AF53A19B-9226-9348-A5D3-4338BB1AC8F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9EB26-170B-AC44-A959-71C6BFFBF7D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486AF-5A15-B24F-9414-2E29810E8288}">
      <dgm:prSet phldrT="[Text]"/>
      <dgm:spPr/>
      <dgm:t>
        <a:bodyPr/>
        <a:lstStyle/>
        <a:p>
          <a:r>
            <a:rPr lang="en-US" dirty="0"/>
            <a:t>University of Iowa</a:t>
          </a:r>
        </a:p>
      </dgm:t>
    </dgm:pt>
    <dgm:pt modelId="{C9F52630-B91C-2B49-90DC-4418455D1035}" type="parTrans" cxnId="{FEFF5E7A-A743-F54C-B2D9-B4A2F5F72308}">
      <dgm:prSet/>
      <dgm:spPr/>
      <dgm:t>
        <a:bodyPr/>
        <a:lstStyle/>
        <a:p>
          <a:endParaRPr lang="en-US"/>
        </a:p>
      </dgm:t>
    </dgm:pt>
    <dgm:pt modelId="{EE532BB3-191F-294C-9232-6369EB2041D4}" type="sibTrans" cxnId="{FEFF5E7A-A743-F54C-B2D9-B4A2F5F72308}">
      <dgm:prSet/>
      <dgm:spPr/>
      <dgm:t>
        <a:bodyPr/>
        <a:lstStyle/>
        <a:p>
          <a:endParaRPr lang="en-US"/>
        </a:p>
      </dgm:t>
    </dgm:pt>
    <dgm:pt modelId="{7FCAB3C1-92A2-6C46-94DF-ECF3B03330FE}">
      <dgm:prSet phldrT="[Text]"/>
      <dgm:spPr/>
      <dgm:t>
        <a:bodyPr/>
        <a:lstStyle/>
        <a:p>
          <a:r>
            <a:rPr lang="en-US" dirty="0"/>
            <a:t>Data Description:  Google Trends Data</a:t>
          </a:r>
        </a:p>
      </dgm:t>
    </dgm:pt>
    <dgm:pt modelId="{4E1E2A48-BBE5-C54F-B54C-0CA32FD0DF3E}" type="parTrans" cxnId="{6F432AC0-4AF3-7F42-A7CA-1EAF3846BBB2}">
      <dgm:prSet/>
      <dgm:spPr/>
      <dgm:t>
        <a:bodyPr/>
        <a:lstStyle/>
        <a:p>
          <a:endParaRPr lang="en-US"/>
        </a:p>
      </dgm:t>
    </dgm:pt>
    <dgm:pt modelId="{6A3DFE8F-8CB2-F744-907D-8DBAD84F132B}" type="sibTrans" cxnId="{6F432AC0-4AF3-7F42-A7CA-1EAF3846BBB2}">
      <dgm:prSet/>
      <dgm:spPr/>
      <dgm:t>
        <a:bodyPr/>
        <a:lstStyle/>
        <a:p>
          <a:endParaRPr lang="en-US"/>
        </a:p>
      </dgm:t>
    </dgm:pt>
    <dgm:pt modelId="{16BEEB1C-B440-5F45-9810-D773ED3A3FF9}">
      <dgm:prSet phldrT="[Text]"/>
      <dgm:spPr/>
      <dgm:t>
        <a:bodyPr/>
        <a:lstStyle/>
        <a:p>
          <a:r>
            <a:rPr lang="en-US" dirty="0"/>
            <a:t>Problem 1:  There appeared to be assumptions made with the data.</a:t>
          </a:r>
        </a:p>
      </dgm:t>
    </dgm:pt>
    <dgm:pt modelId="{7A945E4C-54BC-EA4D-A083-454C5DC13D66}" type="parTrans" cxnId="{F1808C56-6D28-5640-8C69-6E84F05FB0AD}">
      <dgm:prSet/>
      <dgm:spPr/>
      <dgm:t>
        <a:bodyPr/>
        <a:lstStyle/>
        <a:p>
          <a:endParaRPr lang="en-US"/>
        </a:p>
      </dgm:t>
    </dgm:pt>
    <dgm:pt modelId="{A05CE8E1-560E-7945-BE0B-0A988A70A8B7}" type="sibTrans" cxnId="{F1808C56-6D28-5640-8C69-6E84F05FB0AD}">
      <dgm:prSet/>
      <dgm:spPr/>
      <dgm:t>
        <a:bodyPr/>
        <a:lstStyle/>
        <a:p>
          <a:endParaRPr lang="en-US"/>
        </a:p>
      </dgm:t>
    </dgm:pt>
    <dgm:pt modelId="{14C391D9-A835-A04C-BEE8-9F2BCAFD12F9}">
      <dgm:prSet phldrT="[Text]"/>
      <dgm:spPr/>
      <dgm:t>
        <a:bodyPr/>
        <a:lstStyle/>
        <a:p>
          <a:r>
            <a:rPr lang="en-US" dirty="0"/>
            <a:t>Stanford University</a:t>
          </a:r>
        </a:p>
      </dgm:t>
    </dgm:pt>
    <dgm:pt modelId="{89EA2808-E68C-9B46-8E38-1C36F78288FF}" type="parTrans" cxnId="{AFC023D9-1B2E-164B-A3ED-8CE1211FF439}">
      <dgm:prSet/>
      <dgm:spPr/>
      <dgm:t>
        <a:bodyPr/>
        <a:lstStyle/>
        <a:p>
          <a:endParaRPr lang="en-US"/>
        </a:p>
      </dgm:t>
    </dgm:pt>
    <dgm:pt modelId="{8BAE2A94-A4B4-634F-A03B-2BAC8C109D07}" type="sibTrans" cxnId="{AFC023D9-1B2E-164B-A3ED-8CE1211FF439}">
      <dgm:prSet/>
      <dgm:spPr/>
      <dgm:t>
        <a:bodyPr/>
        <a:lstStyle/>
        <a:p>
          <a:endParaRPr lang="en-US"/>
        </a:p>
      </dgm:t>
    </dgm:pt>
    <dgm:pt modelId="{3662E618-865D-3F43-90BA-2F7CBBA5AC0B}">
      <dgm:prSet phldrT="[Text]"/>
      <dgm:spPr/>
      <dgm:t>
        <a:bodyPr/>
        <a:lstStyle/>
        <a:p>
          <a:r>
            <a:rPr lang="en-US" dirty="0"/>
            <a:t>Data Description:  Pre-pandemic and during pandemic survey data</a:t>
          </a:r>
        </a:p>
      </dgm:t>
    </dgm:pt>
    <dgm:pt modelId="{4E90D45D-8B56-2346-921A-31B46016AD6F}" type="parTrans" cxnId="{97A1F81B-C556-F843-80A4-E5E4CBC87808}">
      <dgm:prSet/>
      <dgm:spPr/>
      <dgm:t>
        <a:bodyPr/>
        <a:lstStyle/>
        <a:p>
          <a:endParaRPr lang="en-US"/>
        </a:p>
      </dgm:t>
    </dgm:pt>
    <dgm:pt modelId="{A6E49022-76C4-8949-8730-4EF7A81A5CCA}" type="sibTrans" cxnId="{97A1F81B-C556-F843-80A4-E5E4CBC87808}">
      <dgm:prSet/>
      <dgm:spPr/>
      <dgm:t>
        <a:bodyPr/>
        <a:lstStyle/>
        <a:p>
          <a:endParaRPr lang="en-US"/>
        </a:p>
      </dgm:t>
    </dgm:pt>
    <dgm:pt modelId="{257B308B-E4FD-BD4C-9594-83E564A82C58}">
      <dgm:prSet phldrT="[Text]"/>
      <dgm:spPr/>
      <dgm:t>
        <a:bodyPr/>
        <a:lstStyle/>
        <a:p>
          <a:r>
            <a:rPr lang="en-US" dirty="0"/>
            <a:t>Benefit:  Includes questions that identify conditions and habits</a:t>
          </a:r>
        </a:p>
      </dgm:t>
    </dgm:pt>
    <dgm:pt modelId="{8057AB42-D587-724C-8929-04BC9DF47391}" type="parTrans" cxnId="{5357FD66-59CC-9B49-B014-A5C163BDF0AC}">
      <dgm:prSet/>
      <dgm:spPr/>
      <dgm:t>
        <a:bodyPr/>
        <a:lstStyle/>
        <a:p>
          <a:endParaRPr lang="en-US"/>
        </a:p>
      </dgm:t>
    </dgm:pt>
    <dgm:pt modelId="{0554A378-669A-EB42-9EC5-EE419D0D9219}" type="sibTrans" cxnId="{5357FD66-59CC-9B49-B014-A5C163BDF0AC}">
      <dgm:prSet/>
      <dgm:spPr/>
      <dgm:t>
        <a:bodyPr/>
        <a:lstStyle/>
        <a:p>
          <a:endParaRPr lang="en-US"/>
        </a:p>
      </dgm:t>
    </dgm:pt>
    <dgm:pt modelId="{FDF5E897-8324-C640-B9CD-6042D4B9180B}">
      <dgm:prSet phldrT="[Text]"/>
      <dgm:spPr/>
      <dgm:t>
        <a:bodyPr/>
        <a:lstStyle/>
        <a:p>
          <a:r>
            <a:rPr lang="en-US" dirty="0"/>
            <a:t>Benefit:  A large survey sample, even after data cleansing.</a:t>
          </a:r>
        </a:p>
      </dgm:t>
    </dgm:pt>
    <dgm:pt modelId="{D21DA01A-A7C8-BE45-96DC-4741C4E2FC03}" type="parTrans" cxnId="{E289AF44-5734-A340-9388-DF020254CD96}">
      <dgm:prSet/>
      <dgm:spPr/>
      <dgm:t>
        <a:bodyPr/>
        <a:lstStyle/>
        <a:p>
          <a:endParaRPr lang="en-US"/>
        </a:p>
      </dgm:t>
    </dgm:pt>
    <dgm:pt modelId="{956EF218-9813-3E49-893F-22268EF8BD6E}" type="sibTrans" cxnId="{E289AF44-5734-A340-9388-DF020254CD96}">
      <dgm:prSet/>
      <dgm:spPr/>
      <dgm:t>
        <a:bodyPr/>
        <a:lstStyle/>
        <a:p>
          <a:endParaRPr lang="en-US"/>
        </a:p>
      </dgm:t>
    </dgm:pt>
    <dgm:pt modelId="{192AE3F6-0173-184A-ABC1-251572C82F73}">
      <dgm:prSet phldrT="[Text]"/>
      <dgm:spPr/>
      <dgm:t>
        <a:bodyPr/>
        <a:lstStyle/>
        <a:p>
          <a:r>
            <a:rPr lang="en-US" dirty="0"/>
            <a:t>Problem 2:  Hard to really make conclusions off of trends when more people are just at home</a:t>
          </a:r>
        </a:p>
      </dgm:t>
    </dgm:pt>
    <dgm:pt modelId="{F5EE9B30-B743-7142-B240-4D849B7CA96D}" type="parTrans" cxnId="{1CD6557B-416E-9641-B6C1-03B8F9425BF2}">
      <dgm:prSet/>
      <dgm:spPr/>
      <dgm:t>
        <a:bodyPr/>
        <a:lstStyle/>
        <a:p>
          <a:endParaRPr lang="en-US"/>
        </a:p>
      </dgm:t>
    </dgm:pt>
    <dgm:pt modelId="{C76C9BCA-36CF-B44E-9661-7F493DE80334}" type="sibTrans" cxnId="{1CD6557B-416E-9641-B6C1-03B8F9425BF2}">
      <dgm:prSet/>
      <dgm:spPr/>
      <dgm:t>
        <a:bodyPr/>
        <a:lstStyle/>
        <a:p>
          <a:endParaRPr lang="en-US"/>
        </a:p>
      </dgm:t>
    </dgm:pt>
    <dgm:pt modelId="{4A234000-9293-6343-BEF7-3497F1F0F391}" type="pres">
      <dgm:prSet presAssocID="{0C89EB26-170B-AC44-A959-71C6BFFBF7D6}" presName="linearFlow" presStyleCnt="0">
        <dgm:presLayoutVars>
          <dgm:dir/>
          <dgm:animLvl val="lvl"/>
          <dgm:resizeHandles val="exact"/>
        </dgm:presLayoutVars>
      </dgm:prSet>
      <dgm:spPr/>
    </dgm:pt>
    <dgm:pt modelId="{BC359541-570A-4E4E-9947-27F02294F009}" type="pres">
      <dgm:prSet presAssocID="{C61486AF-5A15-B24F-9414-2E29810E8288}" presName="composite" presStyleCnt="0"/>
      <dgm:spPr/>
    </dgm:pt>
    <dgm:pt modelId="{E08DEB57-D442-F348-9F15-02242E3A370C}" type="pres">
      <dgm:prSet presAssocID="{C61486AF-5A15-B24F-9414-2E29810E8288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97562D9-F814-AF40-A6A5-63AEE5D16184}" type="pres">
      <dgm:prSet presAssocID="{C61486AF-5A15-B24F-9414-2E29810E8288}" presName="descendantText" presStyleLbl="alignAcc1" presStyleIdx="0" presStyleCnt="2">
        <dgm:presLayoutVars>
          <dgm:bulletEnabled val="1"/>
        </dgm:presLayoutVars>
      </dgm:prSet>
      <dgm:spPr/>
    </dgm:pt>
    <dgm:pt modelId="{E8BF4820-FB70-A746-BC80-8FB0A496A2A3}" type="pres">
      <dgm:prSet presAssocID="{EE532BB3-191F-294C-9232-6369EB2041D4}" presName="sp" presStyleCnt="0"/>
      <dgm:spPr/>
    </dgm:pt>
    <dgm:pt modelId="{8E481480-DBB9-4441-81BC-E5F9D0BAB17E}" type="pres">
      <dgm:prSet presAssocID="{14C391D9-A835-A04C-BEE8-9F2BCAFD12F9}" presName="composite" presStyleCnt="0"/>
      <dgm:spPr/>
    </dgm:pt>
    <dgm:pt modelId="{83D0A9CF-A4F2-6847-83E2-EA6B1D3AE45A}" type="pres">
      <dgm:prSet presAssocID="{14C391D9-A835-A04C-BEE8-9F2BCAFD12F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6FFD475-2346-5E43-A21B-A10CE7EDD7BA}" type="pres">
      <dgm:prSet presAssocID="{14C391D9-A835-A04C-BEE8-9F2BCAFD12F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7A1F81B-C556-F843-80A4-E5E4CBC87808}" srcId="{14C391D9-A835-A04C-BEE8-9F2BCAFD12F9}" destId="{3662E618-865D-3F43-90BA-2F7CBBA5AC0B}" srcOrd="0" destOrd="0" parTransId="{4E90D45D-8B56-2346-921A-31B46016AD6F}" sibTransId="{A6E49022-76C4-8949-8730-4EF7A81A5CCA}"/>
    <dgm:cxn modelId="{97C1DF2A-7CB9-3641-B9CB-FB5B701D3858}" type="presOf" srcId="{257B308B-E4FD-BD4C-9594-83E564A82C58}" destId="{26FFD475-2346-5E43-A21B-A10CE7EDD7BA}" srcOrd="0" destOrd="1" presId="urn:microsoft.com/office/officeart/2005/8/layout/chevron2"/>
    <dgm:cxn modelId="{6CEB142B-56F7-0144-B7B3-BBC2D7EB0808}" type="presOf" srcId="{7FCAB3C1-92A2-6C46-94DF-ECF3B03330FE}" destId="{197562D9-F814-AF40-A6A5-63AEE5D16184}" srcOrd="0" destOrd="0" presId="urn:microsoft.com/office/officeart/2005/8/layout/chevron2"/>
    <dgm:cxn modelId="{C043312D-E120-4943-B461-7F06177CBBBF}" type="presOf" srcId="{192AE3F6-0173-184A-ABC1-251572C82F73}" destId="{197562D9-F814-AF40-A6A5-63AEE5D16184}" srcOrd="0" destOrd="2" presId="urn:microsoft.com/office/officeart/2005/8/layout/chevron2"/>
    <dgm:cxn modelId="{8E6DAA3A-CC63-2E43-AC4F-915E5D2D1EA3}" type="presOf" srcId="{16BEEB1C-B440-5F45-9810-D773ED3A3FF9}" destId="{197562D9-F814-AF40-A6A5-63AEE5D16184}" srcOrd="0" destOrd="1" presId="urn:microsoft.com/office/officeart/2005/8/layout/chevron2"/>
    <dgm:cxn modelId="{9AF6323F-206D-4146-88E3-4A67256C1164}" type="presOf" srcId="{14C391D9-A835-A04C-BEE8-9F2BCAFD12F9}" destId="{83D0A9CF-A4F2-6847-83E2-EA6B1D3AE45A}" srcOrd="0" destOrd="0" presId="urn:microsoft.com/office/officeart/2005/8/layout/chevron2"/>
    <dgm:cxn modelId="{E289AF44-5734-A340-9388-DF020254CD96}" srcId="{14C391D9-A835-A04C-BEE8-9F2BCAFD12F9}" destId="{FDF5E897-8324-C640-B9CD-6042D4B9180B}" srcOrd="2" destOrd="0" parTransId="{D21DA01A-A7C8-BE45-96DC-4741C4E2FC03}" sibTransId="{956EF218-9813-3E49-893F-22268EF8BD6E}"/>
    <dgm:cxn modelId="{F1808C56-6D28-5640-8C69-6E84F05FB0AD}" srcId="{C61486AF-5A15-B24F-9414-2E29810E8288}" destId="{16BEEB1C-B440-5F45-9810-D773ED3A3FF9}" srcOrd="1" destOrd="0" parTransId="{7A945E4C-54BC-EA4D-A083-454C5DC13D66}" sibTransId="{A05CE8E1-560E-7945-BE0B-0A988A70A8B7}"/>
    <dgm:cxn modelId="{5357FD66-59CC-9B49-B014-A5C163BDF0AC}" srcId="{14C391D9-A835-A04C-BEE8-9F2BCAFD12F9}" destId="{257B308B-E4FD-BD4C-9594-83E564A82C58}" srcOrd="1" destOrd="0" parTransId="{8057AB42-D587-724C-8929-04BC9DF47391}" sibTransId="{0554A378-669A-EB42-9EC5-EE419D0D9219}"/>
    <dgm:cxn modelId="{FEFF5E7A-A743-F54C-B2D9-B4A2F5F72308}" srcId="{0C89EB26-170B-AC44-A959-71C6BFFBF7D6}" destId="{C61486AF-5A15-B24F-9414-2E29810E8288}" srcOrd="0" destOrd="0" parTransId="{C9F52630-B91C-2B49-90DC-4418455D1035}" sibTransId="{EE532BB3-191F-294C-9232-6369EB2041D4}"/>
    <dgm:cxn modelId="{1CD6557B-416E-9641-B6C1-03B8F9425BF2}" srcId="{C61486AF-5A15-B24F-9414-2E29810E8288}" destId="{192AE3F6-0173-184A-ABC1-251572C82F73}" srcOrd="2" destOrd="0" parTransId="{F5EE9B30-B743-7142-B240-4D849B7CA96D}" sibTransId="{C76C9BCA-36CF-B44E-9661-7F493DE80334}"/>
    <dgm:cxn modelId="{EA50038E-BE34-EC45-8BE6-C6D176A94194}" type="presOf" srcId="{FDF5E897-8324-C640-B9CD-6042D4B9180B}" destId="{26FFD475-2346-5E43-A21B-A10CE7EDD7BA}" srcOrd="0" destOrd="2" presId="urn:microsoft.com/office/officeart/2005/8/layout/chevron2"/>
    <dgm:cxn modelId="{6F432AC0-4AF3-7F42-A7CA-1EAF3846BBB2}" srcId="{C61486AF-5A15-B24F-9414-2E29810E8288}" destId="{7FCAB3C1-92A2-6C46-94DF-ECF3B03330FE}" srcOrd="0" destOrd="0" parTransId="{4E1E2A48-BBE5-C54F-B54C-0CA32FD0DF3E}" sibTransId="{6A3DFE8F-8CB2-F744-907D-8DBAD84F132B}"/>
    <dgm:cxn modelId="{AFC023D9-1B2E-164B-A3ED-8CE1211FF439}" srcId="{0C89EB26-170B-AC44-A959-71C6BFFBF7D6}" destId="{14C391D9-A835-A04C-BEE8-9F2BCAFD12F9}" srcOrd="1" destOrd="0" parTransId="{89EA2808-E68C-9B46-8E38-1C36F78288FF}" sibTransId="{8BAE2A94-A4B4-634F-A03B-2BAC8C109D07}"/>
    <dgm:cxn modelId="{722054E3-C1CD-CC40-9589-E3B246C06CF3}" type="presOf" srcId="{0C89EB26-170B-AC44-A959-71C6BFFBF7D6}" destId="{4A234000-9293-6343-BEF7-3497F1F0F391}" srcOrd="0" destOrd="0" presId="urn:microsoft.com/office/officeart/2005/8/layout/chevron2"/>
    <dgm:cxn modelId="{C29A29ED-2ACB-1C4B-89E8-10EB01C6C13C}" type="presOf" srcId="{3662E618-865D-3F43-90BA-2F7CBBA5AC0B}" destId="{26FFD475-2346-5E43-A21B-A10CE7EDD7BA}" srcOrd="0" destOrd="0" presId="urn:microsoft.com/office/officeart/2005/8/layout/chevron2"/>
    <dgm:cxn modelId="{DAE3F7F6-FB14-0747-A6E3-86F31944C8BC}" type="presOf" srcId="{C61486AF-5A15-B24F-9414-2E29810E8288}" destId="{E08DEB57-D442-F348-9F15-02242E3A370C}" srcOrd="0" destOrd="0" presId="urn:microsoft.com/office/officeart/2005/8/layout/chevron2"/>
    <dgm:cxn modelId="{F9038112-D2E8-B541-8C1B-4663B657A313}" type="presParOf" srcId="{4A234000-9293-6343-BEF7-3497F1F0F391}" destId="{BC359541-570A-4E4E-9947-27F02294F009}" srcOrd="0" destOrd="0" presId="urn:microsoft.com/office/officeart/2005/8/layout/chevron2"/>
    <dgm:cxn modelId="{1D6ED73F-3CB1-9C46-9035-7B20D42563A7}" type="presParOf" srcId="{BC359541-570A-4E4E-9947-27F02294F009}" destId="{E08DEB57-D442-F348-9F15-02242E3A370C}" srcOrd="0" destOrd="0" presId="urn:microsoft.com/office/officeart/2005/8/layout/chevron2"/>
    <dgm:cxn modelId="{9407D813-B209-BD4F-A154-B7964FD88F7C}" type="presParOf" srcId="{BC359541-570A-4E4E-9947-27F02294F009}" destId="{197562D9-F814-AF40-A6A5-63AEE5D16184}" srcOrd="1" destOrd="0" presId="urn:microsoft.com/office/officeart/2005/8/layout/chevron2"/>
    <dgm:cxn modelId="{44BD4E5B-75FC-3941-87BE-2C559FB3C8E9}" type="presParOf" srcId="{4A234000-9293-6343-BEF7-3497F1F0F391}" destId="{E8BF4820-FB70-A746-BC80-8FB0A496A2A3}" srcOrd="1" destOrd="0" presId="urn:microsoft.com/office/officeart/2005/8/layout/chevron2"/>
    <dgm:cxn modelId="{51F6B704-9F42-7E41-90BB-F48990D72817}" type="presParOf" srcId="{4A234000-9293-6343-BEF7-3497F1F0F391}" destId="{8E481480-DBB9-4441-81BC-E5F9D0BAB17E}" srcOrd="2" destOrd="0" presId="urn:microsoft.com/office/officeart/2005/8/layout/chevron2"/>
    <dgm:cxn modelId="{0C825BE0-EB99-124A-B3CF-A321F9505D07}" type="presParOf" srcId="{8E481480-DBB9-4441-81BC-E5F9D0BAB17E}" destId="{83D0A9CF-A4F2-6847-83E2-EA6B1D3AE45A}" srcOrd="0" destOrd="0" presId="urn:microsoft.com/office/officeart/2005/8/layout/chevron2"/>
    <dgm:cxn modelId="{061CAD8B-C114-4E43-96EB-F7CFA7662C7C}" type="presParOf" srcId="{8E481480-DBB9-4441-81BC-E5F9D0BAB17E}" destId="{26FFD475-2346-5E43-A21B-A10CE7EDD7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AF67-DAB5-A649-9D58-26B60046604C}">
      <dsp:nvSpPr>
        <dsp:cNvPr id="0" name=""/>
        <dsp:cNvSpPr/>
      </dsp:nvSpPr>
      <dsp:spPr>
        <a:xfrm>
          <a:off x="-4003428" y="-614574"/>
          <a:ext cx="4770860" cy="4770860"/>
        </a:xfrm>
        <a:prstGeom prst="blockArc">
          <a:avLst>
            <a:gd name="adj1" fmla="val 18900000"/>
            <a:gd name="adj2" fmla="val 2700000"/>
            <a:gd name="adj3" fmla="val 45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6E432-AFF0-604E-9013-996043DEEA91}">
      <dsp:nvSpPr>
        <dsp:cNvPr id="0" name=""/>
        <dsp:cNvSpPr/>
      </dsp:nvSpPr>
      <dsp:spPr>
        <a:xfrm>
          <a:off x="402151" y="272286"/>
          <a:ext cx="9456910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Research Questions</a:t>
          </a:r>
        </a:p>
      </dsp:txBody>
      <dsp:txXfrm>
        <a:off x="402151" y="272286"/>
        <a:ext cx="9456910" cy="544856"/>
      </dsp:txXfrm>
    </dsp:sp>
    <dsp:sp modelId="{B987FD93-42EE-8A46-A2C5-51C5D0F16015}">
      <dsp:nvSpPr>
        <dsp:cNvPr id="0" name=""/>
        <dsp:cNvSpPr/>
      </dsp:nvSpPr>
      <dsp:spPr>
        <a:xfrm>
          <a:off x="61615" y="204179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8510C-F40E-1648-B201-755553FFFB00}">
      <dsp:nvSpPr>
        <dsp:cNvPr id="0" name=""/>
        <dsp:cNvSpPr/>
      </dsp:nvSpPr>
      <dsp:spPr>
        <a:xfrm>
          <a:off x="714530" y="1089713"/>
          <a:ext cx="9144531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Exploration</a:t>
          </a:r>
        </a:p>
      </dsp:txBody>
      <dsp:txXfrm>
        <a:off x="714530" y="1089713"/>
        <a:ext cx="9144531" cy="544856"/>
      </dsp:txXfrm>
    </dsp:sp>
    <dsp:sp modelId="{E004DD8D-B91E-2648-B413-CA4B916B99C4}">
      <dsp:nvSpPr>
        <dsp:cNvPr id="0" name=""/>
        <dsp:cNvSpPr/>
      </dsp:nvSpPr>
      <dsp:spPr>
        <a:xfrm>
          <a:off x="373994" y="1021606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F2EFA-9856-D044-9058-18F43964A171}">
      <dsp:nvSpPr>
        <dsp:cNvPr id="0" name=""/>
        <dsp:cNvSpPr/>
      </dsp:nvSpPr>
      <dsp:spPr>
        <a:xfrm>
          <a:off x="714530" y="1907141"/>
          <a:ext cx="9144531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Cleaning and Preparation</a:t>
          </a:r>
        </a:p>
      </dsp:txBody>
      <dsp:txXfrm>
        <a:off x="714530" y="1907141"/>
        <a:ext cx="9144531" cy="544856"/>
      </dsp:txXfrm>
    </dsp:sp>
    <dsp:sp modelId="{5DE502C2-889C-7042-8778-5A4CCF6AE376}">
      <dsp:nvSpPr>
        <dsp:cNvPr id="0" name=""/>
        <dsp:cNvSpPr/>
      </dsp:nvSpPr>
      <dsp:spPr>
        <a:xfrm>
          <a:off x="373994" y="1839033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EBB1F-5C2C-E44E-9685-52B5D0BD6C2D}">
      <dsp:nvSpPr>
        <dsp:cNvPr id="0" name=""/>
        <dsp:cNvSpPr/>
      </dsp:nvSpPr>
      <dsp:spPr>
        <a:xfrm>
          <a:off x="402151" y="2724568"/>
          <a:ext cx="9456910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Analysis</a:t>
          </a:r>
        </a:p>
      </dsp:txBody>
      <dsp:txXfrm>
        <a:off x="402151" y="2724568"/>
        <a:ext cx="9456910" cy="544856"/>
      </dsp:txXfrm>
    </dsp:sp>
    <dsp:sp modelId="{AFF30D12-2AA1-1747-BEA8-30986840469B}">
      <dsp:nvSpPr>
        <dsp:cNvPr id="0" name=""/>
        <dsp:cNvSpPr/>
      </dsp:nvSpPr>
      <dsp:spPr>
        <a:xfrm>
          <a:off x="61615" y="2656461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DEB57-D442-F348-9F15-02242E3A370C}">
      <dsp:nvSpPr>
        <dsp:cNvPr id="0" name=""/>
        <dsp:cNvSpPr/>
      </dsp:nvSpPr>
      <dsp:spPr>
        <a:xfrm rot="5400000">
          <a:off x="-263604" y="265096"/>
          <a:ext cx="1757362" cy="1230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Cleveland Clinic</a:t>
          </a:r>
        </a:p>
      </dsp:txBody>
      <dsp:txXfrm rot="-5400000">
        <a:off x="1" y="616569"/>
        <a:ext cx="1230153" cy="527209"/>
      </dsp:txXfrm>
    </dsp:sp>
    <dsp:sp modelId="{197562D9-F814-AF40-A6A5-63AEE5D16184}">
      <dsp:nvSpPr>
        <dsp:cNvPr id="0" name=""/>
        <dsp:cNvSpPr/>
      </dsp:nvSpPr>
      <dsp:spPr>
        <a:xfrm rot="5400000">
          <a:off x="5614816" y="-4383170"/>
          <a:ext cx="1142285" cy="9911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Description:  3</a:t>
          </a:r>
          <a:r>
            <a:rPr lang="en-US" sz="2400" kern="1200" baseline="30000" dirty="0"/>
            <a:t>rd</a:t>
          </a:r>
          <a:r>
            <a:rPr lang="en-US" sz="2400" kern="1200" dirty="0"/>
            <a:t> Annual Healthy Now Survey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Problem 1:  Only metadata and summarized data available.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Problem 2:  Only one set of survey data with no method documentation</a:t>
          </a:r>
        </a:p>
      </dsp:txBody>
      <dsp:txXfrm rot="-5400000">
        <a:off x="1230153" y="57255"/>
        <a:ext cx="9855849" cy="1030761"/>
      </dsp:txXfrm>
    </dsp:sp>
    <dsp:sp modelId="{83D0A9CF-A4F2-6847-83E2-EA6B1D3AE45A}">
      <dsp:nvSpPr>
        <dsp:cNvPr id="0" name=""/>
        <dsp:cNvSpPr/>
      </dsp:nvSpPr>
      <dsp:spPr>
        <a:xfrm rot="5400000">
          <a:off x="-263604" y="1829948"/>
          <a:ext cx="1757362" cy="1230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CDC Household Pulse Survey</a:t>
          </a:r>
        </a:p>
      </dsp:txBody>
      <dsp:txXfrm rot="-5400000">
        <a:off x="1" y="2181421"/>
        <a:ext cx="1230153" cy="527209"/>
      </dsp:txXfrm>
    </dsp:sp>
    <dsp:sp modelId="{26FFD475-2346-5E43-A21B-A10CE7EDD7BA}">
      <dsp:nvSpPr>
        <dsp:cNvPr id="0" name=""/>
        <dsp:cNvSpPr/>
      </dsp:nvSpPr>
      <dsp:spPr>
        <a:xfrm rot="5400000">
          <a:off x="5614816" y="-2818318"/>
          <a:ext cx="1142285" cy="9911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Description:  CDC Household Pulse Survey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Benefit:  Across phases of the pandemic and easy to work with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Limitation:  Only a few questions to work with.</a:t>
          </a:r>
        </a:p>
      </dsp:txBody>
      <dsp:txXfrm rot="-5400000">
        <a:off x="1230153" y="1622107"/>
        <a:ext cx="9855849" cy="1030761"/>
      </dsp:txXfrm>
    </dsp:sp>
    <dsp:sp modelId="{05D1C381-9687-C949-9F7E-D3615659A6B6}">
      <dsp:nvSpPr>
        <dsp:cNvPr id="0" name=""/>
        <dsp:cNvSpPr/>
      </dsp:nvSpPr>
      <dsp:spPr>
        <a:xfrm rot="5400000">
          <a:off x="-263604" y="3394800"/>
          <a:ext cx="1757362" cy="1230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UK Office of National Statistics</a:t>
          </a:r>
        </a:p>
      </dsp:txBody>
      <dsp:txXfrm rot="-5400000">
        <a:off x="1" y="3746273"/>
        <a:ext cx="1230153" cy="527209"/>
      </dsp:txXfrm>
    </dsp:sp>
    <dsp:sp modelId="{AF53A19B-9226-9348-A5D3-4338BB1AC8FC}">
      <dsp:nvSpPr>
        <dsp:cNvPr id="0" name=""/>
        <dsp:cNvSpPr/>
      </dsp:nvSpPr>
      <dsp:spPr>
        <a:xfrm rot="5400000">
          <a:off x="5614816" y="-1253466"/>
          <a:ext cx="1142285" cy="9911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Dataset Description:  Population and Healthy Habits of England Residents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Problem 1:  Poorly structured csv and very little substance beyond population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Problem 2:  Raw Data published is largely the demographics and not habits</a:t>
          </a:r>
        </a:p>
      </dsp:txBody>
      <dsp:txXfrm rot="-5400000">
        <a:off x="1230153" y="3186959"/>
        <a:ext cx="9855849" cy="1030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DEB57-D442-F348-9F15-02242E3A370C}">
      <dsp:nvSpPr>
        <dsp:cNvPr id="0" name=""/>
        <dsp:cNvSpPr/>
      </dsp:nvSpPr>
      <dsp:spPr>
        <a:xfrm rot="5400000">
          <a:off x="-387526" y="390544"/>
          <a:ext cx="2583513" cy="18084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University of Iowa</a:t>
          </a:r>
        </a:p>
      </dsp:txBody>
      <dsp:txXfrm rot="-5400000">
        <a:off x="2" y="907247"/>
        <a:ext cx="1808459" cy="775054"/>
      </dsp:txXfrm>
    </dsp:sp>
    <dsp:sp modelId="{197562D9-F814-AF40-A6A5-63AEE5D16184}">
      <dsp:nvSpPr>
        <dsp:cNvPr id="0" name=""/>
        <dsp:cNvSpPr/>
      </dsp:nvSpPr>
      <dsp:spPr>
        <a:xfrm rot="5400000">
          <a:off x="5635470" y="-3823993"/>
          <a:ext cx="1679283" cy="9333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 Description:  Google Trends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Problem 1:  There appeared to be assumptions made with the data.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Problem 2:  Hard to really make conclusions off of trends when more people are just at home</a:t>
          </a:r>
        </a:p>
      </dsp:txBody>
      <dsp:txXfrm rot="-5400000">
        <a:off x="1808459" y="84994"/>
        <a:ext cx="9251329" cy="1515331"/>
      </dsp:txXfrm>
    </dsp:sp>
    <dsp:sp modelId="{83D0A9CF-A4F2-6847-83E2-EA6B1D3AE45A}">
      <dsp:nvSpPr>
        <dsp:cNvPr id="0" name=""/>
        <dsp:cNvSpPr/>
      </dsp:nvSpPr>
      <dsp:spPr>
        <a:xfrm rot="5400000">
          <a:off x="-387526" y="2691047"/>
          <a:ext cx="2583513" cy="18084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Stanford University</a:t>
          </a:r>
        </a:p>
      </dsp:txBody>
      <dsp:txXfrm rot="-5400000">
        <a:off x="2" y="3207750"/>
        <a:ext cx="1808459" cy="775054"/>
      </dsp:txXfrm>
    </dsp:sp>
    <dsp:sp modelId="{26FFD475-2346-5E43-A21B-A10CE7EDD7BA}">
      <dsp:nvSpPr>
        <dsp:cNvPr id="0" name=""/>
        <dsp:cNvSpPr/>
      </dsp:nvSpPr>
      <dsp:spPr>
        <a:xfrm rot="5400000">
          <a:off x="5635470" y="-1523490"/>
          <a:ext cx="1679283" cy="9333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 Description:  Pre-pandemic and during pandemic survey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Benefit:  Includes questions that identify conditions and habits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Benefit:  A large survey sample, even after data cleansing.</a:t>
          </a:r>
        </a:p>
      </dsp:txBody>
      <dsp:txXfrm rot="-5400000">
        <a:off x="1808459" y="2385497"/>
        <a:ext cx="9251329" cy="1515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adkins/Project-1-ED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E65D-86A7-7F44-92C0-F662CFDEC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Lost =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93C8F-58D9-E849-B9F3-3A2D9BEB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02038"/>
            <a:ext cx="9652967" cy="1635884"/>
          </a:xfrm>
        </p:spPr>
        <p:txBody>
          <a:bodyPr>
            <a:normAutofit/>
          </a:bodyPr>
          <a:lstStyle/>
          <a:p>
            <a:r>
              <a:rPr lang="en-US" dirty="0"/>
              <a:t>      presenters = “Dan </a:t>
            </a:r>
            <a:r>
              <a:rPr lang="en-US" dirty="0" err="1"/>
              <a:t>Herfurth</a:t>
            </a:r>
            <a:r>
              <a:rPr lang="en-US" dirty="0"/>
              <a:t>, Kristen </a:t>
            </a:r>
            <a:r>
              <a:rPr lang="en-US" dirty="0" err="1"/>
              <a:t>Hanold</a:t>
            </a:r>
            <a:r>
              <a:rPr lang="en-US" dirty="0"/>
              <a:t>, Ty Pleasant, Norman Adkins”</a:t>
            </a:r>
          </a:p>
          <a:p>
            <a:r>
              <a:rPr lang="en-US" dirty="0"/>
              <a:t>      Print(presenters)</a:t>
            </a:r>
          </a:p>
          <a:p>
            <a:r>
              <a:rPr lang="en-US" dirty="0"/>
              <a:t>Dan </a:t>
            </a:r>
            <a:r>
              <a:rPr lang="en-US" dirty="0" err="1"/>
              <a:t>Herfurth</a:t>
            </a:r>
            <a:r>
              <a:rPr lang="en-US" dirty="0"/>
              <a:t>, Kristen </a:t>
            </a:r>
            <a:r>
              <a:rPr lang="en-US" dirty="0" err="1"/>
              <a:t>Hanold</a:t>
            </a:r>
            <a:r>
              <a:rPr lang="en-US" dirty="0"/>
              <a:t>, Ty Pleasant, Norman Adkins</a:t>
            </a:r>
          </a:p>
        </p:txBody>
      </p:sp>
    </p:spTree>
    <p:extLst>
      <p:ext uri="{BB962C8B-B14F-4D97-AF65-F5344CB8AC3E}">
        <p14:creationId xmlns:p14="http://schemas.microsoft.com/office/powerpoint/2010/main" val="38834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3B6A-C51A-BD46-9240-6395C974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EEBE-83D6-344E-8424-E29950F2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main and sandbox branches to work with</a:t>
            </a:r>
          </a:p>
          <a:p>
            <a:r>
              <a:rPr lang="en-US" dirty="0"/>
              <a:t>Sandbox includes a dump of Stanford data and some CDC data</a:t>
            </a:r>
          </a:p>
          <a:p>
            <a:r>
              <a:rPr lang="en-US" dirty="0"/>
              <a:t>Number of surveys were in the 1,000s, so the team had to read through the survey.</a:t>
            </a:r>
          </a:p>
          <a:p>
            <a:r>
              <a:rPr lang="en-US" dirty="0"/>
              <a:t>Key questions were identified and the data was cleansed using specific criteria.</a:t>
            </a:r>
          </a:p>
        </p:txBody>
      </p:sp>
    </p:spTree>
    <p:extLst>
      <p:ext uri="{BB962C8B-B14F-4D97-AF65-F5344CB8AC3E}">
        <p14:creationId xmlns:p14="http://schemas.microsoft.com/office/powerpoint/2010/main" val="347013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3B6A-C51A-BD46-9240-6395C974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EEBE-83D6-344E-8424-E29950F2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93194"/>
            <a:ext cx="10616999" cy="46106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Timestamps were in the survey identifying what sections were completed</a:t>
            </a:r>
          </a:p>
          <a:p>
            <a:r>
              <a:rPr lang="en-US" dirty="0"/>
              <a:t>Filtered out any row with missing timestamps</a:t>
            </a:r>
          </a:p>
          <a:p>
            <a:r>
              <a:rPr lang="en-US" dirty="0"/>
              <a:t>Due to remaining size of responses, filtered down to US responses only</a:t>
            </a:r>
          </a:p>
          <a:p>
            <a:r>
              <a:rPr lang="en-US" dirty="0"/>
              <a:t>Changed numbers to align with best practices (“0” = “No”, “1” = “Yes”)</a:t>
            </a:r>
          </a:p>
          <a:p>
            <a:r>
              <a:rPr lang="en-US" dirty="0"/>
              <a:t>Health conditions used 4 responses (SEE NEXT SLIDE):</a:t>
            </a:r>
          </a:p>
          <a:p>
            <a:pPr lvl="1"/>
            <a:r>
              <a:rPr lang="en-US" dirty="0"/>
              <a:t>”Yes”</a:t>
            </a:r>
          </a:p>
          <a:p>
            <a:pPr lvl="1"/>
            <a:r>
              <a:rPr lang="en-US" dirty="0"/>
              <a:t>“No”</a:t>
            </a:r>
          </a:p>
          <a:p>
            <a:pPr lvl="1"/>
            <a:r>
              <a:rPr lang="en-US" dirty="0"/>
              <a:t>“Not aware of the term”</a:t>
            </a:r>
          </a:p>
          <a:p>
            <a:pPr lvl="1"/>
            <a:r>
              <a:rPr lang="en-US" dirty="0"/>
              <a:t>“Prefer to not answer”</a:t>
            </a:r>
          </a:p>
          <a:p>
            <a:r>
              <a:rPr lang="en-US" dirty="0"/>
              <a:t>Column inserted to reference to identify whether they were found to have no comorbidities vs. having them.</a:t>
            </a:r>
          </a:p>
        </p:txBody>
      </p:sp>
    </p:spTree>
    <p:extLst>
      <p:ext uri="{BB962C8B-B14F-4D97-AF65-F5344CB8AC3E}">
        <p14:creationId xmlns:p14="http://schemas.microsoft.com/office/powerpoint/2010/main" val="67223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08B6-E0FA-5E4E-83F9-0CD9B2FF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68F23-10AE-7141-9C2D-A45C2590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/>
          <a:lstStyle/>
          <a:p>
            <a:r>
              <a:rPr lang="en-US" dirty="0"/>
              <a:t>Preexisting Condition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2184-F2CA-DB44-B64F-D90C79B5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24" y="3073397"/>
            <a:ext cx="5362978" cy="2717801"/>
          </a:xfrm>
        </p:spPr>
        <p:txBody>
          <a:bodyPr/>
          <a:lstStyle/>
          <a:p>
            <a:r>
              <a:rPr lang="en-US" dirty="0"/>
              <a:t>Had to answer “Yes” to any one of the conditions regardless of other responses.</a:t>
            </a:r>
          </a:p>
          <a:p>
            <a:r>
              <a:rPr lang="en-US" u="sng" dirty="0"/>
              <a:t>Rationale</a:t>
            </a:r>
            <a:r>
              <a:rPr lang="en-US" dirty="0"/>
              <a:t>:  Clear that there is at least one pre-existing condition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46CAA-54D1-E548-B8D0-EE999871C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 Preexisting Conditions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E34CE-7463-A140-9EF0-4C168D7DC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503" y="3073397"/>
            <a:ext cx="4969631" cy="2717801"/>
          </a:xfrm>
        </p:spPr>
        <p:txBody>
          <a:bodyPr/>
          <a:lstStyle/>
          <a:p>
            <a:r>
              <a:rPr lang="en-US" dirty="0"/>
              <a:t>Had to answer “No” to </a:t>
            </a:r>
            <a:r>
              <a:rPr lang="en-US" u="sng" dirty="0"/>
              <a:t>ALL</a:t>
            </a:r>
            <a:r>
              <a:rPr lang="en-US" dirty="0"/>
              <a:t> conditions.</a:t>
            </a:r>
          </a:p>
          <a:p>
            <a:r>
              <a:rPr lang="en-US" u="sng" dirty="0"/>
              <a:t>Rationale</a:t>
            </a:r>
            <a:r>
              <a:rPr lang="en-US" dirty="0"/>
              <a:t>:  Clear that they fully understood and choose to answer the questions and selected No for all.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17339-375D-D547-B65A-50AEC970EB59}"/>
              </a:ext>
            </a:extLst>
          </p:cNvPr>
          <p:cNvSpPr txBox="1"/>
          <p:nvPr/>
        </p:nvSpPr>
        <p:spPr>
          <a:xfrm>
            <a:off x="2498501" y="5937161"/>
            <a:ext cx="669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was then added with </a:t>
            </a:r>
          </a:p>
        </p:txBody>
      </p:sp>
    </p:spTree>
    <p:extLst>
      <p:ext uri="{BB962C8B-B14F-4D97-AF65-F5344CB8AC3E}">
        <p14:creationId xmlns:p14="http://schemas.microsoft.com/office/powerpoint/2010/main" val="303168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1D5D-A4F1-964C-BDBD-7C06B955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Findings/Analysis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69A1C-CF71-8048-A639-1A8C013CF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1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5349-76CB-9548-80FD-C276399C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1763-61C3-4D42-8B4E-7F93DCAD5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92168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079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2850-7F73-9C45-8C44-1D17470B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491F9-F4FA-0C4D-AB60-52C46DA81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776B-B0DC-984F-B36D-D9309898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C1B02-5BBC-1F44-B052-2921DDAEC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46DF-94A4-044D-8101-72A7B8BD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topic of interest is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D1DF-1369-284D-AF90-37A83B52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62729" cy="3541714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Questions centered around individuals with pre-existing conditions</a:t>
            </a:r>
          </a:p>
          <a:p>
            <a:r>
              <a:rPr lang="en-US" dirty="0"/>
              <a:t>Individuals with pre-existing conditions tend to have the worst outcomes</a:t>
            </a:r>
            <a:r>
              <a:rPr lang="en-US" kern="600" baseline="30000" dirty="0"/>
              <a:t>1</a:t>
            </a:r>
          </a:p>
          <a:p>
            <a:r>
              <a:rPr lang="en-US" dirty="0"/>
              <a:t>We wanted to see how the pandemic, in general, had an effect on this population</a:t>
            </a:r>
          </a:p>
          <a:p>
            <a:pPr lvl="1"/>
            <a:r>
              <a:rPr lang="en-US" dirty="0"/>
              <a:t>Focus was more on the lifestyle choices</a:t>
            </a:r>
          </a:p>
          <a:p>
            <a:r>
              <a:rPr lang="en-US" dirty="0"/>
              <a:t>Because of time constraints, we wanted to specifically look at physical activity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600" kern="600" baseline="30000" dirty="0"/>
              <a:t>1</a:t>
            </a:r>
            <a:r>
              <a:rPr lang="en-US" kern="600" baseline="30000" dirty="0"/>
              <a:t> </a:t>
            </a:r>
            <a:r>
              <a:rPr lang="en-US" sz="1300" dirty="0"/>
              <a:t>CDC COVID-19 Reporting, 10/14/2021:  https://</a:t>
            </a:r>
            <a:r>
              <a:rPr lang="en-US" sz="1300" dirty="0" err="1"/>
              <a:t>www.cdc.gov</a:t>
            </a:r>
            <a:r>
              <a:rPr lang="en-US" sz="1300" dirty="0"/>
              <a:t>/coronavirus/2019-ncov/need-extra-precautions/people-with-medical-</a:t>
            </a:r>
            <a:r>
              <a:rPr lang="en-US" sz="1300" dirty="0" err="1"/>
              <a:t>conditions.html</a:t>
            </a:r>
            <a:r>
              <a:rPr lang="en-US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1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282E95-6FF5-0F47-89F5-B35098AC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56823-0763-834E-BC72-9D501F62C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8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2EC-8D23-BE4D-B7BA-BB7C5FB3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Evaluated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0E9806-9175-F54A-8A7F-3338B35F4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894511"/>
              </p:ext>
            </p:extLst>
          </p:nvPr>
        </p:nvGraphicFramePr>
        <p:xfrm>
          <a:off x="616226" y="1659835"/>
          <a:ext cx="11141765" cy="489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97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2EC-8D23-BE4D-B7BA-BB7C5FB3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Evaluated (continued)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0E9806-9175-F54A-8A7F-3338B35F4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04801"/>
              </p:ext>
            </p:extLst>
          </p:nvPr>
        </p:nvGraphicFramePr>
        <p:xfrm>
          <a:off x="616226" y="1659835"/>
          <a:ext cx="11141765" cy="489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81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28D8-CC53-0144-BB4F-782EC0A0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Stanford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B18C-BA13-454B-90AB-8043876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Study Data on Lifestyle Changes during COVID-19 Pandemic </a:t>
            </a:r>
          </a:p>
          <a:p>
            <a:r>
              <a:rPr lang="en-US" dirty="0"/>
              <a:t>Raw Data Published and openly accessible</a:t>
            </a:r>
          </a:p>
          <a:p>
            <a:r>
              <a:rPr lang="en-US" dirty="0"/>
              <a:t>Scientific validity as a scientific manuscript depended on this data.</a:t>
            </a:r>
          </a:p>
          <a:p>
            <a:r>
              <a:rPr lang="en-US" dirty="0"/>
              <a:t>A larger set of sample data (2,055 completed surveys)</a:t>
            </a:r>
          </a:p>
          <a:p>
            <a:pPr marL="0" indent="0">
              <a:buNone/>
            </a:pPr>
            <a:r>
              <a:rPr lang="en-US" b="1" u="sng" dirty="0"/>
              <a:t>Downside</a:t>
            </a:r>
            <a:r>
              <a:rPr lang="en-US" dirty="0"/>
              <a:t>:  	Data had to be cross-referenced as numerical value assignments 		did not follow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426640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64D6-2104-E749-9E64-E199C878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802B0-95F4-2B4E-944B-3190D7DA1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https://github.com/nladkins/Project-1-EDA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60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</TotalTime>
  <Words>623</Words>
  <Application>Microsoft Macintosh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Lost = Presentation</vt:lpstr>
      <vt:lpstr>Agenda</vt:lpstr>
      <vt:lpstr>Research Questions</vt:lpstr>
      <vt:lpstr>Current topic of interest is covid</vt:lpstr>
      <vt:lpstr>Data Exploration</vt:lpstr>
      <vt:lpstr>Datasets Evaluated</vt:lpstr>
      <vt:lpstr>Datasets Evaluated (continued)</vt:lpstr>
      <vt:lpstr>About the Stanford Data</vt:lpstr>
      <vt:lpstr>Data Cleansing Process</vt:lpstr>
      <vt:lpstr>Sandbox</vt:lpstr>
      <vt:lpstr>Cleaning the Data</vt:lpstr>
      <vt:lpstr>Cleaning the Data (continued)</vt:lpstr>
      <vt:lpstr>Findings/Analysis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= Presentation</dc:title>
  <dc:creator>Norman Adkins</dc:creator>
  <cp:lastModifiedBy>Norman Adkins</cp:lastModifiedBy>
  <cp:revision>1</cp:revision>
  <dcterms:created xsi:type="dcterms:W3CDTF">2021-10-27T20:14:59Z</dcterms:created>
  <dcterms:modified xsi:type="dcterms:W3CDTF">2021-10-27T21:25:14Z</dcterms:modified>
</cp:coreProperties>
</file>