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0"/>
  </p:normalViewPr>
  <p:slideViewPr>
    <p:cSldViewPr snapToGrid="0" snapToObjects="1">
      <p:cViewPr varScale="1">
        <p:scale>
          <a:sx n="91" d="100"/>
          <a:sy n="91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7/9/17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Cucumber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Nicolas LAILLE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6253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que </a:t>
            </a:r>
            <a:r>
              <a:rPr lang="fr-FR" dirty="0" err="1" smtClean="0"/>
              <a:t>Cucumber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Framework de tests</a:t>
            </a:r>
          </a:p>
          <a:p>
            <a:endParaRPr lang="fr-FR" dirty="0" smtClean="0"/>
          </a:p>
          <a:p>
            <a:r>
              <a:rPr lang="fr-FR" dirty="0" smtClean="0"/>
              <a:t>Multi langues (</a:t>
            </a:r>
            <a:r>
              <a:rPr lang="fr-FR" dirty="0" err="1" smtClean="0"/>
              <a:t>Ruby,Java</a:t>
            </a:r>
            <a:r>
              <a:rPr lang="fr-FR" dirty="0" smtClean="0"/>
              <a:t>,</a:t>
            </a:r>
            <a:r>
              <a:rPr lang="mr-IN" dirty="0" smtClean="0"/>
              <a:t>…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BDD</a:t>
            </a:r>
          </a:p>
          <a:p>
            <a:endParaRPr lang="en-US" dirty="0"/>
          </a:p>
          <a:p>
            <a:r>
              <a:rPr lang="en-US" dirty="0"/>
              <a:t>Gherkins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3464512"/>
            <a:ext cx="4184650" cy="12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BDD vs TDD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77334" y="2048047"/>
            <a:ext cx="4184035" cy="3880772"/>
          </a:xfrm>
        </p:spPr>
        <p:txBody>
          <a:bodyPr/>
          <a:lstStyle/>
          <a:p>
            <a:r>
              <a:rPr lang="fr-FR" dirty="0" smtClean="0"/>
              <a:t>Test -&gt; </a:t>
            </a:r>
            <a:r>
              <a:rPr lang="fr-FR" dirty="0" err="1" smtClean="0"/>
              <a:t>Behaviour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Plus accessible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2481300"/>
            <a:ext cx="4184650" cy="324001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428935"/>
            <a:ext cx="783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1. http</a:t>
            </a:r>
            <a:r>
              <a:rPr lang="fr-FR" sz="1200" dirty="0"/>
              <a:t>://</a:t>
            </a:r>
            <a:r>
              <a:rPr lang="fr-FR" sz="1200" dirty="0" err="1"/>
              <a:t>blog.mageekbox.net</a:t>
            </a:r>
            <a:r>
              <a:rPr lang="fr-FR" sz="1200" dirty="0"/>
              <a:t>/?post/2013/04/29/TDD-versus-BDD</a:t>
            </a:r>
          </a:p>
        </p:txBody>
      </p:sp>
    </p:spTree>
    <p:extLst>
      <p:ext uri="{BB962C8B-B14F-4D97-AF65-F5344CB8AC3E}">
        <p14:creationId xmlns:p14="http://schemas.microsoft.com/office/powerpoint/2010/main" val="15172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Gherkin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62184" y="1930400"/>
            <a:ext cx="9149435" cy="403423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7334" y="6428935"/>
            <a:ext cx="7833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/>
              <a:t>1</a:t>
            </a:r>
            <a:r>
              <a:rPr lang="fr-FR" sz="1200" dirty="0"/>
              <a:t>. https://</a:t>
            </a:r>
            <a:r>
              <a:rPr lang="fr-FR" sz="1200" dirty="0" err="1"/>
              <a:t>github.com</a:t>
            </a:r>
            <a:r>
              <a:rPr lang="fr-FR" sz="1200" dirty="0"/>
              <a:t>/</a:t>
            </a:r>
            <a:r>
              <a:rPr lang="fr-FR" sz="1200" dirty="0" err="1"/>
              <a:t>cucumber</a:t>
            </a:r>
            <a:r>
              <a:rPr lang="fr-FR" sz="1200" dirty="0"/>
              <a:t>/</a:t>
            </a:r>
            <a:r>
              <a:rPr lang="fr-FR" sz="1200" dirty="0" err="1"/>
              <a:t>cucumber</a:t>
            </a:r>
            <a:r>
              <a:rPr lang="fr-FR" sz="1200" dirty="0"/>
              <a:t>/wiki/</a:t>
            </a:r>
            <a:r>
              <a:rPr lang="fr-FR" sz="1200" dirty="0" err="1"/>
              <a:t>Gherkin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9287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Automatiser </a:t>
            </a:r>
            <a:r>
              <a:rPr lang="fr-FR" dirty="0"/>
              <a:t>les </a:t>
            </a:r>
            <a:r>
              <a:rPr lang="fr-FR" dirty="0" smtClean="0"/>
              <a:t>tests</a:t>
            </a:r>
          </a:p>
          <a:p>
            <a:endParaRPr lang="fr-FR" dirty="0"/>
          </a:p>
          <a:p>
            <a:r>
              <a:rPr lang="fr-FR" dirty="0" smtClean="0"/>
              <a:t>Documentation</a:t>
            </a:r>
          </a:p>
          <a:p>
            <a:endParaRPr lang="fr-FR" dirty="0"/>
          </a:p>
          <a:p>
            <a:r>
              <a:rPr lang="fr-FR" dirty="0" smtClean="0"/>
              <a:t>Collaboration entre métier et IT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35026" y="1626015"/>
            <a:ext cx="388143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Cucumber</a:t>
            </a:r>
            <a:r>
              <a:rPr lang="fr-FR" dirty="0" smtClean="0"/>
              <a:t> JVM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Définition de </a:t>
            </a:r>
            <a:r>
              <a:rPr lang="fr-FR" dirty="0" err="1" smtClean="0"/>
              <a:t>Steps</a:t>
            </a:r>
            <a:r>
              <a:rPr lang="fr-FR" dirty="0" smtClean="0"/>
              <a:t> en JAVA</a:t>
            </a:r>
          </a:p>
          <a:p>
            <a:endParaRPr lang="fr-FR" dirty="0"/>
          </a:p>
          <a:p>
            <a:r>
              <a:rPr lang="fr-FR" dirty="0" smtClean="0"/>
              <a:t>Pas de limites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4" y="1589649"/>
            <a:ext cx="6434011" cy="372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live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734610" y="2073151"/>
            <a:ext cx="8325989" cy="1856936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https://</a:t>
            </a:r>
            <a:r>
              <a:rPr lang="fr-FR" dirty="0" err="1"/>
              <a:t>github.com</a:t>
            </a:r>
            <a:r>
              <a:rPr lang="fr-FR" dirty="0"/>
              <a:t>/</a:t>
            </a:r>
            <a:r>
              <a:rPr lang="fr-FR" dirty="0" err="1"/>
              <a:t>nlaille</a:t>
            </a:r>
            <a:r>
              <a:rPr lang="fr-FR" dirty="0"/>
              <a:t>/</a:t>
            </a:r>
            <a:r>
              <a:rPr lang="fr-FR" dirty="0" err="1"/>
              <a:t>cucumber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04455" y="3650809"/>
            <a:ext cx="4184650" cy="244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6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20</TotalTime>
  <Words>65</Words>
  <Application>Microsoft Macintosh PowerPoint</Application>
  <PresentationFormat>Grand écran</PresentationFormat>
  <Paragraphs>37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Mangal</vt:lpstr>
      <vt:lpstr>Trebuchet MS</vt:lpstr>
      <vt:lpstr>Wingdings 3</vt:lpstr>
      <vt:lpstr>Arial</vt:lpstr>
      <vt:lpstr>Facette</vt:lpstr>
      <vt:lpstr>Cucumber</vt:lpstr>
      <vt:lpstr>Qu’est ce que Cucumber</vt:lpstr>
      <vt:lpstr>BDD vs TDD</vt:lpstr>
      <vt:lpstr>Gherkin</vt:lpstr>
      <vt:lpstr>Avantages</vt:lpstr>
      <vt:lpstr>Cucumber JVM</vt:lpstr>
      <vt:lpstr>Exemple live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Cucumber</dc:title>
  <dc:creator>nicolas laille</dc:creator>
  <cp:lastModifiedBy>nicolas laille</cp:lastModifiedBy>
  <cp:revision>3</cp:revision>
  <dcterms:created xsi:type="dcterms:W3CDTF">2017-07-09T14:54:38Z</dcterms:created>
  <dcterms:modified xsi:type="dcterms:W3CDTF">2017-07-09T15:15:28Z</dcterms:modified>
</cp:coreProperties>
</file>