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6" r:id="rId10"/>
    <p:sldId id="268" r:id="rId11"/>
    <p:sldId id="269" r:id="rId12"/>
    <p:sldId id="273" r:id="rId13"/>
    <p:sldId id="270" r:id="rId14"/>
    <p:sldId id="272" r:id="rId15"/>
    <p:sldId id="274" r:id="rId16"/>
    <p:sldId id="275" r:id="rId17"/>
    <p:sldId id="277" r:id="rId18"/>
    <p:sldId id="278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AE96913-BE32-46E1-8FBA-68C931AA1A38}" type="datetimeFigureOut">
              <a:rPr lang="fr-FR" smtClean="0"/>
              <a:pPr/>
              <a:t>10/06/2015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913-BE32-46E1-8FBA-68C931AA1A38}" type="datetimeFigureOut">
              <a:rPr lang="fr-FR" smtClean="0"/>
              <a:pPr/>
              <a:t>10/06/2015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913-BE32-46E1-8FBA-68C931AA1A38}" type="datetimeFigureOut">
              <a:rPr lang="fr-FR" smtClean="0"/>
              <a:pPr/>
              <a:t>10/06/2015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913-BE32-46E1-8FBA-68C931AA1A38}" type="datetimeFigureOut">
              <a:rPr lang="fr-FR" smtClean="0"/>
              <a:pPr/>
              <a:t>10/06/2015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913-BE32-46E1-8FBA-68C931AA1A38}" type="datetimeFigureOut">
              <a:rPr lang="fr-FR" smtClean="0"/>
              <a:pPr/>
              <a:t>10/06/2015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913-BE32-46E1-8FBA-68C931AA1A38}" type="datetimeFigureOut">
              <a:rPr lang="fr-FR" smtClean="0"/>
              <a:pPr/>
              <a:t>10/06/2015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E96913-BE32-46E1-8FBA-68C931AA1A38}" type="datetimeFigureOut">
              <a:rPr lang="fr-FR" smtClean="0"/>
              <a:pPr/>
              <a:t>10/06/2015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AE96913-BE32-46E1-8FBA-68C931AA1A38}" type="datetimeFigureOut">
              <a:rPr lang="fr-FR" smtClean="0"/>
              <a:pPr/>
              <a:t>10/06/2015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913-BE32-46E1-8FBA-68C931AA1A38}" type="datetimeFigureOut">
              <a:rPr lang="fr-FR" smtClean="0"/>
              <a:pPr/>
              <a:t>10/06/2015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913-BE32-46E1-8FBA-68C931AA1A38}" type="datetimeFigureOut">
              <a:rPr lang="fr-FR" smtClean="0"/>
              <a:pPr/>
              <a:t>10/06/2015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913-BE32-46E1-8FBA-68C931AA1A38}" type="datetimeFigureOut">
              <a:rPr lang="fr-FR" smtClean="0"/>
              <a:pPr/>
              <a:t>10/06/2015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AE96913-BE32-46E1-8FBA-68C931AA1A38}" type="datetimeFigureOut">
              <a:rPr lang="fr-FR" smtClean="0"/>
              <a:pPr/>
              <a:t>10/06/2015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3024336"/>
          </a:xfrm>
        </p:spPr>
        <p:txBody>
          <a:bodyPr>
            <a:noAutofit/>
          </a:bodyPr>
          <a:lstStyle/>
          <a:p>
            <a:pPr algn="ctr"/>
            <a:r>
              <a:rPr lang="fr-FR" sz="88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Projet </a:t>
            </a:r>
            <a:r>
              <a:rPr lang="fr-FR" sz="8800" u="sng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Zeldiablo</a:t>
            </a:r>
            <a:endParaRPr lang="fr-FR" sz="88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6400800" cy="3456384"/>
          </a:xfrm>
        </p:spPr>
        <p:txBody>
          <a:bodyPr>
            <a:noAutofit/>
          </a:bodyPr>
          <a:lstStyle/>
          <a:p>
            <a:r>
              <a:rPr lang="fr-FR" sz="2800" dirty="0" smtClean="0"/>
              <a:t>FERRY Quentin</a:t>
            </a:r>
          </a:p>
          <a:p>
            <a:r>
              <a:rPr lang="fr-FR" sz="2800" dirty="0" smtClean="0"/>
              <a:t>LAMBLIN Nicolas</a:t>
            </a:r>
          </a:p>
          <a:p>
            <a:r>
              <a:rPr lang="fr-FR" sz="2800" dirty="0" smtClean="0"/>
              <a:t>MEURANT Nina</a:t>
            </a:r>
          </a:p>
          <a:p>
            <a:r>
              <a:rPr lang="fr-FR" sz="2800" dirty="0" smtClean="0"/>
              <a:t>THENOT Raphael</a:t>
            </a:r>
          </a:p>
          <a:p>
            <a:endParaRPr lang="fr-FR" sz="2800" dirty="0" smtClean="0"/>
          </a:p>
          <a:p>
            <a:r>
              <a:rPr lang="fr-FR" sz="2000" dirty="0" smtClean="0"/>
              <a:t>Juin 2015 </a:t>
            </a:r>
          </a:p>
          <a:p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72008" y="6843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DÉPARTEMENT INFORMATIQUE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I.U.T CHARLEMAGNE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2 TER BD CHARLEMAGNE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54000 NANCY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Mardi 9 juin 2015 matin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V3.0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Attaque et dégâts infligés </a:t>
            </a:r>
            <a:endParaRPr kumimoji="0" lang="fr-FR" sz="40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3356992"/>
            <a:ext cx="85689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Lorsque le personnage et un monstres sont à côté, ils peuvent s’infligés des dégâts en  s’attaquant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 monstre attaque le personnage lorsqu'il est situé à côté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 personnage attaque un monstre qui est situé à côté de lui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 monstre ou le personnage attaquer perd des points de vie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L'attaque ne fonctionne pas s'ils ne sont pas situés l'un à côté de l'autre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</a:t>
            </a:r>
            <a:r>
              <a:rPr lang="fr-FR" sz="1400" dirty="0" smtClean="0">
                <a:solidFill>
                  <a:srgbClr val="FF0000"/>
                </a:solidFill>
              </a:rPr>
              <a:t>ode principale des méthodes </a:t>
            </a:r>
            <a:r>
              <a:rPr lang="fr-FR" sz="1400" dirty="0" smtClean="0">
                <a:solidFill>
                  <a:srgbClr val="FF0000"/>
                </a:solidFill>
              </a:rPr>
              <a:t>ajoutées + modification des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 si il attaque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code principale des méthodes ajoutées + ajout bilan et  diagrammes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 diagramme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diagramme séquence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39552" y="2348880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V4</a:t>
            </a:r>
            <a:b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Mardi 9juin 2015 après-midi</a:t>
            </a:r>
            <a:endParaRPr kumimoji="0" lang="fr-FR" sz="9600" b="1" i="0" u="none" strike="noStrike" kern="1200" cap="all" spc="0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Mardi 9 juin 2015 matin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V4.0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2420888"/>
            <a:ext cx="856895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Le labyrinthe est constitué de plusieurs étages. Chaque étage correspond à un niveau particulier. Des escaliers permettent de passer d’un étage à un autre.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Lorsque le personnage  va sur l’escalier, il change de niveau.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Les monstres peuvent traverser la case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 monstre ou le personnage attaquer perd des points de vie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L'attaque ne fonctionne pas s'ils ne sont pas situés l'un à côté de l'autre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Les monstres du niveau où le héros se trouvait avant l'escalier n'apparaissent pas dans l'étage supérieur/inférieur. Ils restent à leur position et conservent leur points de vie.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De nouveaux monstres peuvent être présents à l'étage sup rieur en fonction du descriptif du niveau.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Les escaliers peuvent être de deux types : un escalier qui monte ou un escalier qui descend.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Les escaliers sont empruntables dans les deux sens : un escalier qui monte vers un étage possède un escalier qui descend à la même position dans l'étage supérieur (et inversement)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L’escalier qui monte amène à un niveau plus dur et l’escalier qui descend amène à un niveau plus facile</a:t>
            </a:r>
          </a:p>
          <a:p>
            <a:pPr>
              <a:buFont typeface="Arial" pitchFamily="34" charset="0"/>
              <a:buChar char="•"/>
            </a:pPr>
            <a:endParaRPr lang="fr-FR" sz="1200" dirty="0" smtClean="0"/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1484784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Gestion de multi-niveaux</a:t>
            </a:r>
            <a:endParaRPr kumimoji="0" lang="fr-FR" sz="40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3528" y="546903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Conception du nouveau labyrinthe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diagramme classe </a:t>
            </a:r>
            <a:r>
              <a:rPr lang="fr-FR" sz="1400" dirty="0" smtClean="0">
                <a:solidFill>
                  <a:srgbClr val="FF0000"/>
                </a:solidFill>
              </a:rPr>
              <a:t>+ ajout bilan et  diagrammes</a:t>
            </a:r>
            <a:endParaRPr lang="fr-FR" sz="1400" dirty="0" smtClean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diagramme séquence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Mardi 9 juin 2015 matin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V4.1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Cases déclencheur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3105835"/>
            <a:ext cx="842493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Lorsque un personnage arrive sur la case déclencheur, des cases pleines se transforment en cases vides</a:t>
            </a:r>
          </a:p>
          <a:p>
            <a:endParaRPr lang="fr-FR" sz="1600" dirty="0" smtClean="0"/>
          </a:p>
          <a:p>
            <a:r>
              <a:rPr lang="fr-FR" sz="1600" b="1" dirty="0" smtClean="0"/>
              <a:t>Critères de validation:</a:t>
            </a:r>
          </a:p>
          <a:p>
            <a:endParaRPr lang="fr-FR" sz="1600" b="1" dirty="0" smtClean="0"/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  Les cases avec effet sont des cases traversables.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  Lorsqu'un personnage marche sur cette case, elle déclenche immédiatement un effet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  Lorsque les monstres marche sur cette case, aucun effet se déclenche</a:t>
            </a:r>
          </a:p>
          <a:p>
            <a:endParaRPr lang="fr-FR" b="1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diagramme de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ajout </a:t>
            </a:r>
            <a:r>
              <a:rPr lang="fr-FR" sz="1400" dirty="0" smtClean="0">
                <a:solidFill>
                  <a:srgbClr val="FF0000"/>
                </a:solidFill>
              </a:rPr>
              <a:t>bilan et  </a:t>
            </a:r>
            <a:r>
              <a:rPr lang="fr-FR" sz="1400" dirty="0" smtClean="0">
                <a:solidFill>
                  <a:srgbClr val="FF0000"/>
                </a:solidFill>
              </a:rPr>
              <a:t>diagrammes + aide diagramme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 (continue le travail sur les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)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23528" y="2348880"/>
            <a:ext cx="8820472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V5</a:t>
            </a:r>
            <a: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Mercredi 10 juin 2015 </a:t>
            </a:r>
            <a:r>
              <a:rPr kumimoji="0" lang="fr-FR" sz="4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après-midi</a:t>
            </a:r>
            <a:endParaRPr kumimoji="0" lang="fr-FR" sz="9600" b="1" i="0" u="none" strike="noStrike" kern="1200" cap="all" spc="0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Mercredi 10 </a:t>
            </a:r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juin </a:t>
            </a:r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2015 </a:t>
            </a:r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après 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V5.0</a:t>
            </a:r>
            <a:endParaRPr kumimoji="0" lang="fr-FR" sz="44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3429000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</a:t>
            </a:r>
            <a:r>
              <a:rPr lang="fr-FR" sz="1200" dirty="0" smtClean="0"/>
              <a:t>orsque </a:t>
            </a:r>
            <a:r>
              <a:rPr lang="fr-FR" sz="1200" dirty="0" smtClean="0"/>
              <a:t>le héros n'a plus de </a:t>
            </a:r>
            <a:r>
              <a:rPr lang="fr-FR" sz="1200" dirty="0" smtClean="0"/>
              <a:t>points </a:t>
            </a:r>
            <a:r>
              <a:rPr lang="fr-FR" sz="1200" dirty="0" smtClean="0"/>
              <a:t>de vie, le jeu s'arrête et la partie est </a:t>
            </a:r>
            <a:r>
              <a:rPr lang="fr-FR" sz="1200" dirty="0" smtClean="0"/>
              <a:t>perdue. Un message « Game over ! » apparaît à l’écran</a:t>
            </a:r>
            <a:endParaRPr lang="fr-FR" sz="1200" dirty="0" smtClean="0"/>
          </a:p>
          <a:p>
            <a:r>
              <a:rPr lang="fr-FR" sz="1200" dirty="0" smtClean="0"/>
              <a:t>Lorsque le héro revient sur la case de départ avec le talisman, le jeu s’arrête et la partie est gagnée. Un message « You </a:t>
            </a:r>
            <a:r>
              <a:rPr lang="fr-FR" sz="1200" dirty="0" err="1" smtClean="0"/>
              <a:t>win</a:t>
            </a:r>
            <a:r>
              <a:rPr lang="fr-FR" sz="1200" dirty="0" smtClean="0"/>
              <a:t> ! » apparaît à l’écran.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Quand </a:t>
            </a:r>
            <a:r>
              <a:rPr lang="fr-FR" sz="1200" dirty="0" smtClean="0"/>
              <a:t>le héros meurt, un message </a:t>
            </a:r>
            <a:r>
              <a:rPr lang="fr-FR" sz="1200" dirty="0" smtClean="0"/>
              <a:t>de fin </a:t>
            </a:r>
            <a:r>
              <a:rPr lang="fr-FR" sz="1200" dirty="0" smtClean="0"/>
              <a:t>est </a:t>
            </a:r>
            <a:r>
              <a:rPr lang="fr-FR" sz="1200" dirty="0" smtClean="0"/>
              <a:t>affiché </a:t>
            </a:r>
            <a:r>
              <a:rPr lang="fr-FR" sz="1200" dirty="0" smtClean="0"/>
              <a:t>sur la console et le jeu s'arrête</a:t>
            </a:r>
            <a:r>
              <a:rPr lang="fr-FR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</a:t>
            </a:r>
            <a:r>
              <a:rPr lang="fr-FR" sz="1200" dirty="0" smtClean="0"/>
              <a:t>   Lorsque le héro revient sur la case de départ avec le talisman un message de fin est affiché sur la console et le jeu s’arrête</a:t>
            </a:r>
            <a:endParaRPr lang="fr-FR" sz="1200" dirty="0" smtClean="0"/>
          </a:p>
          <a:p>
            <a:endParaRPr lang="fr-FR" sz="1200" dirty="0" smtClean="0"/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Gestion de la fin du jeu</a:t>
            </a:r>
            <a:endParaRPr lang="fr-FR" sz="4000" b="1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23528" y="5253007"/>
            <a:ext cx="8424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écriture du code pour les messages de fin + ajout bilan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5013176"/>
            <a:ext cx="1607619" cy="16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5013176"/>
            <a:ext cx="1645895" cy="165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Mercredi 10 </a:t>
            </a:r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juin </a:t>
            </a:r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2015 </a:t>
            </a:r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après 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V5.1</a:t>
            </a:r>
            <a:endParaRPr kumimoji="0" lang="fr-FR" sz="44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3429000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Le héro ne voit  qu’à 1 case autour de lui.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</a:t>
            </a:r>
            <a:r>
              <a:rPr lang="fr-FR" sz="1200" dirty="0" smtClean="0"/>
              <a:t>Toutes les autres cases sont noirs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Un carré de trois cases sur trois cases  où le héros est au milieu est visible</a:t>
            </a:r>
            <a:endParaRPr lang="fr-FR" sz="1200" dirty="0" smtClean="0"/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Gestion de la vision</a:t>
            </a:r>
            <a:endParaRPr lang="fr-FR" sz="4000" b="1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5253007"/>
            <a:ext cx="84249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aide au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écriture bilan + ajout diagramme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Mercredi 10 </a:t>
            </a:r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juin </a:t>
            </a:r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2015 </a:t>
            </a:r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après 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V5.2</a:t>
            </a:r>
            <a:endParaRPr kumimoji="0" lang="fr-FR" sz="4400" b="1" i="0" u="none" strike="noStrike" kern="1200" cap="all" spc="0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3429000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Le héro lorsqu’il se rend sur la case où il y a une cerise récupère  10 points de vie.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</a:t>
            </a:r>
            <a:r>
              <a:rPr lang="fr-FR" sz="1200" dirty="0" smtClean="0"/>
              <a:t>Le héro récupère de la vie lorsqu’il passe sur une cerise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Lorsque le héro a récupérée la cerise, elle n’est  plus visible</a:t>
            </a:r>
            <a:endParaRPr lang="fr-FR" sz="1200" dirty="0" smtClean="0"/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Ajout de vie supplémentaire pour le héros</a:t>
            </a:r>
            <a:endParaRPr lang="fr-FR" sz="4000" b="1" u="sng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code principal + diagramme s séquences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</a:t>
            </a:r>
            <a:r>
              <a:rPr lang="fr-FR" sz="1400" dirty="0" smtClean="0">
                <a:solidFill>
                  <a:srgbClr val="FF0000"/>
                </a:solidFill>
              </a:rPr>
              <a:t>diagramme de classe + tests</a:t>
            </a:r>
            <a:endParaRPr lang="fr-FR" sz="1400" dirty="0" smtClean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correction de petits bugs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 recherche et  mise en place du </a:t>
            </a:r>
            <a:r>
              <a:rPr lang="fr-FR" sz="1400" dirty="0" err="1" smtClean="0">
                <a:solidFill>
                  <a:srgbClr val="FF0000"/>
                </a:solidFill>
              </a:rPr>
              <a:t>sprite</a:t>
            </a:r>
            <a:r>
              <a:rPr lang="fr-FR" sz="1400" dirty="0" smtClean="0">
                <a:solidFill>
                  <a:srgbClr val="FF0000"/>
                </a:solidFill>
              </a:rPr>
              <a:t> de la cerise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7200" b="1" u="sng" dirty="0" smtClean="0"/>
              <a:t>Fin</a:t>
            </a:r>
            <a:endParaRPr lang="fr-FR" sz="7200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492896"/>
            <a:ext cx="39052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V1</a:t>
            </a:r>
            <a:b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matin </a:t>
            </a:r>
            <a:endParaRPr lang="fr-FR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772816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Création d’un labyrinthe par défaut</a:t>
            </a:r>
            <a:endParaRPr lang="fr-FR" b="1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9646"/>
          <a:stretch>
            <a:fillRect/>
          </a:stretch>
        </p:blipFill>
        <p:spPr bwMode="auto">
          <a:xfrm>
            <a:off x="1115616" y="3140968"/>
            <a:ext cx="7143750" cy="170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matin 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V1.0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Diagramme de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ajout des diagrammes + 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Diagramme de séquence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926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 matin 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V1.1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79512" y="1772816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Collision avec les murs</a:t>
            </a:r>
            <a:endParaRPr lang="fr-FR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96952"/>
            <a:ext cx="71342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</a:t>
            </a:r>
            <a:r>
              <a:rPr lang="fr-FR" sz="1400" dirty="0" smtClean="0">
                <a:solidFill>
                  <a:srgbClr val="FF0000"/>
                </a:solidFill>
              </a:rPr>
              <a:t>du bilan </a:t>
            </a:r>
            <a:r>
              <a:rPr lang="fr-FR" sz="1400" dirty="0" smtClean="0">
                <a:solidFill>
                  <a:srgbClr val="FF0000"/>
                </a:solidFill>
              </a:rPr>
              <a:t>+ ajout des diagrammes + 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V2</a:t>
            </a:r>
            <a:b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après-midi </a:t>
            </a:r>
            <a:endParaRPr lang="fr-FR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après-midi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V2.0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79512" y="1772816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Génération et déplacement de monstres attirés par le héro</a:t>
            </a:r>
            <a:endParaRPr lang="fr-FR" b="1" u="sng" dirty="0"/>
          </a:p>
        </p:txBody>
      </p:sp>
      <p:sp>
        <p:nvSpPr>
          <p:cNvPr id="7" name="Rectangle 6"/>
          <p:cNvSpPr/>
          <p:nvPr/>
        </p:nvSpPr>
        <p:spPr>
          <a:xfrm>
            <a:off x="323528" y="3003917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Au lancement du jeu, le jeu ajoute  différents monstres dans l'environnement. A chaque fois que les monstres se déplacent, les monstres tentent de réduire leur</a:t>
            </a:r>
          </a:p>
          <a:p>
            <a:r>
              <a:rPr lang="fr-FR" sz="1200" dirty="0" smtClean="0"/>
              <a:t>distance à vol d'oiseau par  rapport au héros.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Il est possible de construire un labyrinthe par défaut contenant quelques monstres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Il est possible de construire un labyrinthe par défaut contenant quelques monstres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Il n'est pas possible de générer des monstres sur des cases non vides (position du joueur, d'autres monstres ou de murs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Après son déplacement, un monstre doit être plus proche du héros qu'avant son déplacement (distance de Manhattan 	sans prise en compte des murs).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Les monstres soumis aux obstacles peuvent se retrouver bloqués dans des cul-de-sac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</a:t>
            </a:r>
            <a:r>
              <a:rPr lang="fr-FR" sz="1400" dirty="0" smtClean="0">
                <a:solidFill>
                  <a:srgbClr val="FF0000"/>
                </a:solidFill>
              </a:rPr>
              <a:t>du bilan </a:t>
            </a:r>
            <a:r>
              <a:rPr lang="fr-FR" sz="1400" dirty="0" smtClean="0">
                <a:solidFill>
                  <a:srgbClr val="FF0000"/>
                </a:solidFill>
              </a:rPr>
              <a:t>+ ajout des diagrammes + 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après-midi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V2.1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31032" y="1772816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Affichage avec des </a:t>
            </a:r>
            <a:r>
              <a:rPr lang="fr-FR" b="1" u="sng" dirty="0" err="1" smtClean="0"/>
              <a:t>sprites</a:t>
            </a:r>
            <a:endParaRPr lang="fr-FR" b="1" u="sng" dirty="0"/>
          </a:p>
        </p:txBody>
      </p:sp>
      <p:sp>
        <p:nvSpPr>
          <p:cNvPr id="8" name="Rectangle 7"/>
          <p:cNvSpPr/>
          <p:nvPr/>
        </p:nvSpPr>
        <p:spPr>
          <a:xfrm>
            <a:off x="251520" y="3645024"/>
            <a:ext cx="856895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400" dirty="0" smtClean="0"/>
          </a:p>
          <a:p>
            <a:r>
              <a:rPr lang="fr-FR" sz="1400" dirty="0" smtClean="0"/>
              <a:t>La fenêtre n'affiche plus des figures de base (rond, carré) mais des </a:t>
            </a:r>
            <a:r>
              <a:rPr lang="fr-FR" sz="1400" dirty="0" err="1" smtClean="0"/>
              <a:t>sprites</a:t>
            </a:r>
            <a:r>
              <a:rPr lang="fr-FR" sz="1400" dirty="0" smtClean="0"/>
              <a:t> représentant les entités (fantômes, aventurier)</a:t>
            </a:r>
          </a:p>
          <a:p>
            <a:endParaRPr lang="fr-FR" sz="1400" b="1" dirty="0" smtClean="0"/>
          </a:p>
          <a:p>
            <a:r>
              <a:rPr lang="fr-FR" sz="1400" b="1" dirty="0" smtClean="0"/>
              <a:t>Critères de validation:</a:t>
            </a:r>
          </a:p>
          <a:p>
            <a:endParaRPr lang="fr-FR" sz="1400" b="1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Les </a:t>
            </a:r>
            <a:r>
              <a:rPr lang="fr-FR" sz="1400" dirty="0" err="1" smtClean="0"/>
              <a:t>sprites</a:t>
            </a:r>
            <a:r>
              <a:rPr lang="fr-FR" sz="1400" dirty="0" smtClean="0"/>
              <a:t> permettent de représenter les personnages avec des images de fantômes et d’aventurier</a:t>
            </a:r>
            <a:endParaRPr lang="fr-FR" sz="2000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code de l’affiche des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</a:t>
            </a:r>
            <a:r>
              <a:rPr lang="fr-FR" sz="1400" dirty="0" smtClean="0">
                <a:solidFill>
                  <a:srgbClr val="FF0000"/>
                </a:solidFill>
              </a:rPr>
              <a:t>Nina:  Ecriture </a:t>
            </a:r>
            <a:r>
              <a:rPr lang="fr-FR" sz="1400" dirty="0" smtClean="0">
                <a:solidFill>
                  <a:srgbClr val="FF0000"/>
                </a:solidFill>
              </a:rPr>
              <a:t>du bilan </a:t>
            </a:r>
            <a:r>
              <a:rPr lang="fr-FR" sz="1400" dirty="0" smtClean="0">
                <a:solidFill>
                  <a:srgbClr val="FF0000"/>
                </a:solidFill>
              </a:rPr>
              <a:t>+ </a:t>
            </a:r>
            <a:r>
              <a:rPr lang="fr-FR" sz="1400" dirty="0" smtClean="0">
                <a:solidFill>
                  <a:srgbClr val="FF0000"/>
                </a:solidFill>
              </a:rPr>
              <a:t>recherche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</a:t>
            </a:r>
            <a:r>
              <a:rPr lang="fr-FR" sz="1400" dirty="0" smtClean="0">
                <a:solidFill>
                  <a:srgbClr val="FF0000"/>
                </a:solidFill>
              </a:rPr>
              <a:t>code de l’affiche des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dirty="0" smtClean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Raphaël: retouche </a:t>
            </a:r>
            <a:r>
              <a:rPr lang="fr-FR" sz="1400" dirty="0" err="1" smtClean="0">
                <a:solidFill>
                  <a:srgbClr val="FF0000"/>
                </a:solidFill>
              </a:rPr>
              <a:t>sprite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après-midi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V2.2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31032" y="1700808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Mise en </a:t>
            </a:r>
            <a:r>
              <a:rPr lang="fr-FR" sz="3600" b="1" u="sng" dirty="0" smtClean="0"/>
              <a:t>place</a:t>
            </a:r>
            <a:r>
              <a:rPr lang="fr-FR" b="1" u="sng" dirty="0" smtClean="0"/>
              <a:t> et acquisition du talisman</a:t>
            </a:r>
            <a:endParaRPr lang="fr-FR" b="1" u="sng" dirty="0"/>
          </a:p>
        </p:txBody>
      </p:sp>
      <p:sp>
        <p:nvSpPr>
          <p:cNvPr id="6" name="Rectangle 5"/>
          <p:cNvSpPr/>
          <p:nvPr/>
        </p:nvSpPr>
        <p:spPr>
          <a:xfrm>
            <a:off x="467544" y="3068960"/>
            <a:ext cx="83529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Au lancement du jeu, un talisman est placé sur une case vide du labyrinthe. Le</a:t>
            </a:r>
          </a:p>
          <a:p>
            <a:r>
              <a:rPr lang="fr-FR" sz="1400" dirty="0" smtClean="0"/>
              <a:t>placement du talisman est toujours le même et dépend du niveau.</a:t>
            </a:r>
          </a:p>
          <a:p>
            <a:r>
              <a:rPr lang="fr-FR" sz="1400" dirty="0" smtClean="0"/>
              <a:t>Dés que le joueur demande à déplacer le héros sur le talisman, le héros se déplace et le prend.</a:t>
            </a: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9552" y="3861048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/>
              <a:t>Critères de validation:</a:t>
            </a:r>
          </a:p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  Le talisman ne peut être placé que sur une case vide.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  Les monstres et le héros peuvent se situer sur la case du talisman.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  Le talisman n'est plus sur le plateau lorsque le héro le prend(et n'est plus affiché).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  Un monstre ne récupère pas le talisman.</a:t>
            </a:r>
          </a:p>
          <a:p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tests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ajout des diagrammes + 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 modification diagramme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V3</a:t>
            </a:r>
            <a:b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Mardi 9juin 2015 matin </a:t>
            </a:r>
            <a:endParaRPr lang="fr-FR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848</TotalTime>
  <Words>1157</Words>
  <Application>Microsoft Office PowerPoint</Application>
  <PresentationFormat>Affichage à l'écran (4:3)</PresentationFormat>
  <Paragraphs>174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Urbain</vt:lpstr>
      <vt:lpstr>Projet Zeldiablo</vt:lpstr>
      <vt:lpstr>V1 Lundi 8 juin 2015 matin </vt:lpstr>
      <vt:lpstr>Création d’un labyrinthe par défaut</vt:lpstr>
      <vt:lpstr>Collision avec les murs</vt:lpstr>
      <vt:lpstr>V2 Lundi 8 juin 2015 après-midi </vt:lpstr>
      <vt:lpstr>Génération et déplacement de monstres attirés par le héro</vt:lpstr>
      <vt:lpstr>Affichage avec des sprites</vt:lpstr>
      <vt:lpstr>Mise en place et acquisition du talisman</vt:lpstr>
      <vt:lpstr>V3 Mardi 9juin 2015 matin 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Fin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Zeldiablo</dc:title>
  <dc:creator>Nina Meurant</dc:creator>
  <cp:lastModifiedBy>Nina Meurant</cp:lastModifiedBy>
  <cp:revision>90</cp:revision>
  <dcterms:created xsi:type="dcterms:W3CDTF">2015-06-08T06:43:10Z</dcterms:created>
  <dcterms:modified xsi:type="dcterms:W3CDTF">2015-06-10T15:26:18Z</dcterms:modified>
</cp:coreProperties>
</file>