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9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5" r:id="rId11"/>
    <p:sldId id="267" r:id="rId12"/>
    <p:sldId id="266" r:id="rId13"/>
    <p:sldId id="268" r:id="rId14"/>
    <p:sldId id="269" r:id="rId15"/>
    <p:sldId id="273" r:id="rId16"/>
    <p:sldId id="270" r:id="rId17"/>
    <p:sldId id="272" r:id="rId18"/>
    <p:sldId id="274" r:id="rId19"/>
    <p:sldId id="275" r:id="rId20"/>
    <p:sldId id="277" r:id="rId21"/>
    <p:sldId id="282" r:id="rId22"/>
    <p:sldId id="283" r:id="rId23"/>
    <p:sldId id="27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B1D8-50DD-4E57-A64D-D359730EC50B}" type="datetimeFigureOut">
              <a:rPr lang="fr-FR" smtClean="0"/>
              <a:pPr/>
              <a:t>12/06/2015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0E462-6CCA-4C1C-929F-89C5C38C2C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84C4F3-35E6-4EAA-A96A-6E707B4C4A71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3502-246F-4F76-AACC-28D699EF2B03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2FC9-3606-4465-A809-7E28C64D7D44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B5A2-3752-4501-927A-0343B2AF3E8E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365-6A5A-4323-AD67-63F8206239B0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4FB6-694F-4290-8E2C-BDFCD780EAEA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54AEF-C243-457F-9271-66CC888FCA36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384CEB-1B2C-4C9E-95D0-57DA6AE22052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7E12-96E2-46FD-A4B9-48043A994B61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6709-221C-497E-9778-28A7AD64C1B3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E79-95C6-4893-AC6B-D82238B6BAF8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F39413A-11C5-455C-9D0C-381B7F548D2A}" type="datetime1">
              <a:rPr lang="fr-FR" smtClean="0"/>
              <a:pPr/>
              <a:t>12/06/2015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3024336"/>
          </a:xfrm>
        </p:spPr>
        <p:txBody>
          <a:bodyPr>
            <a:noAutofit/>
          </a:bodyPr>
          <a:lstStyle/>
          <a:p>
            <a:pPr algn="ctr"/>
            <a:r>
              <a:rPr lang="fr-FR" sz="88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Projet </a:t>
            </a:r>
            <a:r>
              <a:rPr lang="fr-FR" sz="8800" b="1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Zeldiablo</a:t>
            </a:r>
            <a:endParaRPr lang="fr-FR" sz="88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6400800" cy="3456384"/>
          </a:xfrm>
        </p:spPr>
        <p:txBody>
          <a:bodyPr>
            <a:noAutofit/>
          </a:bodyPr>
          <a:lstStyle/>
          <a:p>
            <a:r>
              <a:rPr lang="fr-FR" sz="2800" dirty="0" smtClean="0"/>
              <a:t>FERRY Quentin</a:t>
            </a:r>
          </a:p>
          <a:p>
            <a:r>
              <a:rPr lang="fr-FR" sz="2800" dirty="0" smtClean="0"/>
              <a:t>LAMBLIN Nicolas</a:t>
            </a:r>
          </a:p>
          <a:p>
            <a:r>
              <a:rPr lang="fr-FR" sz="2800" dirty="0" smtClean="0"/>
              <a:t>MEURANT Nina</a:t>
            </a:r>
          </a:p>
          <a:p>
            <a:r>
              <a:rPr lang="fr-FR" sz="2800" dirty="0" smtClean="0"/>
              <a:t>THENOT Raphael</a:t>
            </a:r>
          </a:p>
          <a:p>
            <a:endParaRPr lang="fr-FR" sz="2800" dirty="0" smtClean="0"/>
          </a:p>
          <a:p>
            <a:r>
              <a:rPr lang="fr-FR" sz="2000" dirty="0" smtClean="0"/>
              <a:t>Juin 2015 </a:t>
            </a:r>
          </a:p>
          <a:p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72008" y="6843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 INFORMATIQUE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I.U.T CHARLEMAGNE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2 TER BD CHARLEMAGNE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54000 NANCY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V2.1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3103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Affichage avec des </a:t>
            </a:r>
            <a:r>
              <a:rPr lang="fr-FR" b="1" u="sng" dirty="0" err="1" smtClean="0"/>
              <a:t>sprites</a:t>
            </a:r>
            <a:endParaRPr lang="fr-FR" b="1" u="sng" dirty="0"/>
          </a:p>
        </p:txBody>
      </p:sp>
      <p:sp>
        <p:nvSpPr>
          <p:cNvPr id="8" name="Rectangle 7"/>
          <p:cNvSpPr/>
          <p:nvPr/>
        </p:nvSpPr>
        <p:spPr>
          <a:xfrm>
            <a:off x="251520" y="3645024"/>
            <a:ext cx="85689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dirty="0" smtClean="0"/>
          </a:p>
          <a:p>
            <a:r>
              <a:rPr lang="fr-FR" sz="1400" dirty="0" smtClean="0"/>
              <a:t>La fenêtre n'affiche plus des figures de base (rond, carré) mais des </a:t>
            </a:r>
            <a:r>
              <a:rPr lang="fr-FR" sz="1400" dirty="0" err="1" smtClean="0"/>
              <a:t>sprites</a:t>
            </a:r>
            <a:r>
              <a:rPr lang="fr-FR" sz="1400" dirty="0" smtClean="0"/>
              <a:t> représentant les entités (fantômes, aventurier)</a:t>
            </a:r>
          </a:p>
          <a:p>
            <a:endParaRPr lang="fr-FR" sz="1400" b="1" dirty="0" smtClean="0"/>
          </a:p>
          <a:p>
            <a:r>
              <a:rPr lang="fr-FR" sz="1400" b="1" dirty="0" smtClean="0"/>
              <a:t>Critères de validation:</a:t>
            </a:r>
          </a:p>
          <a:p>
            <a:endParaRPr lang="fr-FR" sz="1400" b="1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Les </a:t>
            </a:r>
            <a:r>
              <a:rPr lang="fr-FR" sz="1400" dirty="0" err="1" smtClean="0"/>
              <a:t>sprites</a:t>
            </a:r>
            <a:r>
              <a:rPr lang="fr-FR" sz="1400" dirty="0" smtClean="0"/>
              <a:t> permettent de représenter les personnages avec des images de fantômes et d’aventurier</a:t>
            </a:r>
            <a:endParaRPr lang="fr-FR" sz="2000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code de l’affiche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recherche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de l’affiche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retouche </a:t>
            </a:r>
            <a:r>
              <a:rPr lang="fr-FR" sz="1400" dirty="0" err="1" smtClean="0">
                <a:solidFill>
                  <a:srgbClr val="FF0000"/>
                </a:solidFill>
              </a:rPr>
              <a:t>sprite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V2.2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31032" y="1700808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Mise en </a:t>
            </a:r>
            <a:r>
              <a:rPr lang="fr-FR" sz="3600" b="1" u="sng" dirty="0" smtClean="0"/>
              <a:t>place</a:t>
            </a:r>
            <a:r>
              <a:rPr lang="fr-FR" b="1" u="sng" dirty="0" smtClean="0"/>
              <a:t> et acquisition du talisman</a:t>
            </a:r>
            <a:endParaRPr lang="fr-FR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67544" y="3068960"/>
            <a:ext cx="8352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Au lancement du jeu, un talisman est placé sur une case vide du labyrinthe. Le</a:t>
            </a:r>
          </a:p>
          <a:p>
            <a:r>
              <a:rPr lang="fr-FR" sz="1400" dirty="0" smtClean="0"/>
              <a:t>placement du talisman est toujours le même et dépend du niveau.</a:t>
            </a:r>
          </a:p>
          <a:p>
            <a:r>
              <a:rPr lang="fr-FR" sz="1400" dirty="0" smtClean="0"/>
              <a:t>Dés que le joueur demande à déplacer le héros sur le talisman, le héros se déplace et le prend.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9552" y="3861048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Critères de validation: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 talisman ne peut être placé que sur une case vide.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Les monstres et le héros peuvent se situer sur la case du talisman.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 talisman n'est plus sur le plateau lorsque le héro le prend(et n'est plus affiché).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Un monstre ne récupère pas le talisman.</a:t>
            </a:r>
          </a:p>
          <a:p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tests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modification diagramme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V3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9juin 2015 matin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V3.0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Attaque et dégâts infligés </a:t>
            </a:r>
            <a:endParaRPr kumimoji="0" lang="fr-FR" sz="40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3356992"/>
            <a:ext cx="85689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Lorsque le personnage et un monstres sont à côté, ils peuvent s’infligés des dégâts en  s’attaquant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attaque le personnage lorsqu'il est situé à côté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personnage attaque un monstre qui est situé à côté de lui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ou le personnage attaquer perd des points de vie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L'attaque ne fonctionne pas s'ils ne sont pas situés l'un à côté de l'autre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ode principale des méthodes ajoutées + modification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si il attaque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code principale des méthodes ajoutées + ajout bilan et  diagrammes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9552" y="2348880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</a:t>
            </a:r>
            <a:b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Mardi 9juin 2015 après-midi</a:t>
            </a:r>
            <a:endParaRPr kumimoji="0" lang="fr-FR" sz="96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2420888"/>
            <a:ext cx="85689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labyrinthe est constitué de plusieurs étages. Chaque étage correspond à un niveau particulier. Des escaliers permettent de passer d’un étage à un autre.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Lorsque le personnage  va sur l’escalier, il change de niveau.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monstres peuvent traverser la case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</a:t>
            </a:r>
            <a:r>
              <a:rPr lang="fr-FR" sz="1200" dirty="0" smtClean="0"/>
              <a:t>monstres du niveau où le héros se trouvait avant l'escalier n'apparaissent pas dans l'étage supérieur/inférieur. Ils </a:t>
            </a:r>
            <a:r>
              <a:rPr lang="fr-FR" sz="1200" dirty="0" smtClean="0"/>
              <a:t> </a:t>
            </a:r>
            <a:r>
              <a:rPr lang="fr-FR" sz="1200" dirty="0" smtClean="0"/>
              <a:t>  </a:t>
            </a:r>
            <a:r>
              <a:rPr lang="fr-FR" sz="1200" dirty="0" smtClean="0"/>
              <a:t>restent </a:t>
            </a:r>
            <a:r>
              <a:rPr lang="fr-FR" sz="1200" dirty="0" smtClean="0"/>
              <a:t>à leur position et conservent leur points de vie.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De nouveaux monstres peuvent être présents à l'étage </a:t>
            </a:r>
            <a:r>
              <a:rPr lang="fr-FR" sz="1200" dirty="0" smtClean="0"/>
              <a:t>supérieur </a:t>
            </a:r>
            <a:r>
              <a:rPr lang="fr-FR" sz="1200" dirty="0" smtClean="0"/>
              <a:t>en fonction du descriptif du niveau.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escaliers peuvent être de deux types : un escalier qui monte ou un escalier qui descend.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L’escalier </a:t>
            </a:r>
            <a:r>
              <a:rPr lang="fr-FR" sz="1200" dirty="0" smtClean="0"/>
              <a:t>qui monte amène à un niveau plus dur et l’escalier qui descend amène à un niveau plus </a:t>
            </a:r>
            <a:r>
              <a:rPr lang="fr-FR" sz="1200" dirty="0" smtClean="0"/>
              <a:t>facile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</a:t>
            </a:r>
            <a:r>
              <a:rPr lang="fr-FR" sz="1200" dirty="0" smtClean="0"/>
              <a:t> Il n’y a qu’un seul talisman</a:t>
            </a: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1484784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multi-niveaux</a:t>
            </a:r>
            <a:endParaRPr kumimoji="0" lang="fr-FR" sz="40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546903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Conception du nouveau labyrinthe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diagramme classe + ajout bilan et  diagrammes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V4.1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Cases déclencheur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3105835"/>
            <a:ext cx="84249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Lorsque un personnage arrive sur la case déclencheur, des cases pleines se transforment en cases vides</a:t>
            </a:r>
          </a:p>
          <a:p>
            <a:endParaRPr lang="fr-FR" sz="1600" dirty="0" smtClean="0"/>
          </a:p>
          <a:p>
            <a:r>
              <a:rPr lang="fr-FR" sz="1400" b="1" dirty="0" smtClean="0"/>
              <a:t>Critères de validation:</a:t>
            </a:r>
          </a:p>
          <a:p>
            <a:endParaRPr lang="fr-FR" sz="1400" b="1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Les cases avec effet sont des cases traversables.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Lorsqu'un personnage marche sur cette case, elle déclenche immédiatement un effet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Lorsque les monstres marche sur cette case, aucun effet se déclenche</a:t>
            </a:r>
          </a:p>
          <a:p>
            <a:endParaRPr lang="fr-FR" b="1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de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ajout bilan et  diagrammes + aide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(continue le travail sur les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3528" y="2348880"/>
            <a:ext cx="8820472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</a:t>
            </a:r>
            <a:b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Mercredi 10 juin 2015 après-midi</a:t>
            </a:r>
            <a:endParaRPr kumimoji="0" lang="fr-FR" sz="96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juin 2015 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3429000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Lorsque le héros n'a plus de points de vie, le jeu s'arrête et la partie est perdue. Un message « Game over ! » apparaît à l’écran</a:t>
            </a:r>
          </a:p>
          <a:p>
            <a:r>
              <a:rPr lang="fr-FR" sz="1200" dirty="0" smtClean="0"/>
              <a:t>Lorsque le héro revient sur la case de départ avec le talisman, le jeu s’arrête et la partie est gagnée. Un message « You </a:t>
            </a:r>
            <a:r>
              <a:rPr lang="fr-FR" sz="1200" dirty="0" err="1" smtClean="0"/>
              <a:t>win</a:t>
            </a:r>
            <a:r>
              <a:rPr lang="fr-FR" sz="1200" dirty="0" smtClean="0"/>
              <a:t> ! » apparaît à l’écran.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Quand le héros meurt, un message de fin est affiché sur la console et le jeu s'arrête.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Lorsque le héro revient sur la case de départ avec le talisman un message de fin est affiché sur la console et le jeu s’arrête</a:t>
            </a:r>
          </a:p>
          <a:p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la fin du jeu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3528" y="5253007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écriture du code pour les messages de fin + ajout bilan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013176"/>
            <a:ext cx="1607619" cy="16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013176"/>
            <a:ext cx="1645895" cy="165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juin 2015 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V5.1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42900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héro ne voit  qu’à 1 case autour de lui.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Toutes les autres cases sont noirs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Un carré de trois cases sur trois cases  où le héros est au milieu est visible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la vision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5253007"/>
            <a:ext cx="84249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aide au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écriture bilan + ajout diagramme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04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fr-FR" sz="2800" dirty="0" smtClean="0"/>
              <a:t>Introduction </a:t>
            </a:r>
          </a:p>
          <a:p>
            <a:pPr marL="342900" indent="-342900">
              <a:buAutoNum type="arabicParenR"/>
            </a:pPr>
            <a:endParaRPr lang="fr-FR" sz="2800" dirty="0" smtClean="0"/>
          </a:p>
          <a:p>
            <a:r>
              <a:rPr lang="fr-FR" sz="2800" dirty="0" smtClean="0"/>
              <a:t>2</a:t>
            </a:r>
            <a:r>
              <a:rPr lang="fr-FR" sz="2800" dirty="0" smtClean="0"/>
              <a:t>) </a:t>
            </a:r>
            <a:r>
              <a:rPr lang="fr-FR" sz="2800" dirty="0" smtClean="0"/>
              <a:t>Présentation des </a:t>
            </a:r>
            <a:r>
              <a:rPr lang="fr-FR" sz="2800" dirty="0" smtClean="0"/>
              <a:t>différentes </a:t>
            </a:r>
            <a:r>
              <a:rPr lang="fr-FR" sz="2800" dirty="0" smtClean="0"/>
              <a:t>fonctionnalités et du partage des tâches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4</a:t>
            </a:r>
            <a:r>
              <a:rPr lang="fr-FR" sz="2800" dirty="0" smtClean="0"/>
              <a:t>) Présentation précise d’un point intéressant de </a:t>
            </a:r>
            <a:r>
              <a:rPr lang="fr-FR" sz="2800" dirty="0" smtClean="0"/>
              <a:t>notre </a:t>
            </a:r>
          </a:p>
          <a:p>
            <a:endParaRPr lang="fr-FR" sz="2800" dirty="0" smtClean="0"/>
          </a:p>
          <a:p>
            <a:r>
              <a:rPr lang="fr-FR" sz="2800" dirty="0" smtClean="0"/>
              <a:t>5</a:t>
            </a:r>
            <a:r>
              <a:rPr lang="fr-FR" sz="2800" dirty="0" smtClean="0"/>
              <a:t>) </a:t>
            </a:r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69269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Sommaire</a:t>
            </a:r>
            <a:endParaRPr lang="fr-FR" sz="3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juin 2015 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V5.2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42900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héro lorsqu’il se rend sur la case où il y a une cerise récupère  10 points de vie.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Le héro récupère de la vie lorsqu’il passe sur une cerise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Lorsque le héro a récupérée la cerise, elle n’est  plus visible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Ajout de vie supplémentaire pour le héros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code principal + diagramme s séquences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diagramme de classe +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correction de petits bugs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recherche et  mise en place du </a:t>
            </a:r>
            <a:r>
              <a:rPr lang="fr-FR" sz="1400" dirty="0" err="1" smtClean="0">
                <a:solidFill>
                  <a:srgbClr val="FF0000"/>
                </a:solidFill>
              </a:rPr>
              <a:t>sprite</a:t>
            </a:r>
            <a:r>
              <a:rPr lang="fr-FR" sz="1400" dirty="0" smtClean="0">
                <a:solidFill>
                  <a:srgbClr val="FF0000"/>
                </a:solidFill>
              </a:rPr>
              <a:t> de la cerise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2141984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4. </a:t>
            </a:r>
            <a:r>
              <a:rPr lang="fr-FR" sz="4400" dirty="0" smtClean="0"/>
              <a:t>Présentation précise d’un point intéressant de notre </a:t>
            </a:r>
            <a:r>
              <a:rPr lang="fr-FR" sz="4400" dirty="0" smtClean="0"/>
              <a:t>conception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1800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FR" sz="2400" i="1" dirty="0" smtClean="0"/>
          </a:p>
          <a:p>
            <a:pPr algn="ctr">
              <a:buNone/>
            </a:pPr>
            <a:r>
              <a:rPr lang="fr-FR" sz="2400" i="1" dirty="0" smtClean="0"/>
              <a:t>La méthode </a:t>
            </a:r>
            <a:r>
              <a:rPr lang="fr-FR" sz="2400" i="1" dirty="0" err="1" smtClean="0"/>
              <a:t>effetCase</a:t>
            </a:r>
            <a:r>
              <a:rPr lang="fr-FR" sz="2400" i="1" dirty="0" smtClean="0"/>
              <a:t>() avec l’interface </a:t>
            </a:r>
            <a:r>
              <a:rPr lang="fr-FR" sz="2400" i="1" dirty="0" err="1" smtClean="0"/>
              <a:t>Declencheur</a:t>
            </a:r>
            <a:endParaRPr lang="fr-FR" sz="24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2050" name="Picture 2" descr="https://scontent-cdg2-1.xx.fbcdn.net/hphotos-xft1/v/t34.0-12/11427921_827641747328626_1018897741_n.jpg?oh=4baa9f2c473571abf2f1e55d09cd995d&amp;oe=557D176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77072"/>
            <a:ext cx="4905375" cy="1152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Titre 1"/>
          <p:cNvSpPr txBox="1">
            <a:spLocks noGrp="1"/>
          </p:cNvSpPr>
          <p:nvPr>
            <p:ph type="title"/>
          </p:nvPr>
        </p:nvSpPr>
        <p:spPr>
          <a:xfrm>
            <a:off x="251520" y="1268760"/>
            <a:ext cx="8229600" cy="576064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Conclusion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1800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FR" sz="2400" i="1" dirty="0" smtClean="0"/>
          </a:p>
          <a:p>
            <a:pPr algn="ctr">
              <a:buNone/>
            </a:pPr>
            <a:r>
              <a:rPr lang="fr-FR" sz="2400" i="1" dirty="0" smtClean="0"/>
              <a:t>Diagramme de classe final</a:t>
            </a:r>
          </a:p>
          <a:p>
            <a:pPr algn="ctr">
              <a:buNone/>
            </a:pPr>
            <a:endParaRPr lang="fr-FR" sz="2400" i="1" dirty="0" smtClean="0"/>
          </a:p>
          <a:p>
            <a:pPr algn="ctr">
              <a:buNone/>
            </a:pPr>
            <a:r>
              <a:rPr lang="fr-FR" sz="2400" i="1" dirty="0" smtClean="0"/>
              <a:t>Et difficultés rencontrées </a:t>
            </a:r>
            <a:endParaRPr lang="fr-FR" sz="2400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b="1" u="sng" dirty="0" smtClean="0"/>
              <a:t>Fin</a:t>
            </a:r>
            <a:endParaRPr lang="fr-FR" sz="72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492896"/>
            <a:ext cx="3905250" cy="3905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300" dirty="0" smtClean="0"/>
              <a:t>1. </a:t>
            </a:r>
            <a:r>
              <a:rPr lang="fr-FR" sz="6000" dirty="0" smtClean="0"/>
              <a:t>Introduction</a:t>
            </a:r>
            <a:r>
              <a:rPr lang="fr-FR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929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400" i="1" dirty="0" smtClean="0"/>
              <a:t>Présentation du jeu </a:t>
            </a:r>
            <a:endParaRPr lang="fr-FR" sz="24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714872"/>
          </a:xfrm>
        </p:spPr>
        <p:txBody>
          <a:bodyPr>
            <a:normAutofit fontScale="90000"/>
          </a:bodyPr>
          <a:lstStyle/>
          <a:p>
            <a:r>
              <a:rPr lang="fr-FR" sz="4900" dirty="0" smtClean="0"/>
              <a:t>2. Présentation </a:t>
            </a:r>
            <a:r>
              <a:rPr lang="fr-FR" sz="4900" dirty="0" smtClean="0"/>
              <a:t>des différentes fonctionnalités et du partage des tâches</a:t>
            </a: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V1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matin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Création d’un labyrinthe par défaut</a:t>
            </a:r>
            <a:endParaRPr lang="fr-FR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29646"/>
          <a:stretch>
            <a:fillRect/>
          </a:stretch>
        </p:blipFill>
        <p:spPr bwMode="auto">
          <a:xfrm>
            <a:off x="1115616" y="3140968"/>
            <a:ext cx="7143750" cy="170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matin 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V1.0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Diagramme de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de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 matin 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V1.1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Collision avec les murs</a:t>
            </a:r>
            <a:endParaRPr lang="fr-FR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96952"/>
            <a:ext cx="71342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V2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V2.0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Génération et déplacement de monstres attirés par le héros</a:t>
            </a:r>
            <a:endParaRPr lang="fr-FR" b="1" u="sng" dirty="0"/>
          </a:p>
        </p:txBody>
      </p:sp>
      <p:sp>
        <p:nvSpPr>
          <p:cNvPr id="7" name="Rectangle 6"/>
          <p:cNvSpPr/>
          <p:nvPr/>
        </p:nvSpPr>
        <p:spPr>
          <a:xfrm>
            <a:off x="323528" y="3003917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Au lancement du jeu, le jeu ajoute  différents monstres dans l'environnement. A chaque fois que les monstres se déplacent, les monstres tentent de réduire leur</a:t>
            </a:r>
          </a:p>
          <a:p>
            <a:r>
              <a:rPr lang="fr-FR" sz="1200" dirty="0" smtClean="0"/>
              <a:t>distance à vol d'oiseau par  rapport au héros.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est possible de construire un labyrinthe par défaut contenant quelques monstres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est possible de construire un labyrinthe par défaut contenant quelques monstres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n'est pas possible de générer des monstres sur des cases non vides (position du joueur, d'autres monstres ou de murs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Après son déplacement, un monstre doit être plus proche du héros qu'avant son déplacement (distance de Manhattan 	sans prise en compte des murs).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Les monstres soumis aux obstacles peuvent se retrouver bloqués dans des cul-de-sac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874</TotalTime>
  <Words>1225</Words>
  <Application>Microsoft Office PowerPoint</Application>
  <PresentationFormat>Affichage à l'écran (4:3)</PresentationFormat>
  <Paragraphs>236</Paragraphs>
  <Slides>23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Urbain</vt:lpstr>
      <vt:lpstr>Projet Zeldiablo</vt:lpstr>
      <vt:lpstr>Diapositive 2</vt:lpstr>
      <vt:lpstr>1. Introduction  </vt:lpstr>
      <vt:lpstr>2. Présentation des différentes fonctionnalités et du partage des tâches  </vt:lpstr>
      <vt:lpstr>V1 Lundi 8 juin 2015 matin </vt:lpstr>
      <vt:lpstr>Création d’un labyrinthe par défaut</vt:lpstr>
      <vt:lpstr>Collision avec les murs</vt:lpstr>
      <vt:lpstr>V2 Lundi 8 juin 2015 après-midi </vt:lpstr>
      <vt:lpstr>Génération et déplacement de monstres attirés par le héros</vt:lpstr>
      <vt:lpstr>Affichage avec des sprites</vt:lpstr>
      <vt:lpstr>Mise en place et acquisition du talisman</vt:lpstr>
      <vt:lpstr>V3 Mardi 9juin 2015 matin 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4. Présentation précise d’un point intéressant de notre conception </vt:lpstr>
      <vt:lpstr>5. Conclusion </vt:lpstr>
      <vt:lpstr>Fin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Zeldiablo</dc:title>
  <dc:creator>Nina Meurant</dc:creator>
  <cp:lastModifiedBy>Nina Meurant</cp:lastModifiedBy>
  <cp:revision>103</cp:revision>
  <dcterms:created xsi:type="dcterms:W3CDTF">2015-06-08T06:43:10Z</dcterms:created>
  <dcterms:modified xsi:type="dcterms:W3CDTF">2015-06-12T07:28:19Z</dcterms:modified>
</cp:coreProperties>
</file>