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ha Stavr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79313e8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79313e85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e279313e85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79313e8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279313e85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279313e85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79313e8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279313e85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e279313e85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79313e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279313e8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e279313e8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79313e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79313e8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e279313e85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79313e8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79313e85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e279313e85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79313e8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79313e8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279313e8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79313e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79313e85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279313e85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79313e8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79313e85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e279313e85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79313e8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79313e85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e279313e85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 land cover characteristics drive trends in surface water quality?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666875" y="350998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Nick Lamkey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nclamkey@gmail.com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In-situ nitrate-nitrite data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flipH="1">
            <a:off x="2466975" y="6543675"/>
            <a:ext cx="2628900" cy="2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Plot from Baker and Showers (2018)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326725"/>
            <a:ext cx="6057901" cy="52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6810375" y="1828800"/>
            <a:ext cx="45435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Hysteresis Loops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Counter-clockwise suggests a delayed response where nitrates could be coming from upstream or subsurface flow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Clockwise which suggests rapid solute input from storm events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Hysteresis Loops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50" y="2028950"/>
            <a:ext cx="11148775" cy="4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109700" y="1440000"/>
            <a:ext cx="99726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 the events defined in the hysteresis loops to associate data from the cluster analysis to the response of nitrate values in the stream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Refine k-means clustering analysis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smaller cell sizes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eliminate more data with NAN values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add a soils map and other available data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Refine workflow for finding events that create hysteresis loops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Try c-means fuzzy clustering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Try a supervised classification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streamstats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to delineate the drainage to the in-situ point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523999" y="1475097"/>
            <a:ext cx="9392239" cy="39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</a:pPr>
            <a:r>
              <a:rPr lang="en-US" dirty="0"/>
              <a:t>Mine remote sensing data to look for predicters of nitrate concentrations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Remote Sensing Data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NDVI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Evapotranspiration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Crop land data layer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Land use land cover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DEM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Temperature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Precipitation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Use high resolution in-situ nitrate-nitrite and discharge data to characterize nitrate flux and behavior in streams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5311535" y="257764"/>
            <a:ext cx="1568929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5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358875" y="1788919"/>
            <a:ext cx="9144000" cy="42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Human Health Concerns</a:t>
            </a:r>
            <a:endParaRPr dirty="0"/>
          </a:p>
          <a:p>
            <a:pPr marL="914400" lvl="0" indent="-369569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The EPA set a 10 mg/l maximum contaminant level for nitrate to protect against blue baby syndrome </a:t>
            </a: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69569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It is unknown if nitrate above 10 mg/l is harmful to adults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Environmental Health Concerns </a:t>
            </a:r>
            <a:endParaRPr dirty="0"/>
          </a:p>
          <a:p>
            <a:pPr marL="914400" lvl="0" indent="-369569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Causes hypoxic conditions in water bodies that accumulate nitrates, which kill aquatic life</a:t>
            </a: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-369569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Every year, one of the world's largest hypoxic zones develops in the Gulf of Mexico primarily as a result of agricultural runoff from the Midwest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358875" y="632966"/>
            <a:ext cx="914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Why is this important?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862213" y="499925"/>
            <a:ext cx="6467573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do with the data?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 a method that considers all the remote sensing data at the same time to define a region that is most likely impacting nitrate levels at the in-situ measuring point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 the defined region to start looking for trends that may be related to nitrate behavior in streams and potentially groundwater adjacent to streams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174" y="595551"/>
            <a:ext cx="4440364" cy="28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3634" y="1118891"/>
            <a:ext cx="7476192" cy="523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Clustering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124" y="1690825"/>
            <a:ext cx="5140300" cy="49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688025" y="2064100"/>
            <a:ext cx="52566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K-means clustering is a type of unsupervised machine learning used to find groups in the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Compiled 370 layers of NDVI, ET, CDL, LUCL, Precip., and Temp data  into a single data cube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Ran several iterations of k-means clustering and landed on 6 groups of data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characterizing the region influencing the in-situ nitrate-nitrite sensor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r="-8049" b="-8049"/>
          <a:stretch/>
        </p:blipFill>
        <p:spPr>
          <a:xfrm>
            <a:off x="414337" y="840575"/>
            <a:ext cx="11363326" cy="51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033463"/>
            <a:ext cx="107251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392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What land cover characteristics drive trends in surface water quality?</vt:lpstr>
      <vt:lpstr>PowerPoint Presentation</vt:lpstr>
      <vt:lpstr>Why is this important?</vt:lpstr>
      <vt:lpstr>What to do with the data?</vt:lpstr>
      <vt:lpstr>PowerPoint Presentation</vt:lpstr>
      <vt:lpstr>K-means Clustering </vt:lpstr>
      <vt:lpstr>Start characterizing the region influencing the in-situ nitrate-nitrite sensor </vt:lpstr>
      <vt:lpstr>PowerPoint Presentation</vt:lpstr>
      <vt:lpstr>PowerPoint Presentation</vt:lpstr>
      <vt:lpstr>In-situ nitrate-nitrite data</vt:lpstr>
      <vt:lpstr>Hysteresis Loops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land cover characteristics drive trends in surface water quality?</dc:title>
  <dc:creator>Nick Lamkey</dc:creator>
  <cp:lastModifiedBy>Nick Lamkey</cp:lastModifiedBy>
  <cp:revision>10</cp:revision>
  <dcterms:modified xsi:type="dcterms:W3CDTF">2021-09-21T23:38:26Z</dcterms:modified>
</cp:coreProperties>
</file>