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09D1-271F-46B7-B22A-16CB268E4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1E028-FE09-4381-B5EB-6B68D683D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7AEEC-DEBA-4086-89D3-086E4262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79CA-6216-4E1E-968F-8CCF28FB7A4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B4AE-89D7-4C46-A4E5-A8A3CBC8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4B1A-C9CF-4DCD-A943-CD1757F7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275B-D7FC-4AFE-A18B-393511AF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4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F06F-D9BB-4D70-ADF2-EC300969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4B8E2-0914-4994-936A-6585650D4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6EAF-AE4F-4434-9E02-A43D2B7D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79CA-6216-4E1E-968F-8CCF28FB7A4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44A4C-26B3-4E0A-A54F-97D7007C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01E19-CA37-4AB5-8E93-1717B1DC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275B-D7FC-4AFE-A18B-393511AF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2D2DE-AE36-4292-9AD7-2039247EE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B10B8-CA1C-43B5-B542-336F58090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4469B-59E1-4552-AD12-FFE229D9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79CA-6216-4E1E-968F-8CCF28FB7A4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A6D86-F14A-4E9E-A807-25DAF097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30741-A9C9-41FF-81D4-61F5200E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275B-D7FC-4AFE-A18B-393511AF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4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6F11-F133-40BB-AF67-8B1ED63C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45F44-39AF-44ED-A076-C831FEA0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54D7-117D-47D0-AD45-59C8AF1C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79CA-6216-4E1E-968F-8CCF28FB7A4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3AA0C-0EE2-45D9-8E7C-0F35794F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F0430-E416-4E1D-B872-6E70A6F0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275B-D7FC-4AFE-A18B-393511AF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028B-FFA3-4189-AE4C-11CFA7C2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36E37-CD90-4FE9-A033-A844CEDC0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DED5-28AC-46DE-B1B1-3DBC063F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79CA-6216-4E1E-968F-8CCF28FB7A4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5571-D013-4020-A882-612C4103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058A6-BADF-4582-93BB-F13B5095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275B-D7FC-4AFE-A18B-393511AF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17B7-17D6-4CFF-938E-38D8E8E6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61E15-95D9-416A-A2D6-13CE4DE25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CFCE0-FAD4-4BA4-A965-672AF1433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A93CD-4D54-4A8D-90A2-D9441256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79CA-6216-4E1E-968F-8CCF28FB7A4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79F0E-2067-452D-B411-F2390111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7DD37-253D-4C50-AD10-9C58AC34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275B-D7FC-4AFE-A18B-393511AF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4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A382-8CBE-4D20-9B5C-C334B931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C0E23-64CD-4BD7-8087-1D7B08DCC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F6BA3-A6A9-4495-B036-C36A1B047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DCA99-4C68-4218-9FE8-2C5DC0AD7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7B924-886D-4E12-9750-242D1F34A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8BDAE-D5B2-4901-92FB-73FDD0CA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79CA-6216-4E1E-968F-8CCF28FB7A4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063FB-F0E3-4631-9677-CF724A45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B69E7-34DB-414A-ABFF-32856E25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275B-D7FC-4AFE-A18B-393511AF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4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99ED-D4AB-4448-AD03-8087B66B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40532-BCBC-4486-AAE9-6A8F6A1D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79CA-6216-4E1E-968F-8CCF28FB7A4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869CB-B5E9-4538-81CA-C8A9E30F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8EEB8-D7A8-4116-ABC4-8CE172EB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275B-D7FC-4AFE-A18B-393511AF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6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7ACE4-B1AC-4807-9FB3-32378124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79CA-6216-4E1E-968F-8CCF28FB7A4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6E47E-17FF-471B-83F4-875C7F24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16206-1FB1-47E0-B26D-B2A185C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275B-D7FC-4AFE-A18B-393511AF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2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9EAE-F7D3-44E1-AED7-A405FE8C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E909-4C6E-421C-A753-150FDF0B6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4B52A-268D-4E95-9617-C3E2FA622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8378A-BDB6-4338-AE82-8801F526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79CA-6216-4E1E-968F-8CCF28FB7A4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A6EBC-5E35-4710-8058-4C17C2CC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621A5-26DC-4C51-8FB6-A58453A0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275B-D7FC-4AFE-A18B-393511AF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9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8605-DB06-4A60-9FC0-BAA2CD1C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4E32C-8272-4B93-AFEF-D341E4CE4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90262-7A97-4315-ADCB-281DA11A1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EA5D2-06BB-416E-9079-BA675EA4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79CA-6216-4E1E-968F-8CCF28FB7A4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30FE7-F2B9-4B7A-906B-93165C27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C636B-94D5-4D61-8BF2-61CC2378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275B-D7FC-4AFE-A18B-393511AF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3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A2043-5EA7-432E-A0FE-44AEC6F7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840D5-11A2-48D2-8A50-18C7DFB1D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488FB-E993-4B7F-A6A9-CA15DCEE9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179CA-6216-4E1E-968F-8CCF28FB7A4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68249-A93B-449F-BE99-19C30518C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788E0-D0E1-4307-BE51-65CC386B5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275B-D7FC-4AFE-A18B-393511AF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B073-310F-4AA1-8127-BD75AF7A8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Probing dynamics of activation and repression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39F7F-16AF-408E-A8E4-DFAD7D027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2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DA5A-49C0-4C42-8B1B-E661EB9F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Repression in stripe flanks is reversible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32CA2BB-BB73-42A7-9311-387119486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45" y="1825625"/>
            <a:ext cx="8735310" cy="435133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855DC6-989B-4BDF-88C9-EAF172AC0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24" y="1825625"/>
            <a:ext cx="8737731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1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DA5A-49C0-4C42-8B1B-E661EB9F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 fixed “activation window”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300397-4A81-48D1-A67F-25873B12D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45" y="1825625"/>
            <a:ext cx="8735310" cy="435133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C92710-23C6-477B-86DD-6FEB5A97E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24" y="1824419"/>
            <a:ext cx="8737731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7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B073-310F-4AA1-8127-BD75AF7A8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 spot analyses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39F7F-16AF-408E-A8E4-DFAD7D027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2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6AD9-E205-421B-AFE2-D87287A6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active loci tracks with stripe location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3D8C13-7738-411E-B908-C36F011CC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45" y="1825625"/>
            <a:ext cx="8735310" cy="4351338"/>
          </a:xfrm>
        </p:spPr>
      </p:pic>
    </p:spTree>
    <p:extLst>
      <p:ext uri="{BB962C8B-B14F-4D97-AF65-F5344CB8AC3E}">
        <p14:creationId xmlns:p14="http://schemas.microsoft.com/office/powerpoint/2010/main" val="98745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B4FA-E086-44A0-9178-A90E3034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times uncorrelated for both sister spots and nearest neighbor spots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1B55-E62F-4E06-BE0E-771CFD6CD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Nearest neighbor spots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984FFB-BD9D-4736-ADC5-062D73B341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53" y="2505075"/>
            <a:ext cx="4914656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FABB8-196D-4D38-8D9B-BE22F41AB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Sister spots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D279301-F1ED-4435-BE1A-A26039A9CC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66" y="2505075"/>
            <a:ext cx="4914656" cy="3684588"/>
          </a:xfrm>
        </p:spPr>
      </p:pic>
    </p:spTree>
    <p:extLst>
      <p:ext uri="{BB962C8B-B14F-4D97-AF65-F5344CB8AC3E}">
        <p14:creationId xmlns:p14="http://schemas.microsoft.com/office/powerpoint/2010/main" val="178717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B4FA-E086-44A0-9178-A90E3034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Deactivation times correlated in sister loci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1B55-E62F-4E06-BE0E-771CFD6CD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Nearest neighbor spots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FABB8-196D-4D38-8D9B-BE22F41AB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Sister spots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B9BEB3E-F968-4A47-AA6E-BC99AA7CB9D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66" y="2505075"/>
            <a:ext cx="4914656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CEFC24B-51F2-4E8A-8F32-ED69609755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53" y="2505075"/>
            <a:ext cx="4914656" cy="3684588"/>
          </a:xfrm>
        </p:spPr>
      </p:pic>
    </p:spTree>
    <p:extLst>
      <p:ext uri="{BB962C8B-B14F-4D97-AF65-F5344CB8AC3E}">
        <p14:creationId xmlns:p14="http://schemas.microsoft.com/office/powerpoint/2010/main" val="271515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58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Probing dynamics of activation and repression</vt:lpstr>
      <vt:lpstr>Repression in stripe flanks is reversible</vt:lpstr>
      <vt:lpstr>There is no fixed “activation window”</vt:lpstr>
      <vt:lpstr>2 spot analyses</vt:lpstr>
      <vt:lpstr>Number of active loci tracks with stripe location</vt:lpstr>
      <vt:lpstr>Activation times uncorrelated for both sister spots and nearest neighbor spots</vt:lpstr>
      <vt:lpstr>Deactivation times correlated in sister loci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Augusto</dc:title>
  <dc:creator>Nicholas Lammers</dc:creator>
  <cp:lastModifiedBy>Nicholas Lammers</cp:lastModifiedBy>
  <cp:revision>6</cp:revision>
  <dcterms:created xsi:type="dcterms:W3CDTF">2019-06-05T22:12:59Z</dcterms:created>
  <dcterms:modified xsi:type="dcterms:W3CDTF">2019-06-06T00:27:33Z</dcterms:modified>
</cp:coreProperties>
</file>