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42B5-4CD2-4733-8F7A-6E4D0A628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4410-74AA-4F83-9B82-F22E76987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22FD-0D39-44EF-8250-7632B62C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DDD1-5606-4DCA-8158-C2729713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A4013-8654-4520-83CE-B2316546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8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5D6-3B9C-4562-9354-E0E52655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94594-0BFC-4527-AD34-66BD61AF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AF78-83B6-47B4-BBAD-8F9EE6D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6BF4-F776-4969-944B-F19559BC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EED8-AC80-4BFD-936F-F2349DF0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5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DA169-2862-4716-BED4-02F5664D3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7172F-4831-4E5F-8B39-6317B83FD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501F-8426-4E5E-9B4C-47089894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7380-E4E8-4121-86AB-2A161F35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7359-9AFF-41F9-86D2-77DCF4D9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1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3854-35EF-4403-8A8A-403DC3D2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4496-BA0A-427A-B4C7-3ED0273D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C6AF-7746-4350-B33F-82B3DAE7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809F-795E-48F3-82C7-F218A2DF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232C-A3EC-4738-8985-AC0F39F6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C09C-8E98-415F-A214-30E270CC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71DF3-B624-4ECE-B52B-C10B0556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5FA4-F3AE-4213-8D60-4772B31D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F6D8-1A8B-4959-8763-A4965B15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32CA-16F3-4B28-B091-3709C5DC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0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6D3A-F652-44A7-B35A-AC5F91C0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90B7-E7CD-40CA-B6F0-524067626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FE1EB-1AAB-4BE8-A71F-B2704C20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042E0-B0A6-45B8-99A3-56A2AB82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D35BE-590F-494D-AE12-B0448461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CD013-A3F0-4739-B003-C9F122FB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119C-B7A7-402A-BC29-CB89DF7E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B5652-7FD3-4442-B9AB-389631AD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EE5D3-E085-4AA3-B801-A2E79F24A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0124F-BA4B-4A53-BC26-6D445BBFD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94EC6-98F8-4B36-BBB2-219ABF279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9BFE5-226F-45C9-AF1F-AAB71BDF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F6C61-CDF3-4078-B4EB-F2D431CF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C16E7-79E7-4F68-84E2-51A7A4BB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3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7471-4B71-4767-B992-A0F285CF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95A35-87A5-4197-AC6D-48F52200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C16B-89AA-42B2-B589-72977184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D16A7-8F41-49E5-BBC3-EC7010F8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0BD5B-A129-4652-A166-18391DD0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18648-6B8A-4924-BA93-476ECD6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0F6B0-6274-4629-ADD6-8EDF6F27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530B-D05A-460C-9104-9ED20CA7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F74A-5FB7-4AEB-B18E-22258CC3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70981-D127-4083-AAEF-CF16FAD67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1540-F8E9-4422-8F5D-DE32BA3F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E3349-1707-4EF8-9C35-7BAB4D59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A69B3-AA49-4DDC-8414-AC5C18CC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AA86-3D8E-460D-96D0-F59DCB88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B7D61-B3AC-4537-A91F-ADCECA281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391D0-5DB5-4D29-876B-B2E24F9DA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08591-92AA-4BC7-A0D4-9A6849AE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1873-6310-4FBE-AE10-356BCD8E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32780-11F6-4990-B255-9F1C4BE1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072BF-CCCE-4A24-990E-10C44186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E486-DA97-4856-9F2E-D5AF60AC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A799-10D1-4891-A262-57DA20E20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3AA1-CC7F-416A-8B2D-AB281561A740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8EE1-0CCB-47C0-8FA5-E3CEF5C3E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669F-3F98-456F-B487-CF6A4C8B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4072-701A-4262-8C55-A19043D5B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5C5D-A7D4-47FB-BB49-EFCA848C2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r>
              <a:rPr lang="en-US" i="1" dirty="0"/>
              <a:t>eve-</a:t>
            </a:r>
            <a:r>
              <a:rPr lang="en-US" dirty="0"/>
              <a:t>BAC mutant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B1F32-60F8-4E16-810F-4608957F1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3/17/2020</a:t>
            </a:r>
          </a:p>
        </p:txBody>
      </p:sp>
    </p:spTree>
    <p:extLst>
      <p:ext uri="{BB962C8B-B14F-4D97-AF65-F5344CB8AC3E}">
        <p14:creationId xmlns:p14="http://schemas.microsoft.com/office/powerpoint/2010/main" val="309057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94C1-BD1B-45B6-94B2-BB14D464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is transcription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29AAF-CFBA-4DEB-881D-3F00FEC47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02" y="2551463"/>
            <a:ext cx="3658994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AA158-E784-44BD-BA9C-BED095093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60" y="2551463"/>
            <a:ext cx="3658994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83E14A-798A-4665-A0AD-BA15A35A5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65" y="2551463"/>
            <a:ext cx="3658995" cy="2743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02CF6D-5088-4737-854D-BFEFEAA84DF5}"/>
              </a:ext>
            </a:extLst>
          </p:cNvPr>
          <p:cNvSpPr/>
          <p:nvPr/>
        </p:nvSpPr>
        <p:spPr>
          <a:xfrm>
            <a:off x="1671786" y="2182131"/>
            <a:ext cx="171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WTS1-GtS2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AD9C41-53A1-4CAF-A62B-74112B7399AE}"/>
              </a:ext>
            </a:extLst>
          </p:cNvPr>
          <p:cNvSpPr/>
          <p:nvPr/>
        </p:nvSpPr>
        <p:spPr>
          <a:xfrm>
            <a:off x="5238750" y="2182131"/>
            <a:ext cx="171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NullS1-GtS2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B7CD9E-EE30-4350-8FF7-91337A85B6E5}"/>
              </a:ext>
            </a:extLst>
          </p:cNvPr>
          <p:cNvSpPr/>
          <p:nvPr/>
        </p:nvSpPr>
        <p:spPr>
          <a:xfrm>
            <a:off x="8411935" y="2182131"/>
            <a:ext cx="2941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NullS1-GtS2 (just ectopic)</a:t>
            </a:r>
          </a:p>
        </p:txBody>
      </p:sp>
    </p:spTree>
    <p:extLst>
      <p:ext uri="{BB962C8B-B14F-4D97-AF65-F5344CB8AC3E}">
        <p14:creationId xmlns:p14="http://schemas.microsoft.com/office/powerpoint/2010/main" val="32167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94C1-BD1B-45B6-94B2-BB14D464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is transcription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9A9E69-C030-4E39-9E94-0BE1E8CBF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63" y="2721848"/>
            <a:ext cx="3658995" cy="27432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749FB-1F5F-4A97-8154-753D4355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39" y="2721848"/>
            <a:ext cx="3658995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1853B2-E769-4A31-9D08-1A7A1959F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2" y="2721848"/>
            <a:ext cx="3658994" cy="2743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A2DBFAC-F8E7-4FD6-9ED4-DD16FEA8C27B}"/>
              </a:ext>
            </a:extLst>
          </p:cNvPr>
          <p:cNvSpPr/>
          <p:nvPr/>
        </p:nvSpPr>
        <p:spPr>
          <a:xfrm>
            <a:off x="1786086" y="2373896"/>
            <a:ext cx="171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WTS1-GtS2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6C9E53-0E1C-48E3-87B3-85475A6B39F8}"/>
              </a:ext>
            </a:extLst>
          </p:cNvPr>
          <p:cNvSpPr/>
          <p:nvPr/>
        </p:nvSpPr>
        <p:spPr>
          <a:xfrm>
            <a:off x="5353050" y="2373896"/>
            <a:ext cx="171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NullS1-GtS2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DDC6D6-7B29-433D-9E9E-CED985B53061}"/>
              </a:ext>
            </a:extLst>
          </p:cNvPr>
          <p:cNvSpPr/>
          <p:nvPr/>
        </p:nvSpPr>
        <p:spPr>
          <a:xfrm>
            <a:off x="8526235" y="2373896"/>
            <a:ext cx="2941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NullS1-GtS2 (just ectopic)</a:t>
            </a:r>
          </a:p>
        </p:txBody>
      </p:sp>
    </p:spTree>
    <p:extLst>
      <p:ext uri="{BB962C8B-B14F-4D97-AF65-F5344CB8AC3E}">
        <p14:creationId xmlns:p14="http://schemas.microsoft.com/office/powerpoint/2010/main" val="144983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94C1-BD1B-45B6-94B2-BB14D464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is transcription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EFAE3-8184-4E63-ACA9-64EEA14D8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53" y="2728296"/>
            <a:ext cx="3658995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610882-2F68-4536-8091-0AC936180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74" y="2728296"/>
            <a:ext cx="3658995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538752-EF71-4EDD-BD0B-BA9230F3E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5" y="2728296"/>
            <a:ext cx="3658994" cy="2743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CD270D-6FA6-4DB9-A57E-CCFE07D607FB}"/>
              </a:ext>
            </a:extLst>
          </p:cNvPr>
          <p:cNvSpPr/>
          <p:nvPr/>
        </p:nvSpPr>
        <p:spPr>
          <a:xfrm>
            <a:off x="1872951" y="2364016"/>
            <a:ext cx="171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WTS1-GtS2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CB9E09-5D29-4912-BAD7-921D9C5A6E8C}"/>
              </a:ext>
            </a:extLst>
          </p:cNvPr>
          <p:cNvSpPr/>
          <p:nvPr/>
        </p:nvSpPr>
        <p:spPr>
          <a:xfrm>
            <a:off x="5699896" y="2364016"/>
            <a:ext cx="171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NullS1-GtS2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C4EAB5-0B71-4536-AF4C-4EB225015FF2}"/>
              </a:ext>
            </a:extLst>
          </p:cNvPr>
          <p:cNvSpPr/>
          <p:nvPr/>
        </p:nvSpPr>
        <p:spPr>
          <a:xfrm>
            <a:off x="8613100" y="2364016"/>
            <a:ext cx="2941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NullS1-GtS2 (just ectopic)</a:t>
            </a:r>
          </a:p>
        </p:txBody>
      </p:sp>
    </p:spTree>
    <p:extLst>
      <p:ext uri="{BB962C8B-B14F-4D97-AF65-F5344CB8AC3E}">
        <p14:creationId xmlns:p14="http://schemas.microsoft.com/office/powerpoint/2010/main" val="418888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Updated eve-BAC mutant results</vt:lpstr>
      <vt:lpstr>Transcription is transcription</vt:lpstr>
      <vt:lpstr>Transcription is transcription</vt:lpstr>
      <vt:lpstr>Transcription is transcription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eve-BAC mutant results</dc:title>
  <dc:creator>Nicholas Lammers</dc:creator>
  <cp:lastModifiedBy>Nicholas Lammers</cp:lastModifiedBy>
  <cp:revision>4</cp:revision>
  <dcterms:created xsi:type="dcterms:W3CDTF">2020-03-17T00:35:26Z</dcterms:created>
  <dcterms:modified xsi:type="dcterms:W3CDTF">2020-03-30T15:38:33Z</dcterms:modified>
</cp:coreProperties>
</file>