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68" r:id="rId6"/>
    <p:sldId id="267" r:id="rId7"/>
    <p:sldId id="272" r:id="rId8"/>
    <p:sldId id="271" r:id="rId9"/>
    <p:sldId id="262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81556-DB83-42E3-9DF7-63BB0A70D54F}" type="datetimeFigureOut">
              <a:rPr lang="es-ES" smtClean="0"/>
              <a:t>17/05/2019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713F5-368F-43A3-A9EA-A08AF06537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9345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F64CE53-3731-4B2D-9A5B-638BC2278C29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F028-07E6-4A22-9657-F743047C878C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E13F-1B35-4D4D-8FFC-AB4DDA356BA5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737E-DF63-42D2-B2ED-C54F37860EC7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098D-F18D-420C-B193-C10BB679B5D3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B621-C95D-4737-A871-2EE720A56866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3D18-7FB4-47FD-A62C-0BDF09B262CB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4D05C7A-816D-454E-A3F5-C44D40A0BA58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0B6759B-E42F-4966-A361-75E73FBBDC82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9CB6-D96A-40B1-A79A-86D2BB7610EF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4322-10D2-4DBE-8EAB-6AC8BFF50F4B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0277-FABB-4524-A2DD-1D6B701305EF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CCCF-668D-43BB-A81F-45D0418D026F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6B8C-BABF-4DA8-B1B1-A32DA226D90D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BB08-8EAF-47B4-87BC-D2BE74C2E4DE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B452-CEB1-45ED-979B-E403760B04D7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DF42-38B2-47BE-A437-2804865BD4E5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2D66BD8-3D9A-4978-8527-91F6C6C237FE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lanetpixelemporium.com/tutorialpages/light.html" TargetMode="External"/><Relationship Id="rId2" Type="http://schemas.openxmlformats.org/officeDocument/2006/relationships/hyperlink" Target="http://devernay.free.fr/cours/opengl/material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pengl.org/sdk/docs/tutorials/ClockworkCoders/lighting.php" TargetMode="External"/><Relationship Id="rId5" Type="http://schemas.openxmlformats.org/officeDocument/2006/relationships/hyperlink" Target="https://www.khronos.org/files/opengles3-quick-reference-card.pdf" TargetMode="External"/><Relationship Id="rId4" Type="http://schemas.openxmlformats.org/officeDocument/2006/relationships/hyperlink" Target="https://learnopengl.com/Lighting/Color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endswap.com/blends/view/25065" TargetMode="External"/><Relationship Id="rId7" Type="http://schemas.openxmlformats.org/officeDocument/2006/relationships/hyperlink" Target="https://www.turbosquid.com/3d-models/3ds-max-flashlight-modelled/911909" TargetMode="External"/><Relationship Id="rId2" Type="http://schemas.openxmlformats.org/officeDocument/2006/relationships/hyperlink" Target="https://free3d.com/es/modelo-3d/low-poly-tree-73217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lendswap.com/blends/view/62303" TargetMode="External"/><Relationship Id="rId5" Type="http://schemas.openxmlformats.org/officeDocument/2006/relationships/hyperlink" Target="https://free3d.com/es/modelo-3d/mother-ship-alien-space-ship-326897.html" TargetMode="External"/><Relationship Id="rId4" Type="http://schemas.openxmlformats.org/officeDocument/2006/relationships/hyperlink" Target="https://www.turbosquid.com/3d-models/3d-dame-tu-cosita-model-134618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0D5E8-B505-40F7-971E-5E40861D6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Proyecto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A3008B-AD65-48FF-9FEC-040C3640CE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Iluminación Y SOMBREADO.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A9259-AD66-4220-963E-FBD0E8CE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0766D-8BF2-4170-87C3-CF7D08B3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17497" y="5353878"/>
            <a:ext cx="1847802" cy="475416"/>
          </a:xfrm>
        </p:spPr>
        <p:txBody>
          <a:bodyPr/>
          <a:lstStyle/>
          <a:p>
            <a:r>
              <a:rPr lang="en-US" sz="1200" dirty="0"/>
              <a:t>Landau Nicolas</a:t>
            </a:r>
          </a:p>
          <a:p>
            <a:r>
              <a:rPr lang="en-US" sz="1200" dirty="0" err="1"/>
              <a:t>Mignucci</a:t>
            </a:r>
            <a:r>
              <a:rPr lang="en-US" sz="1200" dirty="0"/>
              <a:t> Bruno</a:t>
            </a:r>
          </a:p>
        </p:txBody>
      </p:sp>
    </p:spTree>
    <p:extLst>
      <p:ext uri="{BB962C8B-B14F-4D97-AF65-F5344CB8AC3E}">
        <p14:creationId xmlns:p14="http://schemas.microsoft.com/office/powerpoint/2010/main" val="1700591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B4242-F123-4D6D-93DC-49555E92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5BC73-F4EF-4C77-94D4-BB00EC83F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D. </a:t>
            </a:r>
            <a:r>
              <a:rPr lang="en-US" dirty="0" err="1"/>
              <a:t>Guarnera</a:t>
            </a:r>
            <a:r>
              <a:rPr lang="en-US" dirty="0"/>
              <a:t>, G. C. </a:t>
            </a:r>
            <a:r>
              <a:rPr lang="en-US" dirty="0" err="1"/>
              <a:t>Guarnera</a:t>
            </a:r>
            <a:r>
              <a:rPr lang="en-US" dirty="0"/>
              <a:t>, A. Ghosh, C. </a:t>
            </a:r>
            <a:r>
              <a:rPr lang="en-US" dirty="0" err="1"/>
              <a:t>Denk</a:t>
            </a:r>
            <a:r>
              <a:rPr lang="en-US" dirty="0"/>
              <a:t>, and M. Glencross / BRDF Representation and Acquisition</a:t>
            </a:r>
          </a:p>
          <a:p>
            <a:r>
              <a:rPr lang="es-ES" dirty="0">
                <a:hlinkClick r:id="rId2"/>
              </a:rPr>
              <a:t>http://devernay.free.fr/cours/opengl/materials.html</a:t>
            </a:r>
            <a:endParaRPr lang="es-ES" dirty="0"/>
          </a:p>
          <a:p>
            <a:r>
              <a:rPr lang="es-ES" dirty="0">
                <a:hlinkClick r:id="rId3"/>
              </a:rPr>
              <a:t>http://planetpixelemporium.com/tutorialpages/light.html</a:t>
            </a:r>
            <a:endParaRPr lang="es-ES" dirty="0"/>
          </a:p>
          <a:p>
            <a:r>
              <a:rPr lang="es-ES" dirty="0">
                <a:hlinkClick r:id="rId4"/>
              </a:rPr>
              <a:t>https://learnopengl.com/Lighting/Colors</a:t>
            </a:r>
            <a:endParaRPr lang="es-ES" dirty="0"/>
          </a:p>
          <a:p>
            <a:r>
              <a:rPr lang="es-ES" dirty="0">
                <a:hlinkClick r:id="rId5"/>
              </a:rPr>
              <a:t>https://www.khronos.org/files/opengles3-quick-reference-card.pdf</a:t>
            </a:r>
            <a:endParaRPr lang="es-AR" dirty="0"/>
          </a:p>
          <a:p>
            <a:r>
              <a:rPr lang="es-ES" dirty="0">
                <a:hlinkClick r:id="rId6"/>
              </a:rPr>
              <a:t>https://www.opengl.org/sdk/docs/tutorials/ClockworkCoders/lighting.php</a:t>
            </a:r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362DE-D0EF-430B-8506-E7B4D349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85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B8516-1A7D-4125-B9E4-18C972C1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6B730F-68F6-4AE1-9BEB-F11EE3ADF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Objetivo</a:t>
            </a:r>
          </a:p>
          <a:p>
            <a:r>
              <a:rPr lang="es-AR" dirty="0"/>
              <a:t>Escena “A”</a:t>
            </a:r>
          </a:p>
          <a:p>
            <a:pPr lvl="1">
              <a:buFont typeface="+mj-lt"/>
              <a:buAutoNum type="arabicPeriod"/>
            </a:pPr>
            <a:r>
              <a:rPr lang="es-AR" dirty="0"/>
              <a:t>Objetos y materiales</a:t>
            </a:r>
          </a:p>
          <a:p>
            <a:pPr lvl="1">
              <a:buFont typeface="+mj-lt"/>
              <a:buAutoNum type="arabicPeriod"/>
            </a:pPr>
            <a:r>
              <a:rPr lang="es-AR" dirty="0"/>
              <a:t>Luces</a:t>
            </a:r>
          </a:p>
          <a:p>
            <a:r>
              <a:rPr lang="es-AR" dirty="0"/>
              <a:t>Escena “B”</a:t>
            </a:r>
          </a:p>
          <a:p>
            <a:r>
              <a:rPr lang="es-AR" dirty="0"/>
              <a:t>Fuentes</a:t>
            </a:r>
          </a:p>
          <a:p>
            <a:endParaRPr lang="es-AR" u="sng" dirty="0"/>
          </a:p>
          <a:p>
            <a:endParaRPr lang="es-A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A7B10-512B-45E5-828C-EC6BA7A3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43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F0D03-5E6D-4408-BBF6-991ADEFD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81514D-4E88-4D18-9ACC-E646656E5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Generar dos escenas compuestas por varios objetos de diferentes materiales que serán iluminados por varias luces de diferentes tipos.</a:t>
            </a:r>
          </a:p>
          <a:p>
            <a:r>
              <a:rPr lang="es-AR" dirty="0"/>
              <a:t>La escena “A” estará compuesta por 24 esferas de al menos tres materiales sobre un plano iluminado por 3 luces diferentes.</a:t>
            </a:r>
          </a:p>
          <a:p>
            <a:r>
              <a:rPr lang="es-AR" dirty="0"/>
              <a:t>La escena “B será a elección nuestra, debemos tener en cuenta la composición a fin de poder demostrar al máximo los conceptos que serán evaluados.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7BA19-CCD3-4AD9-981A-56260700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2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DA6D5-1E52-414A-800D-5A6B2788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Escena “A”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3F41B-3C55-4883-AE35-6B1D97F84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4 filas de 6 esferas cada una. Un material diferente para cada fila.</a:t>
            </a:r>
          </a:p>
          <a:p>
            <a:r>
              <a:rPr lang="es-ES" dirty="0"/>
              <a:t>Los materiales usados son: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Plata pulida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Caucho verde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Plástico rojo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Cobre pulido</a:t>
            </a:r>
          </a:p>
          <a:p>
            <a:pPr indent="-285750"/>
            <a:r>
              <a:rPr lang="es-ES" dirty="0"/>
              <a:t>Un plano blanco sobre el cual están ubicadas las esferas.</a:t>
            </a:r>
          </a:p>
          <a:p>
            <a:pPr indent="-285750"/>
            <a:r>
              <a:rPr lang="es-ES" dirty="0"/>
              <a:t>Se pude elegir 4 </a:t>
            </a:r>
            <a:r>
              <a:rPr lang="es-ES" dirty="0" err="1"/>
              <a:t>shaders</a:t>
            </a:r>
            <a:r>
              <a:rPr lang="es-ES" dirty="0"/>
              <a:t> distintos para dibujar la escena.</a:t>
            </a:r>
          </a:p>
          <a:p>
            <a:pPr indent="-285750"/>
            <a:r>
              <a:rPr lang="es-ES" dirty="0"/>
              <a:t>Se pueden modificar las constantes de material de las esferas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6CF87-514C-45C6-8001-FAC92B0C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0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5CBAA-C383-4C5D-B040-CCA5060A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Escena “A”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740BD-69A2-4E0E-A11A-CF48E18D1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luz puntual, una luz spot y una luz direccional</a:t>
            </a:r>
          </a:p>
          <a:p>
            <a:r>
              <a:rPr lang="es-ES" dirty="0"/>
              <a:t>A cada luz se le puede variar el color, o elegir algunas opciones de iluminación que se asemejan a iluminantes reales:</a:t>
            </a:r>
          </a:p>
          <a:p>
            <a:pPr lvl="1">
              <a:buFont typeface="+mj-lt"/>
              <a:buAutoNum type="arabicPeriod"/>
            </a:pPr>
            <a:r>
              <a:rPr lang="es-ES" dirty="0"/>
              <a:t>Luz solar directa</a:t>
            </a:r>
          </a:p>
          <a:p>
            <a:pPr lvl="1">
              <a:buFont typeface="+mj-lt"/>
              <a:buAutoNum type="arabicPeriod"/>
            </a:pPr>
            <a:r>
              <a:rPr lang="es-ES" dirty="0"/>
              <a:t>Luz de día nublado</a:t>
            </a:r>
          </a:p>
          <a:p>
            <a:pPr lvl="1">
              <a:buFont typeface="+mj-lt"/>
              <a:buAutoNum type="arabicPeriod"/>
            </a:pPr>
            <a:r>
              <a:rPr lang="es-ES" dirty="0"/>
              <a:t>Luz de vela</a:t>
            </a:r>
          </a:p>
          <a:p>
            <a:pPr lvl="1">
              <a:buFont typeface="+mj-lt"/>
              <a:buAutoNum type="arabicPeriod"/>
            </a:pPr>
            <a:r>
              <a:rPr lang="es-ES" dirty="0"/>
              <a:t>Luz de tungsteno de 100W</a:t>
            </a:r>
          </a:p>
          <a:p>
            <a:pPr lvl="1">
              <a:buFont typeface="+mj-lt"/>
              <a:buAutoNum type="arabicPeriod"/>
            </a:pPr>
            <a:r>
              <a:rPr lang="es-ES" dirty="0"/>
              <a:t>Luz halógena</a:t>
            </a:r>
          </a:p>
          <a:p>
            <a:pPr lvl="1">
              <a:buFont typeface="+mj-lt"/>
              <a:buAutoNum type="arabicPeriod"/>
            </a:pPr>
            <a:r>
              <a:rPr lang="es-ES" dirty="0"/>
              <a:t>Luz negra</a:t>
            </a:r>
          </a:p>
          <a:p>
            <a:endParaRPr lang="es-E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54AAF-90A2-4DE3-BE4B-35CD1DC9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6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BCADF-0041-4B74-9D64-31A5D79F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Escena “B”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2756-7009-49CA-AE55-8854C3A86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3045985" cy="3416300"/>
          </a:xfrm>
        </p:spPr>
        <p:txBody>
          <a:bodyPr/>
          <a:lstStyle/>
          <a:p>
            <a:r>
              <a:rPr lang="es-ES" dirty="0"/>
              <a:t>Un alien y una nave espacial, ubicados en una granja.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1586D-FAE2-435F-927C-1F3FE1D6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ED9C43-B367-4247-908C-C733E3674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764" y="2799896"/>
            <a:ext cx="58578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1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A317-7441-44EA-ADCF-EB4D94613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50354-31FF-4CE6-BECC-F81A00723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416300"/>
          </a:xfrm>
        </p:spPr>
        <p:txBody>
          <a:bodyPr/>
          <a:lstStyle/>
          <a:p>
            <a:r>
              <a:rPr lang="es-ES" dirty="0"/>
              <a:t>La nave espacial tiene tres luces spot de diferentes colores que apuntan hacia abajo, solapándose en el medio.</a:t>
            </a:r>
          </a:p>
          <a:p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6BCF6-8518-49D3-BD3A-A57A78E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C4D214-0DD6-46D5-9A15-8459E8BAE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691" y="3336235"/>
            <a:ext cx="528284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03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51F6-BB5C-45D8-8DEB-D0872929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7CB6C-0E04-4793-A94E-F38B769A4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nave espacial tiene tres luces spot de diferentes colores que apuntan hacia abajo, solapándose en el medio.</a:t>
            </a:r>
          </a:p>
          <a:p>
            <a:r>
              <a:rPr lang="es-ES" dirty="0"/>
              <a:t>Una luz direccional simulando la luz del día, para poder iluminar la escena fuera de los spots de la nave.</a:t>
            </a:r>
          </a:p>
          <a:p>
            <a:r>
              <a:rPr lang="es-ES" dirty="0"/>
              <a:t>La escena se dibuja con el </a:t>
            </a:r>
            <a:r>
              <a:rPr lang="es-ES" dirty="0" err="1"/>
              <a:t>shader</a:t>
            </a:r>
            <a:r>
              <a:rPr lang="es-ES" dirty="0"/>
              <a:t> que implementa el modelo de Cook-Torrance, ya que nos brindaba una buena apariencia en todos los objetos que queríamos mostrar.</a:t>
            </a:r>
          </a:p>
          <a:p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A321F-3242-4BA6-B23D-33453A304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12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41B6D-1EE4-4CE4-AE6D-04A9D740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7FFAE8-165D-44AD-B2B8-70FFB9A41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/>
          </a:bodyPr>
          <a:lstStyle/>
          <a:p>
            <a:r>
              <a:rPr lang="es-AR" dirty="0">
                <a:hlinkClick r:id="rId2"/>
              </a:rPr>
              <a:t>https://free3d.com/es/modelo-3d/low-poly-tree-73217.html</a:t>
            </a:r>
            <a:endParaRPr lang="es-AR" dirty="0"/>
          </a:p>
          <a:p>
            <a:r>
              <a:rPr lang="es-AR" dirty="0">
                <a:hlinkClick r:id="rId3"/>
              </a:rPr>
              <a:t>https://www.blendswap.com/blends/view/25065</a:t>
            </a:r>
            <a:endParaRPr lang="es-AR" dirty="0"/>
          </a:p>
          <a:p>
            <a:r>
              <a:rPr lang="es-AR" dirty="0">
                <a:hlinkClick r:id="rId4"/>
              </a:rPr>
              <a:t>https://www.turbosquid.com/3d-models/3d-dame-tu-cosita-model-1346181</a:t>
            </a:r>
            <a:endParaRPr lang="es-AR" dirty="0"/>
          </a:p>
          <a:p>
            <a:r>
              <a:rPr lang="es-AR" dirty="0">
                <a:hlinkClick r:id="rId5"/>
              </a:rPr>
              <a:t>https://free3d.com/es/modelo-3d/mother-ship-alien-space-ship-326897.html</a:t>
            </a:r>
            <a:endParaRPr lang="es-AR" dirty="0"/>
          </a:p>
          <a:p>
            <a:r>
              <a:rPr lang="es-AR" dirty="0">
                <a:hlinkClick r:id="rId6"/>
              </a:rPr>
              <a:t>https://www.blendswap.com/blends/view/62303</a:t>
            </a:r>
            <a:endParaRPr lang="es-AR" dirty="0"/>
          </a:p>
          <a:p>
            <a:r>
              <a:rPr lang="es-AR" dirty="0">
                <a:hlinkClick r:id="rId7"/>
              </a:rPr>
              <a:t>https://www.turbosquid.com/3d-models/3ds-max-flashlight-modelled/911909</a:t>
            </a:r>
            <a:endParaRPr lang="es-A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1943B-68A3-40C9-A5AD-41FD0FA0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06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144</TotalTime>
  <Words>507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Sala de reuniones Ion</vt:lpstr>
      <vt:lpstr>Proyecto 2</vt:lpstr>
      <vt:lpstr>Contenido</vt:lpstr>
      <vt:lpstr>Objetivo</vt:lpstr>
      <vt:lpstr>Escena “A”</vt:lpstr>
      <vt:lpstr>Escena “A”</vt:lpstr>
      <vt:lpstr>Escena “B”</vt:lpstr>
      <vt:lpstr>PowerPoint Presentation</vt:lpstr>
      <vt:lpstr>PowerPoint Presentation</vt:lpstr>
      <vt:lpstr>Fuentes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2</dc:title>
  <dc:creator>Nicolas Landau</dc:creator>
  <cp:lastModifiedBy>Nicolas Landau</cp:lastModifiedBy>
  <cp:revision>24</cp:revision>
  <dcterms:created xsi:type="dcterms:W3CDTF">2019-05-16T16:41:02Z</dcterms:created>
  <dcterms:modified xsi:type="dcterms:W3CDTF">2019-05-17T04:56:26Z</dcterms:modified>
</cp:coreProperties>
</file>