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Landau" userId="bfa53a309f3daf52" providerId="LiveId" clId="{EB88225E-ABD0-497B-9BB7-ED53C98E8DE2}"/>
    <pc:docChg chg="undo custSel addSld modSld">
      <pc:chgData name="Nicolas Landau" userId="bfa53a309f3daf52" providerId="LiveId" clId="{EB88225E-ABD0-497B-9BB7-ED53C98E8DE2}" dt="2019-06-07T03:20:35.393" v="529" actId="2710"/>
      <pc:docMkLst>
        <pc:docMk/>
      </pc:docMkLst>
      <pc:sldChg chg="addSp delSp modSp add">
        <pc:chgData name="Nicolas Landau" userId="bfa53a309f3daf52" providerId="LiveId" clId="{EB88225E-ABD0-497B-9BB7-ED53C98E8DE2}" dt="2019-06-07T03:08:24.351" v="449" actId="1076"/>
        <pc:sldMkLst>
          <pc:docMk/>
          <pc:sldMk cId="2448104253" sldId="258"/>
        </pc:sldMkLst>
        <pc:spChg chg="mod">
          <ac:chgData name="Nicolas Landau" userId="bfa53a309f3daf52" providerId="LiveId" clId="{EB88225E-ABD0-497B-9BB7-ED53C98E8DE2}" dt="2019-06-07T02:55:56.734" v="14" actId="20577"/>
          <ac:spMkLst>
            <pc:docMk/>
            <pc:sldMk cId="2448104253" sldId="258"/>
            <ac:spMk id="2" creationId="{28C2CD58-C291-4A01-974E-C2E98556DA43}"/>
          </ac:spMkLst>
        </pc:spChg>
        <pc:spChg chg="del">
          <ac:chgData name="Nicolas Landau" userId="bfa53a309f3daf52" providerId="LiveId" clId="{EB88225E-ABD0-497B-9BB7-ED53C98E8DE2}" dt="2019-06-07T02:55:26.767" v="9"/>
          <ac:spMkLst>
            <pc:docMk/>
            <pc:sldMk cId="2448104253" sldId="258"/>
            <ac:spMk id="3" creationId="{EAE44CA2-026E-4901-9357-904E26C2CF08}"/>
          </ac:spMkLst>
        </pc:spChg>
        <pc:spChg chg="add del mod">
          <ac:chgData name="Nicolas Landau" userId="bfa53a309f3daf52" providerId="LiveId" clId="{EB88225E-ABD0-497B-9BB7-ED53C98E8DE2}" dt="2019-06-07T02:57:17.509" v="30"/>
          <ac:spMkLst>
            <pc:docMk/>
            <pc:sldMk cId="2448104253" sldId="258"/>
            <ac:spMk id="6" creationId="{E414DCA8-3E7C-4A82-85AF-E09D28EB4688}"/>
          </ac:spMkLst>
        </pc:spChg>
        <pc:spChg chg="add del mod">
          <ac:chgData name="Nicolas Landau" userId="bfa53a309f3daf52" providerId="LiveId" clId="{EB88225E-ABD0-497B-9BB7-ED53C98E8DE2}" dt="2019-06-07T03:07:34.435" v="435" actId="478"/>
          <ac:spMkLst>
            <pc:docMk/>
            <pc:sldMk cId="2448104253" sldId="258"/>
            <ac:spMk id="7" creationId="{DB7F2C30-C64D-4E80-A7B0-48076C848D9F}"/>
          </ac:spMkLst>
        </pc:spChg>
        <pc:spChg chg="add mod">
          <ac:chgData name="Nicolas Landau" userId="bfa53a309f3daf52" providerId="LiveId" clId="{EB88225E-ABD0-497B-9BB7-ED53C98E8DE2}" dt="2019-06-07T03:08:24.351" v="449" actId="1076"/>
          <ac:spMkLst>
            <pc:docMk/>
            <pc:sldMk cId="2448104253" sldId="258"/>
            <ac:spMk id="8" creationId="{CCE4FDD2-8583-4193-8185-605738BDB07D}"/>
          </ac:spMkLst>
        </pc:spChg>
        <pc:picChg chg="add mod">
          <ac:chgData name="Nicolas Landau" userId="bfa53a309f3daf52" providerId="LiveId" clId="{EB88225E-ABD0-497B-9BB7-ED53C98E8DE2}" dt="2019-06-07T02:56:42.088" v="17" actId="1076"/>
          <ac:picMkLst>
            <pc:docMk/>
            <pc:sldMk cId="2448104253" sldId="258"/>
            <ac:picMk id="5" creationId="{9CC00EC0-D631-452B-B912-1EE8B67CEA95}"/>
          </ac:picMkLst>
        </pc:picChg>
      </pc:sldChg>
      <pc:sldChg chg="addSp modSp add">
        <pc:chgData name="Nicolas Landau" userId="bfa53a309f3daf52" providerId="LiveId" clId="{EB88225E-ABD0-497B-9BB7-ED53C98E8DE2}" dt="2019-06-07T03:08:29.650" v="451" actId="14100"/>
        <pc:sldMkLst>
          <pc:docMk/>
          <pc:sldMk cId="1322089128" sldId="259"/>
        </pc:sldMkLst>
        <pc:spChg chg="mod">
          <ac:chgData name="Nicolas Landau" userId="bfa53a309f3daf52" providerId="LiveId" clId="{EB88225E-ABD0-497B-9BB7-ED53C98E8DE2}" dt="2019-06-07T03:01:02.666" v="196" actId="20577"/>
          <ac:spMkLst>
            <pc:docMk/>
            <pc:sldMk cId="1322089128" sldId="259"/>
            <ac:spMk id="2" creationId="{21C18F52-EE13-4F34-81C6-757ACACFADB8}"/>
          </ac:spMkLst>
        </pc:spChg>
        <pc:spChg chg="mod">
          <ac:chgData name="Nicolas Landau" userId="bfa53a309f3daf52" providerId="LiveId" clId="{EB88225E-ABD0-497B-9BB7-ED53C98E8DE2}" dt="2019-06-07T03:08:29.650" v="451" actId="14100"/>
          <ac:spMkLst>
            <pc:docMk/>
            <pc:sldMk cId="1322089128" sldId="259"/>
            <ac:spMk id="3" creationId="{F4597C84-D3C7-4BFE-A3E7-0EF3510CF531}"/>
          </ac:spMkLst>
        </pc:spChg>
        <pc:picChg chg="add mod">
          <ac:chgData name="Nicolas Landau" userId="bfa53a309f3daf52" providerId="LiveId" clId="{EB88225E-ABD0-497B-9BB7-ED53C98E8DE2}" dt="2019-06-07T03:04:08.467" v="199" actId="14100"/>
          <ac:picMkLst>
            <pc:docMk/>
            <pc:sldMk cId="1322089128" sldId="259"/>
            <ac:picMk id="5" creationId="{646A2EB1-17CE-48F1-8558-FB3DAE00E7DD}"/>
          </ac:picMkLst>
        </pc:picChg>
      </pc:sldChg>
      <pc:sldChg chg="delSp modSp add">
        <pc:chgData name="Nicolas Landau" userId="bfa53a309f3daf52" providerId="LiveId" clId="{EB88225E-ABD0-497B-9BB7-ED53C98E8DE2}" dt="2019-06-07T03:16:12.608" v="480" actId="20577"/>
        <pc:sldMkLst>
          <pc:docMk/>
          <pc:sldMk cId="4031292444" sldId="260"/>
        </pc:sldMkLst>
        <pc:spChg chg="del">
          <ac:chgData name="Nicolas Landau" userId="bfa53a309f3daf52" providerId="LiveId" clId="{EB88225E-ABD0-497B-9BB7-ED53C98E8DE2}" dt="2019-06-07T03:11:09.292" v="453" actId="478"/>
          <ac:spMkLst>
            <pc:docMk/>
            <pc:sldMk cId="4031292444" sldId="260"/>
            <ac:spMk id="2" creationId="{219C0D7E-5D20-4137-B763-B0C569874244}"/>
          </ac:spMkLst>
        </pc:spChg>
        <pc:spChg chg="mod">
          <ac:chgData name="Nicolas Landau" userId="bfa53a309f3daf52" providerId="LiveId" clId="{EB88225E-ABD0-497B-9BB7-ED53C98E8DE2}" dt="2019-06-07T03:16:12.608" v="480" actId="20577"/>
          <ac:spMkLst>
            <pc:docMk/>
            <pc:sldMk cId="4031292444" sldId="260"/>
            <ac:spMk id="3" creationId="{BCC59AA3-C959-4486-8F76-6D94B6D56189}"/>
          </ac:spMkLst>
        </pc:spChg>
      </pc:sldChg>
      <pc:sldChg chg="modSp add">
        <pc:chgData name="Nicolas Landau" userId="bfa53a309f3daf52" providerId="LiveId" clId="{EB88225E-ABD0-497B-9BB7-ED53C98E8DE2}" dt="2019-06-07T03:20:35.393" v="529" actId="2710"/>
        <pc:sldMkLst>
          <pc:docMk/>
          <pc:sldMk cId="900546030" sldId="261"/>
        </pc:sldMkLst>
        <pc:spChg chg="mod">
          <ac:chgData name="Nicolas Landau" userId="bfa53a309f3daf52" providerId="LiveId" clId="{EB88225E-ABD0-497B-9BB7-ED53C98E8DE2}" dt="2019-06-07T03:20:09.235" v="490" actId="20577"/>
          <ac:spMkLst>
            <pc:docMk/>
            <pc:sldMk cId="900546030" sldId="261"/>
            <ac:spMk id="2" creationId="{B2B93E13-B194-4BEA-AC1B-CD8892760DED}"/>
          </ac:spMkLst>
        </pc:spChg>
        <pc:spChg chg="mod">
          <ac:chgData name="Nicolas Landau" userId="bfa53a309f3daf52" providerId="LiveId" clId="{EB88225E-ABD0-497B-9BB7-ED53C98E8DE2}" dt="2019-06-07T03:20:35.393" v="529" actId="2710"/>
          <ac:spMkLst>
            <pc:docMk/>
            <pc:sldMk cId="900546030" sldId="261"/>
            <ac:spMk id="3" creationId="{A49321C2-0093-46BD-A672-84D7E341C0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EB94D-BA33-43AB-99EB-99C44226E6E8}" type="datetimeFigureOut">
              <a:rPr lang="es-AR" smtClean="0"/>
              <a:t>6/6/2019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3918E-7EB2-46E7-AB16-252C30A8B8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525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F74768-B806-4C88-9A6B-17E300CB48F3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CE6F-2DD3-4906-8C8B-5BA4AB67D608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0186-8CDB-4930-8738-224ED73E52D8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5C8D-59D0-42D2-9645-75E1B718A6F7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99CDB-EEED-4127-A463-9280E58A52C3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0AC-0E93-4E74-8053-B08C846D1B4D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D66-81E7-456D-9A12-94FAB359EE06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00BD-45B3-4F78-A33C-24D29BB57A0C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E5FD-F618-42D0-AD43-D22FE3E92E0A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007490-F8EF-40BF-AA74-638E252CFEA3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E110E2-7A62-43AF-96D7-B1A64EC89746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9064FF-8EBB-4738-B707-1DF0B5D89A06}" type="datetime1">
              <a:rPr lang="en-US" smtClean="0"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rbosquid.com/FullPreview/Index.cfm/ID/485023" TargetMode="External"/><Relationship Id="rId3" Type="http://schemas.openxmlformats.org/officeDocument/2006/relationships/hyperlink" Target="http://www.opengl-tutorial.org/intermediate-tutorials/tutorial-13-normal-mapping/" TargetMode="External"/><Relationship Id="rId7" Type="http://schemas.openxmlformats.org/officeDocument/2006/relationships/hyperlink" Target="https://www.blendswap.com/blends/view/25065" TargetMode="External"/><Relationship Id="rId2" Type="http://schemas.openxmlformats.org/officeDocument/2006/relationships/hyperlink" Target="https://cpetry.github.io/NormalMap-Onli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bookofshaders.com/11/" TargetMode="External"/><Relationship Id="rId5" Type="http://schemas.openxmlformats.org/officeDocument/2006/relationships/hyperlink" Target="http://www.tinysg.de/techGuides/tg1_proceduralMarble.html" TargetMode="External"/><Relationship Id="rId10" Type="http://schemas.openxmlformats.org/officeDocument/2006/relationships/hyperlink" Target="https://www.turbosquid.com/FullPreview/Index.cfm/ID/1086704" TargetMode="External"/><Relationship Id="rId4" Type="http://schemas.openxmlformats.org/officeDocument/2006/relationships/hyperlink" Target="https://github.com/computacion-grafica-uns/6-Aplicando-texturas" TargetMode="External"/><Relationship Id="rId9" Type="http://schemas.openxmlformats.org/officeDocument/2006/relationships/hyperlink" Target="https://www.turbosquid.com/FullPreview/Index.cfm/ID/10810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6DCD9-11C6-4D0E-8CAE-2736D9D95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3: Texturas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73D8A9-FABB-4FEF-942C-AF6F9BEFC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5142451"/>
            <a:ext cx="6831673" cy="554406"/>
          </a:xfrm>
        </p:spPr>
        <p:txBody>
          <a:bodyPr>
            <a:normAutofit fontScale="70000" lnSpcReduction="20000"/>
          </a:bodyPr>
          <a:lstStyle/>
          <a:p>
            <a:r>
              <a:rPr lang="es-AR" dirty="0"/>
              <a:t>Landau Nicolas</a:t>
            </a:r>
          </a:p>
          <a:p>
            <a:r>
              <a:rPr lang="es-AR" dirty="0" err="1"/>
              <a:t>Mignucci</a:t>
            </a:r>
            <a:r>
              <a:rPr lang="es-AR" dirty="0"/>
              <a:t> Bruno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666CBF-8F8C-4EBC-B463-563CE8C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3E13-B194-4BEA-AC1B-CD889276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321C2-0093-46BD-A672-84D7E341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AR" dirty="0"/>
              <a:t>Motivaciones</a:t>
            </a:r>
          </a:p>
          <a:p>
            <a:pPr>
              <a:lnSpc>
                <a:spcPct val="200000"/>
              </a:lnSpc>
            </a:pPr>
            <a:r>
              <a:rPr lang="es-AR" dirty="0"/>
              <a:t>Escena A</a:t>
            </a:r>
          </a:p>
          <a:p>
            <a:pPr>
              <a:lnSpc>
                <a:spcPct val="200000"/>
              </a:lnSpc>
            </a:pPr>
            <a:r>
              <a:rPr lang="es-AR" dirty="0"/>
              <a:t>Escena B</a:t>
            </a:r>
          </a:p>
          <a:p>
            <a:pPr>
              <a:lnSpc>
                <a:spcPct val="200000"/>
              </a:lnSpc>
            </a:pPr>
            <a:r>
              <a:rPr lang="es-AR" dirty="0"/>
              <a:t>Fuentes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CD2BA6-D730-4210-87C1-39F2DDDF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4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63648-9F2B-42BC-9885-38DCCD02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Motivación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D6918-17A0-4467-99C0-235A0518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Generar una escena mas realista utilizando texturas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DEBABD-B5AB-4F7B-A879-AC45690C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053ABE2-5017-45C7-B816-89223CB8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062486"/>
            <a:ext cx="5638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CD58-C291-4A01-974E-C2E98556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Escena 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C00EC0-D631-452B-B912-1EE8B67C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1131418"/>
            <a:ext cx="5321968" cy="532196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DAEE6-0A06-4666-865C-CF4C2860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CE4FDD2-8583-4193-8185-605738BDB07D}"/>
              </a:ext>
            </a:extLst>
          </p:cNvPr>
          <p:cNvSpPr txBox="1">
            <a:spLocks/>
          </p:cNvSpPr>
          <p:nvPr/>
        </p:nvSpPr>
        <p:spPr>
          <a:xfrm>
            <a:off x="1371600" y="1443789"/>
            <a:ext cx="2939716" cy="500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s-AR" dirty="0"/>
              <a:t>6 Pelotas de golf</a:t>
            </a:r>
          </a:p>
          <a:p>
            <a:pPr>
              <a:lnSpc>
                <a:spcPct val="250000"/>
              </a:lnSpc>
            </a:pPr>
            <a:r>
              <a:rPr lang="es-AR" dirty="0"/>
              <a:t>6 Esferas de madera</a:t>
            </a:r>
          </a:p>
          <a:p>
            <a:pPr>
              <a:lnSpc>
                <a:spcPct val="250000"/>
              </a:lnSpc>
            </a:pPr>
            <a:r>
              <a:rPr lang="es-AR" dirty="0"/>
              <a:t>6 Esferas de oro</a:t>
            </a:r>
          </a:p>
          <a:p>
            <a:pPr>
              <a:lnSpc>
                <a:spcPct val="250000"/>
              </a:lnSpc>
            </a:pPr>
            <a:r>
              <a:rPr lang="es-AR" dirty="0"/>
              <a:t>6 Planetas Mercurio</a:t>
            </a:r>
          </a:p>
          <a:p>
            <a:pPr>
              <a:lnSpc>
                <a:spcPct val="250000"/>
              </a:lnSpc>
            </a:pPr>
            <a:r>
              <a:rPr lang="es-AR" dirty="0"/>
              <a:t>Piso de mármol</a:t>
            </a:r>
          </a:p>
        </p:txBody>
      </p:sp>
    </p:spTree>
    <p:extLst>
      <p:ext uri="{BB962C8B-B14F-4D97-AF65-F5344CB8AC3E}">
        <p14:creationId xmlns:p14="http://schemas.microsoft.com/office/powerpoint/2010/main" val="24481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18F52-EE13-4F34-81C6-757ACACF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Escena 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97C84-D3C7-4BFE-A3E7-0EF3510C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414337" cy="4423611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Ufo</a:t>
            </a:r>
          </a:p>
          <a:p>
            <a:r>
              <a:rPr lang="es-AR" dirty="0"/>
              <a:t>Alien</a:t>
            </a:r>
          </a:p>
          <a:p>
            <a:r>
              <a:rPr lang="es-AR" dirty="0"/>
              <a:t>Granero</a:t>
            </a:r>
          </a:p>
          <a:p>
            <a:r>
              <a:rPr lang="es-AR" dirty="0"/>
              <a:t>Silo</a:t>
            </a:r>
          </a:p>
          <a:p>
            <a:r>
              <a:rPr lang="es-AR" dirty="0"/>
              <a:t>Tractor</a:t>
            </a:r>
          </a:p>
          <a:p>
            <a:r>
              <a:rPr lang="es-AR" dirty="0"/>
              <a:t>Farol</a:t>
            </a:r>
          </a:p>
          <a:p>
            <a:r>
              <a:rPr lang="es-AR" dirty="0"/>
              <a:t>Arboles</a:t>
            </a:r>
          </a:p>
          <a:p>
            <a:r>
              <a:rPr lang="es-AR" dirty="0"/>
              <a:t>Piedras</a:t>
            </a:r>
          </a:p>
          <a:p>
            <a:r>
              <a:rPr lang="es-AR" dirty="0"/>
              <a:t>Maderas</a:t>
            </a:r>
          </a:p>
          <a:p>
            <a:r>
              <a:rPr lang="es-AR" dirty="0"/>
              <a:t>Cielo</a:t>
            </a:r>
          </a:p>
          <a:p>
            <a:r>
              <a:rPr lang="es-AR" dirty="0"/>
              <a:t>Piso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45B8FE-DCA1-44BE-B853-886457B7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6A2EB1-17CE-48F1-8558-FB3DAE00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990600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59AA3-C959-4486-8F76-6D94B6D5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77516"/>
            <a:ext cx="9601200" cy="58758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hlinkClick r:id="rId2"/>
              </a:rPr>
              <a:t>https://cpetry.github.io/NormalMap-Online/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hlinkClick r:id="rId3"/>
              </a:rPr>
              <a:t>http://www.opengl-tutorial.org/intermediate-tutorials/tutorial-13-normal-mapping/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hlinkClick r:id="rId4"/>
              </a:rPr>
              <a:t>https://github.com/computacion-grafica-uns/6-Aplicando-texturas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hlinkClick r:id="rId5"/>
              </a:rPr>
              <a:t>http://www.tinysg.de/techGuides/tg1_proceduralMarble.html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hlinkClick r:id="rId6"/>
              </a:rPr>
              <a:t>https://thebookofshaders.com/11/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hlinkClick r:id="rId7"/>
              </a:rPr>
              <a:t>https://www.blendswap.com/blends/view/25065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hlinkClick r:id="rId8"/>
              </a:rPr>
              <a:t>https://www.turbosquid.com/FullPreview/Index.cfm/ID/485023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hlinkClick r:id="rId9"/>
              </a:rPr>
              <a:t>https://www.turbosquid.com/FullPreview/Index.cfm/ID/1081073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hlinkClick r:id="rId10"/>
              </a:rPr>
              <a:t>https://www.turbosquid.com/FullPreview/Index.cfm/ID/1086704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A7F8AC-3DB9-4451-90FB-A48D7ABB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9244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222</TotalTime>
  <Words>180</Words>
  <Application>Microsoft Office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Wingdings</vt:lpstr>
      <vt:lpstr>Recorte</vt:lpstr>
      <vt:lpstr>Proyecto 3: Texturas</vt:lpstr>
      <vt:lpstr>Contenido</vt:lpstr>
      <vt:lpstr>Motivación </vt:lpstr>
      <vt:lpstr>Escena A</vt:lpstr>
      <vt:lpstr>Escena 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3: Texturas</dc:title>
  <dc:creator>Nicolas Landau</dc:creator>
  <cp:lastModifiedBy>Nicolas Landau</cp:lastModifiedBy>
  <cp:revision>6</cp:revision>
  <dcterms:created xsi:type="dcterms:W3CDTF">2019-06-06T23:40:01Z</dcterms:created>
  <dcterms:modified xsi:type="dcterms:W3CDTF">2019-06-07T03:22:25Z</dcterms:modified>
</cp:coreProperties>
</file>