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71" r:id="rId3"/>
    <p:sldId id="257" r:id="rId4"/>
    <p:sldId id="258" r:id="rId5"/>
    <p:sldId id="259" r:id="rId6"/>
    <p:sldId id="260" r:id="rId7"/>
    <p:sldId id="261" r:id="rId8"/>
    <p:sldId id="270" r:id="rId9"/>
    <p:sldId id="263"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Landau" initials="NL" lastIdx="11" clrIdx="0">
    <p:extLst>
      <p:ext uri="{19B8F6BF-5375-455C-9EA6-DF929625EA0E}">
        <p15:presenceInfo xmlns:p15="http://schemas.microsoft.com/office/powerpoint/2012/main" userId="bfa53a309f3daf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0" autoAdjust="0"/>
  </p:normalViewPr>
  <p:slideViewPr>
    <p:cSldViewPr snapToGrid="0">
      <p:cViewPr varScale="1">
        <p:scale>
          <a:sx n="108" d="100"/>
          <a:sy n="108" d="100"/>
        </p:scale>
        <p:origin x="65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Landau" userId="bfa53a309f3daf52" providerId="LiveId" clId="{8710BC7A-2CEF-4A4B-BB60-45D71B5C58A8}"/>
    <pc:docChg chg="custSel addSld modSld">
      <pc:chgData name="Nicolas Landau" userId="bfa53a309f3daf52" providerId="LiveId" clId="{8710BC7A-2CEF-4A4B-BB60-45D71B5C58A8}" dt="2019-04-10T14:03:18.159" v="430" actId="20577"/>
      <pc:docMkLst>
        <pc:docMk/>
      </pc:docMkLst>
      <pc:sldChg chg="addCm delCm modCm">
        <pc:chgData name="Nicolas Landau" userId="bfa53a309f3daf52" providerId="LiveId" clId="{8710BC7A-2CEF-4A4B-BB60-45D71B5C58A8}" dt="2019-04-06T14:22:15.291" v="4"/>
        <pc:sldMkLst>
          <pc:docMk/>
          <pc:sldMk cId="3550573057" sldId="258"/>
        </pc:sldMkLst>
      </pc:sldChg>
      <pc:sldChg chg="addCm modCm">
        <pc:chgData name="Nicolas Landau" userId="bfa53a309f3daf52" providerId="LiveId" clId="{8710BC7A-2CEF-4A4B-BB60-45D71B5C58A8}" dt="2019-04-06T14:22:31.831" v="6"/>
        <pc:sldMkLst>
          <pc:docMk/>
          <pc:sldMk cId="1176345481" sldId="259"/>
        </pc:sldMkLst>
      </pc:sldChg>
      <pc:sldChg chg="addCm modCm">
        <pc:chgData name="Nicolas Landau" userId="bfa53a309f3daf52" providerId="LiveId" clId="{8710BC7A-2CEF-4A4B-BB60-45D71B5C58A8}" dt="2019-04-06T14:22:43.080" v="8"/>
        <pc:sldMkLst>
          <pc:docMk/>
          <pc:sldMk cId="4130920953" sldId="260"/>
        </pc:sldMkLst>
      </pc:sldChg>
      <pc:sldChg chg="modSp addCm modCm">
        <pc:chgData name="Nicolas Landau" userId="bfa53a309f3daf52" providerId="LiveId" clId="{8710BC7A-2CEF-4A4B-BB60-45D71B5C58A8}" dt="2019-04-10T13:58:16.779" v="356" actId="20577"/>
        <pc:sldMkLst>
          <pc:docMk/>
          <pc:sldMk cId="893980227" sldId="262"/>
        </pc:sldMkLst>
        <pc:spChg chg="mod">
          <ac:chgData name="Nicolas Landau" userId="bfa53a309f3daf52" providerId="LiveId" clId="{8710BC7A-2CEF-4A4B-BB60-45D71B5C58A8}" dt="2019-04-10T13:58:16.779" v="356" actId="20577"/>
          <ac:spMkLst>
            <pc:docMk/>
            <pc:sldMk cId="893980227" sldId="262"/>
            <ac:spMk id="3" creationId="{0A0E43E7-00C0-413C-806F-ABA66DD10EF4}"/>
          </ac:spMkLst>
        </pc:spChg>
      </pc:sldChg>
      <pc:sldChg chg="addCm modCm">
        <pc:chgData name="Nicolas Landau" userId="bfa53a309f3daf52" providerId="LiveId" clId="{8710BC7A-2CEF-4A4B-BB60-45D71B5C58A8}" dt="2019-04-06T14:23:17.422" v="12"/>
        <pc:sldMkLst>
          <pc:docMk/>
          <pc:sldMk cId="3191934048" sldId="263"/>
        </pc:sldMkLst>
      </pc:sldChg>
      <pc:sldChg chg="modSp addCm modCm">
        <pc:chgData name="Nicolas Landau" userId="bfa53a309f3daf52" providerId="LiveId" clId="{8710BC7A-2CEF-4A4B-BB60-45D71B5C58A8}" dt="2019-04-10T13:57:15.357" v="331" actId="313"/>
        <pc:sldMkLst>
          <pc:docMk/>
          <pc:sldMk cId="3394608465" sldId="264"/>
        </pc:sldMkLst>
        <pc:spChg chg="mod">
          <ac:chgData name="Nicolas Landau" userId="bfa53a309f3daf52" providerId="LiveId" clId="{8710BC7A-2CEF-4A4B-BB60-45D71B5C58A8}" dt="2019-04-10T13:57:15.357" v="331" actId="313"/>
          <ac:spMkLst>
            <pc:docMk/>
            <pc:sldMk cId="3394608465" sldId="264"/>
            <ac:spMk id="3" creationId="{6906142A-1AC2-4129-BC7F-BED848A3F55C}"/>
          </ac:spMkLst>
        </pc:spChg>
      </pc:sldChg>
      <pc:sldChg chg="modSp addCm modCm">
        <pc:chgData name="Nicolas Landau" userId="bfa53a309f3daf52" providerId="LiveId" clId="{8710BC7A-2CEF-4A4B-BB60-45D71B5C58A8}" dt="2019-04-10T13:57:22.462" v="332" actId="313"/>
        <pc:sldMkLst>
          <pc:docMk/>
          <pc:sldMk cId="2382999946" sldId="265"/>
        </pc:sldMkLst>
        <pc:spChg chg="mod">
          <ac:chgData name="Nicolas Landau" userId="bfa53a309f3daf52" providerId="LiveId" clId="{8710BC7A-2CEF-4A4B-BB60-45D71B5C58A8}" dt="2019-04-10T13:57:22.462" v="332" actId="313"/>
          <ac:spMkLst>
            <pc:docMk/>
            <pc:sldMk cId="2382999946" sldId="265"/>
            <ac:spMk id="2" creationId="{09652B38-918C-40E5-9EF5-806E81057EF9}"/>
          </ac:spMkLst>
        </pc:spChg>
      </pc:sldChg>
      <pc:sldChg chg="addCm modCm">
        <pc:chgData name="Nicolas Landau" userId="bfa53a309f3daf52" providerId="LiveId" clId="{8710BC7A-2CEF-4A4B-BB60-45D71B5C58A8}" dt="2019-04-06T14:24:41.847" v="18"/>
        <pc:sldMkLst>
          <pc:docMk/>
          <pc:sldMk cId="4078597100" sldId="266"/>
        </pc:sldMkLst>
      </pc:sldChg>
      <pc:sldChg chg="addCm modCm">
        <pc:chgData name="Nicolas Landau" userId="bfa53a309f3daf52" providerId="LiveId" clId="{8710BC7A-2CEF-4A4B-BB60-45D71B5C58A8}" dt="2019-04-06T14:25:03.025" v="20"/>
        <pc:sldMkLst>
          <pc:docMk/>
          <pc:sldMk cId="541686055" sldId="267"/>
        </pc:sldMkLst>
      </pc:sldChg>
      <pc:sldChg chg="modSp addCm modCm">
        <pc:chgData name="Nicolas Landau" userId="bfa53a309f3daf52" providerId="LiveId" clId="{8710BC7A-2CEF-4A4B-BB60-45D71B5C58A8}" dt="2019-04-10T14:03:18.159" v="430" actId="20577"/>
        <pc:sldMkLst>
          <pc:docMk/>
          <pc:sldMk cId="496693355" sldId="268"/>
        </pc:sldMkLst>
        <pc:spChg chg="mod">
          <ac:chgData name="Nicolas Landau" userId="bfa53a309f3daf52" providerId="LiveId" clId="{8710BC7A-2CEF-4A4B-BB60-45D71B5C58A8}" dt="2019-04-10T14:03:18.159" v="430" actId="20577"/>
          <ac:spMkLst>
            <pc:docMk/>
            <pc:sldMk cId="496693355" sldId="268"/>
            <ac:spMk id="3" creationId="{C0240BFC-7FBB-48C6-9E28-D475465DD7EE}"/>
          </ac:spMkLst>
        </pc:spChg>
      </pc:sldChg>
      <pc:sldChg chg="modSp add">
        <pc:chgData name="Nicolas Landau" userId="bfa53a309f3daf52" providerId="LiveId" clId="{8710BC7A-2CEF-4A4B-BB60-45D71B5C58A8}" dt="2019-04-10T13:29:05.798" v="274" actId="313"/>
        <pc:sldMkLst>
          <pc:docMk/>
          <pc:sldMk cId="3470160371" sldId="271"/>
        </pc:sldMkLst>
        <pc:spChg chg="mod">
          <ac:chgData name="Nicolas Landau" userId="bfa53a309f3daf52" providerId="LiveId" clId="{8710BC7A-2CEF-4A4B-BB60-45D71B5C58A8}" dt="2019-04-10T13:26:38.392" v="36" actId="20577"/>
          <ac:spMkLst>
            <pc:docMk/>
            <pc:sldMk cId="3470160371" sldId="271"/>
            <ac:spMk id="2" creationId="{CCF56105-623D-4CAC-A579-55BC8FFFAE96}"/>
          </ac:spMkLst>
        </pc:spChg>
        <pc:spChg chg="mod">
          <ac:chgData name="Nicolas Landau" userId="bfa53a309f3daf52" providerId="LiveId" clId="{8710BC7A-2CEF-4A4B-BB60-45D71B5C58A8}" dt="2019-04-10T13:29:05.798" v="274" actId="313"/>
          <ac:spMkLst>
            <pc:docMk/>
            <pc:sldMk cId="3470160371" sldId="271"/>
            <ac:spMk id="3" creationId="{9D3D5DF6-DE7C-4BFE-9113-6716663D0EAD}"/>
          </ac:spMkLst>
        </pc:spChg>
      </pc:sldChg>
    </pc:docChg>
  </pc:docChgLst>
  <pc:docChgLst>
    <pc:chgData name="Nicolas Landau" userId="bfa53a309f3daf52" providerId="LiveId" clId="{785059F0-B6EB-473A-8C81-3A658290E7E7}"/>
    <pc:docChg chg="undo custSel addSld modSld">
      <pc:chgData name="Nicolas Landau" userId="bfa53a309f3daf52" providerId="LiveId" clId="{785059F0-B6EB-473A-8C81-3A658290E7E7}" dt="2019-04-06T22:35:05.285" v="123"/>
      <pc:docMkLst>
        <pc:docMk/>
      </pc:docMkLst>
      <pc:sldChg chg="modSp add">
        <pc:chgData name="Nicolas Landau" userId="bfa53a309f3daf52" providerId="LiveId" clId="{785059F0-B6EB-473A-8C81-3A658290E7E7}" dt="2019-04-06T22:35:05.285" v="123"/>
        <pc:sldMkLst>
          <pc:docMk/>
          <pc:sldMk cId="1075422473" sldId="269"/>
        </pc:sldMkLst>
        <pc:spChg chg="mod">
          <ac:chgData name="Nicolas Landau" userId="bfa53a309f3daf52" providerId="LiveId" clId="{785059F0-B6EB-473A-8C81-3A658290E7E7}" dt="2019-04-06T22:25:38.951" v="81" actId="20577"/>
          <ac:spMkLst>
            <pc:docMk/>
            <pc:sldMk cId="1075422473" sldId="269"/>
            <ac:spMk id="2" creationId="{022BE95B-0CE7-40F0-AABE-A8F3B4A6A084}"/>
          </ac:spMkLst>
        </pc:spChg>
        <pc:spChg chg="mod">
          <ac:chgData name="Nicolas Landau" userId="bfa53a309f3daf52" providerId="LiveId" clId="{785059F0-B6EB-473A-8C81-3A658290E7E7}" dt="2019-04-06T22:35:05.285" v="123"/>
          <ac:spMkLst>
            <pc:docMk/>
            <pc:sldMk cId="1075422473" sldId="269"/>
            <ac:spMk id="3" creationId="{19630886-6F63-4874-9B89-597BEF268D87}"/>
          </ac:spMkLst>
        </pc:spChg>
      </pc:sldChg>
    </pc:docChg>
  </pc:docChgLst>
  <pc:docChgLst>
    <pc:chgData name="Nicolas Landau" userId="bfa53a309f3daf52" providerId="LiveId" clId="{2D90F682-E615-4F0E-9C03-D0A98FD9B959}"/>
    <pc:docChg chg="undo custSel addSld delSld modSld">
      <pc:chgData name="Nicolas Landau" userId="bfa53a309f3daf52" providerId="LiveId" clId="{2D90F682-E615-4F0E-9C03-D0A98FD9B959}" dt="2019-04-10T16:05:12.965" v="928" actId="20577"/>
      <pc:docMkLst>
        <pc:docMk/>
      </pc:docMkLst>
      <pc:sldChg chg="modSp">
        <pc:chgData name="Nicolas Landau" userId="bfa53a309f3daf52" providerId="LiveId" clId="{2D90F682-E615-4F0E-9C03-D0A98FD9B959}" dt="2019-04-09T01:10:09.539" v="2" actId="313"/>
        <pc:sldMkLst>
          <pc:docMk/>
          <pc:sldMk cId="341175322" sldId="256"/>
        </pc:sldMkLst>
        <pc:spChg chg="mod">
          <ac:chgData name="Nicolas Landau" userId="bfa53a309f3daf52" providerId="LiveId" clId="{2D90F682-E615-4F0E-9C03-D0A98FD9B959}" dt="2019-04-09T01:10:09.539" v="2" actId="313"/>
          <ac:spMkLst>
            <pc:docMk/>
            <pc:sldMk cId="341175322" sldId="256"/>
            <ac:spMk id="3" creationId="{9F95FF6F-5180-4FEC-A8E2-0669FC97FD1E}"/>
          </ac:spMkLst>
        </pc:spChg>
      </pc:sldChg>
      <pc:sldChg chg="modSp">
        <pc:chgData name="Nicolas Landau" userId="bfa53a309f3daf52" providerId="LiveId" clId="{2D90F682-E615-4F0E-9C03-D0A98FD9B959}" dt="2019-04-09T01:28:23.359" v="824" actId="313"/>
        <pc:sldMkLst>
          <pc:docMk/>
          <pc:sldMk cId="3550573057" sldId="258"/>
        </pc:sldMkLst>
        <pc:spChg chg="mod">
          <ac:chgData name="Nicolas Landau" userId="bfa53a309f3daf52" providerId="LiveId" clId="{2D90F682-E615-4F0E-9C03-D0A98FD9B959}" dt="2019-04-09T01:28:23.359" v="824" actId="313"/>
          <ac:spMkLst>
            <pc:docMk/>
            <pc:sldMk cId="3550573057" sldId="258"/>
            <ac:spMk id="2" creationId="{114D0182-9118-49E3-86F1-11026FC85CB0}"/>
          </ac:spMkLst>
        </pc:spChg>
      </pc:sldChg>
      <pc:sldChg chg="modSp del">
        <pc:chgData name="Nicolas Landau" userId="bfa53a309f3daf52" providerId="LiveId" clId="{2D90F682-E615-4F0E-9C03-D0A98FD9B959}" dt="2019-04-10T16:05:04.718" v="909" actId="2696"/>
        <pc:sldMkLst>
          <pc:docMk/>
          <pc:sldMk cId="893980227" sldId="262"/>
        </pc:sldMkLst>
        <pc:spChg chg="mod">
          <ac:chgData name="Nicolas Landau" userId="bfa53a309f3daf52" providerId="LiveId" clId="{2D90F682-E615-4F0E-9C03-D0A98FD9B959}" dt="2019-04-09T01:22:17.545" v="802" actId="20577"/>
          <ac:spMkLst>
            <pc:docMk/>
            <pc:sldMk cId="893980227" sldId="262"/>
            <ac:spMk id="2" creationId="{B7AE7294-E108-4152-AFDC-82CFF9D0515A}"/>
          </ac:spMkLst>
        </pc:spChg>
        <pc:spChg chg="mod">
          <ac:chgData name="Nicolas Landau" userId="bfa53a309f3daf52" providerId="LiveId" clId="{2D90F682-E615-4F0E-9C03-D0A98FD9B959}" dt="2019-04-09T01:19:53.010" v="779" actId="20577"/>
          <ac:spMkLst>
            <pc:docMk/>
            <pc:sldMk cId="893980227" sldId="262"/>
            <ac:spMk id="3" creationId="{0A0E43E7-00C0-413C-806F-ABA66DD10EF4}"/>
          </ac:spMkLst>
        </pc:spChg>
      </pc:sldChg>
      <pc:sldChg chg="modSp">
        <pc:chgData name="Nicolas Landau" userId="bfa53a309f3daf52" providerId="LiveId" clId="{2D90F682-E615-4F0E-9C03-D0A98FD9B959}" dt="2019-04-09T01:10:18.659" v="4" actId="313"/>
        <pc:sldMkLst>
          <pc:docMk/>
          <pc:sldMk cId="3191934048" sldId="263"/>
        </pc:sldMkLst>
        <pc:spChg chg="mod">
          <ac:chgData name="Nicolas Landau" userId="bfa53a309f3daf52" providerId="LiveId" clId="{2D90F682-E615-4F0E-9C03-D0A98FD9B959}" dt="2019-04-09T01:10:18.659" v="4" actId="313"/>
          <ac:spMkLst>
            <pc:docMk/>
            <pc:sldMk cId="3191934048" sldId="263"/>
            <ac:spMk id="2" creationId="{39B0FA24-20A3-47D7-9082-92F0A0450945}"/>
          </ac:spMkLst>
        </pc:spChg>
      </pc:sldChg>
      <pc:sldChg chg="modSp">
        <pc:chgData name="Nicolas Landau" userId="bfa53a309f3daf52" providerId="LiveId" clId="{2D90F682-E615-4F0E-9C03-D0A98FD9B959}" dt="2019-04-09T01:10:23.598" v="7" actId="313"/>
        <pc:sldMkLst>
          <pc:docMk/>
          <pc:sldMk cId="3394608465" sldId="264"/>
        </pc:sldMkLst>
        <pc:spChg chg="mod">
          <ac:chgData name="Nicolas Landau" userId="bfa53a309f3daf52" providerId="LiveId" clId="{2D90F682-E615-4F0E-9C03-D0A98FD9B959}" dt="2019-04-09T01:10:20.619" v="5" actId="313"/>
          <ac:spMkLst>
            <pc:docMk/>
            <pc:sldMk cId="3394608465" sldId="264"/>
            <ac:spMk id="2" creationId="{F03E5607-D73F-4D46-94E1-79AC56907964}"/>
          </ac:spMkLst>
        </pc:spChg>
        <pc:spChg chg="mod">
          <ac:chgData name="Nicolas Landau" userId="bfa53a309f3daf52" providerId="LiveId" clId="{2D90F682-E615-4F0E-9C03-D0A98FD9B959}" dt="2019-04-09T01:10:23.598" v="7" actId="313"/>
          <ac:spMkLst>
            <pc:docMk/>
            <pc:sldMk cId="3394608465" sldId="264"/>
            <ac:spMk id="3" creationId="{6906142A-1AC2-4129-BC7F-BED848A3F55C}"/>
          </ac:spMkLst>
        </pc:spChg>
      </pc:sldChg>
      <pc:sldChg chg="modSp">
        <pc:chgData name="Nicolas Landau" userId="bfa53a309f3daf52" providerId="LiveId" clId="{2D90F682-E615-4F0E-9C03-D0A98FD9B959}" dt="2019-04-09T01:26:58.299" v="823" actId="20577"/>
        <pc:sldMkLst>
          <pc:docMk/>
          <pc:sldMk cId="2382999946" sldId="265"/>
        </pc:sldMkLst>
        <pc:spChg chg="mod">
          <ac:chgData name="Nicolas Landau" userId="bfa53a309f3daf52" providerId="LiveId" clId="{2D90F682-E615-4F0E-9C03-D0A98FD9B959}" dt="2019-04-09T01:10:25.670" v="8" actId="313"/>
          <ac:spMkLst>
            <pc:docMk/>
            <pc:sldMk cId="2382999946" sldId="265"/>
            <ac:spMk id="2" creationId="{09652B38-918C-40E5-9EF5-806E81057EF9}"/>
          </ac:spMkLst>
        </pc:spChg>
        <pc:spChg chg="mod">
          <ac:chgData name="Nicolas Landau" userId="bfa53a309f3daf52" providerId="LiveId" clId="{2D90F682-E615-4F0E-9C03-D0A98FD9B959}" dt="2019-04-09T01:26:58.299" v="823" actId="20577"/>
          <ac:spMkLst>
            <pc:docMk/>
            <pc:sldMk cId="2382999946" sldId="265"/>
            <ac:spMk id="3" creationId="{47C9FA9E-53EA-4748-BEF8-46E042B2266C}"/>
          </ac:spMkLst>
        </pc:spChg>
      </pc:sldChg>
      <pc:sldChg chg="modSp">
        <pc:chgData name="Nicolas Landau" userId="bfa53a309f3daf52" providerId="LiveId" clId="{2D90F682-E615-4F0E-9C03-D0A98FD9B959}" dt="2019-04-10T16:05:01.343" v="908" actId="20577"/>
        <pc:sldMkLst>
          <pc:docMk/>
          <pc:sldMk cId="541686055" sldId="267"/>
        </pc:sldMkLst>
        <pc:spChg chg="mod">
          <ac:chgData name="Nicolas Landau" userId="bfa53a309f3daf52" providerId="LiveId" clId="{2D90F682-E615-4F0E-9C03-D0A98FD9B959}" dt="2019-04-10T16:05:01.343" v="908" actId="20577"/>
          <ac:spMkLst>
            <pc:docMk/>
            <pc:sldMk cId="541686055" sldId="267"/>
            <ac:spMk id="2" creationId="{DA0A9D67-C354-4CD9-B56D-E73C2D5C38C6}"/>
          </ac:spMkLst>
        </pc:spChg>
        <pc:spChg chg="mod">
          <ac:chgData name="Nicolas Landau" userId="bfa53a309f3daf52" providerId="LiveId" clId="{2D90F682-E615-4F0E-9C03-D0A98FD9B959}" dt="2019-04-10T16:04:55.257" v="889"/>
          <ac:spMkLst>
            <pc:docMk/>
            <pc:sldMk cId="541686055" sldId="267"/>
            <ac:spMk id="3" creationId="{8701E132-3C73-4107-9E7E-DBA3B242058C}"/>
          </ac:spMkLst>
        </pc:spChg>
      </pc:sldChg>
      <pc:sldChg chg="modSp add">
        <pc:chgData name="Nicolas Landau" userId="bfa53a309f3daf52" providerId="LiveId" clId="{2D90F682-E615-4F0E-9C03-D0A98FD9B959}" dt="2019-04-09T01:19:22.929" v="741" actId="115"/>
        <pc:sldMkLst>
          <pc:docMk/>
          <pc:sldMk cId="1627003175" sldId="270"/>
        </pc:sldMkLst>
        <pc:spChg chg="mod">
          <ac:chgData name="Nicolas Landau" userId="bfa53a309f3daf52" providerId="LiveId" clId="{2D90F682-E615-4F0E-9C03-D0A98FD9B959}" dt="2019-04-09T01:13:03.527" v="37" actId="20577"/>
          <ac:spMkLst>
            <pc:docMk/>
            <pc:sldMk cId="1627003175" sldId="270"/>
            <ac:spMk id="2" creationId="{75C74FE4-2D30-4B0D-95C2-41A0B58B1854}"/>
          </ac:spMkLst>
        </pc:spChg>
        <pc:spChg chg="mod">
          <ac:chgData name="Nicolas Landau" userId="bfa53a309f3daf52" providerId="LiveId" clId="{2D90F682-E615-4F0E-9C03-D0A98FD9B959}" dt="2019-04-09T01:19:22.929" v="741" actId="115"/>
          <ac:spMkLst>
            <pc:docMk/>
            <pc:sldMk cId="1627003175" sldId="270"/>
            <ac:spMk id="3" creationId="{908B7C97-C0C2-4E18-B9DF-110358A3DB7C}"/>
          </ac:spMkLst>
        </pc:spChg>
      </pc:sldChg>
      <pc:sldChg chg="modSp">
        <pc:chgData name="Nicolas Landau" userId="bfa53a309f3daf52" providerId="LiveId" clId="{2D90F682-E615-4F0E-9C03-D0A98FD9B959}" dt="2019-04-10T16:05:12.965" v="928" actId="20577"/>
        <pc:sldMkLst>
          <pc:docMk/>
          <pc:sldMk cId="3470160371" sldId="271"/>
        </pc:sldMkLst>
        <pc:spChg chg="mod">
          <ac:chgData name="Nicolas Landau" userId="bfa53a309f3daf52" providerId="LiveId" clId="{2D90F682-E615-4F0E-9C03-D0A98FD9B959}" dt="2019-04-10T16:05:12.965" v="928" actId="20577"/>
          <ac:spMkLst>
            <pc:docMk/>
            <pc:sldMk cId="3470160371" sldId="271"/>
            <ac:spMk id="3" creationId="{9D3D5DF6-DE7C-4BFE-9113-6716663D0EAD}"/>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4-06T11:21:52.021" idx="2">
    <p:pos x="10" y="10"/>
    <p:text>Aca hablariamos de por que elegimos esta escena, etc.</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06T11:22:23.410" idx="3">
    <p:pos x="10" y="10"/>
    <p:text>Aca seba hablaria de como hizo el modelo</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06T11:22:35.183" idx="4">
    <p:pos x="10" y="10"/>
    <p:text>Aca javi hablaria de como hizo el modelo</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4-06T11:23:01.189" idx="6">
    <p:pos x="10" y="10"/>
    <p:text>Hablariamos de por que elegimos el posicionamento inicial de las cosas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4-06T11:23:23.291" idx="7">
    <p:pos x="10" y="10"/>
    <p:text>Hablariamos de todas las maneras de manipular el objeto y como las implementamos</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4-06T11:23:45.469" idx="8">
    <p:pos x="10" y="10"/>
    <p:text>Hablariamos de todas las formas de manipular la camara  y como las implementamos</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4-06T11:24:02.087" idx="9">
    <p:pos x="10" y="10"/>
    <p:text>Hablariamos del resultado final mientras lo mostramos</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4-06T11:24:44.661" idx="10">
    <p:pos x="10" y="10"/>
    <p:text>Hablariamos de cosas que queriamos hacer pero no pudimos</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4-06T11:25:07.464" idx="11">
    <p:pos x="10" y="10"/>
    <p:text>Palabras finales</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BB745A0-A06D-434A-AE0E-7434671853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Marcador de fecha 2">
            <a:extLst>
              <a:ext uri="{FF2B5EF4-FFF2-40B4-BE49-F238E27FC236}">
                <a16:creationId xmlns:a16="http://schemas.microsoft.com/office/drawing/2014/main" id="{E2D4E074-7521-45AA-B8E5-5DCA107D60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345531-AF9D-4DE1-A7CD-579B71C54AAD}" type="datetimeFigureOut">
              <a:rPr lang="es-AR" smtClean="0"/>
              <a:t>11/4/2019</a:t>
            </a:fld>
            <a:endParaRPr lang="es-AR" dirty="0"/>
          </a:p>
        </p:txBody>
      </p:sp>
      <p:sp>
        <p:nvSpPr>
          <p:cNvPr id="4" name="Marcador de pie de página 3">
            <a:extLst>
              <a:ext uri="{FF2B5EF4-FFF2-40B4-BE49-F238E27FC236}">
                <a16:creationId xmlns:a16="http://schemas.microsoft.com/office/drawing/2014/main" id="{D583954B-6AD8-4C3B-A3D6-B627FBC88E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5" name="Marcador de número de diapositiva 4">
            <a:extLst>
              <a:ext uri="{FF2B5EF4-FFF2-40B4-BE49-F238E27FC236}">
                <a16:creationId xmlns:a16="http://schemas.microsoft.com/office/drawing/2014/main" id="{1D5D70A0-17BC-4732-BCC2-62AB8ECA2E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BAC5A4-41CC-4446-AD99-8A3E6FFD8D2D}" type="slidenum">
              <a:rPr lang="es-AR" smtClean="0"/>
              <a:t>‹Nº›</a:t>
            </a:fld>
            <a:endParaRPr lang="es-AR" dirty="0"/>
          </a:p>
        </p:txBody>
      </p:sp>
    </p:spTree>
    <p:extLst>
      <p:ext uri="{BB962C8B-B14F-4D97-AF65-F5344CB8AC3E}">
        <p14:creationId xmlns:p14="http://schemas.microsoft.com/office/powerpoint/2010/main" val="3827685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65C7E-79F0-4CE0-AC97-2C85F07F8A41}" type="datetimeFigureOut">
              <a:rPr lang="es-AR" smtClean="0"/>
              <a:t>11/4/2019</a:t>
            </a:fld>
            <a:endParaRPr lang="es-AR"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31D20-B17D-4A17-8518-5310EBEB9720}" type="slidenum">
              <a:rPr lang="es-AR" smtClean="0"/>
              <a:t>‹Nº›</a:t>
            </a:fld>
            <a:endParaRPr lang="es-AR" dirty="0"/>
          </a:p>
        </p:txBody>
      </p:sp>
    </p:spTree>
    <p:extLst>
      <p:ext uri="{BB962C8B-B14F-4D97-AF65-F5344CB8AC3E}">
        <p14:creationId xmlns:p14="http://schemas.microsoft.com/office/powerpoint/2010/main" val="360817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4/11/2019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lmatrix.net/docs/" TargetMode="External"/><Relationship Id="rId7" Type="http://schemas.openxmlformats.org/officeDocument/2006/relationships/hyperlink" Target="https://www.w3schools.com/html/default.asp" TargetMode="External"/><Relationship Id="rId2" Type="http://schemas.openxmlformats.org/officeDocument/2006/relationships/hyperlink" Target="https://www.blendswap.com/" TargetMode="External"/><Relationship Id="rId1" Type="http://schemas.openxmlformats.org/officeDocument/2006/relationships/slideLayout" Target="../slideLayouts/slideLayout2.xml"/><Relationship Id="rId6" Type="http://schemas.openxmlformats.org/officeDocument/2006/relationships/hyperlink" Target="https://moodle.uns.edu.ar/moodle/course/view.php?id=1347" TargetMode="External"/><Relationship Id="rId5" Type="http://schemas.openxmlformats.org/officeDocument/2006/relationships/hyperlink" Target="https://developer.mozilla.org/en-US/docs/Games/Techniques/3D_collision_detection" TargetMode="External"/><Relationship Id="rId4" Type="http://schemas.openxmlformats.org/officeDocument/2006/relationships/hyperlink" Target="https://www.3dgep.com/understanding-the-view-matrix/" TargetMode="Externa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F4B7-9ED7-4EAC-B978-E4CB7E77C418}"/>
              </a:ext>
            </a:extLst>
          </p:cNvPr>
          <p:cNvSpPr>
            <a:spLocks noGrp="1"/>
          </p:cNvSpPr>
          <p:nvPr>
            <p:ph type="ctrTitle"/>
          </p:nvPr>
        </p:nvSpPr>
        <p:spPr/>
        <p:txBody>
          <a:bodyPr/>
          <a:lstStyle/>
          <a:p>
            <a:r>
              <a:rPr lang="es-AR" noProof="0" dirty="0"/>
              <a:t>Proyecto 1</a:t>
            </a:r>
          </a:p>
        </p:txBody>
      </p:sp>
      <p:sp>
        <p:nvSpPr>
          <p:cNvPr id="3" name="Subtitle 2">
            <a:extLst>
              <a:ext uri="{FF2B5EF4-FFF2-40B4-BE49-F238E27FC236}">
                <a16:creationId xmlns:a16="http://schemas.microsoft.com/office/drawing/2014/main" id="{9F95FF6F-5180-4FEC-A8E2-0669FC97FD1E}"/>
              </a:ext>
            </a:extLst>
          </p:cNvPr>
          <p:cNvSpPr>
            <a:spLocks noGrp="1"/>
          </p:cNvSpPr>
          <p:nvPr>
            <p:ph type="subTitle" idx="1"/>
          </p:nvPr>
        </p:nvSpPr>
        <p:spPr/>
        <p:txBody>
          <a:bodyPr/>
          <a:lstStyle/>
          <a:p>
            <a:r>
              <a:rPr lang="es-AR" noProof="0" dirty="0"/>
              <a:t>Una Escena. Modelado e Interacción</a:t>
            </a:r>
          </a:p>
        </p:txBody>
      </p:sp>
    </p:spTree>
    <p:extLst>
      <p:ext uri="{BB962C8B-B14F-4D97-AF65-F5344CB8AC3E}">
        <p14:creationId xmlns:p14="http://schemas.microsoft.com/office/powerpoint/2010/main" val="34117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5607-D73F-4D46-94E1-79AC56907964}"/>
              </a:ext>
            </a:extLst>
          </p:cNvPr>
          <p:cNvSpPr>
            <a:spLocks noGrp="1"/>
          </p:cNvSpPr>
          <p:nvPr>
            <p:ph type="title"/>
          </p:nvPr>
        </p:nvSpPr>
        <p:spPr/>
        <p:txBody>
          <a:bodyPr/>
          <a:lstStyle/>
          <a:p>
            <a:r>
              <a:rPr lang="es-AR" noProof="0" dirty="0"/>
              <a:t>Manipulación de objetos</a:t>
            </a:r>
          </a:p>
        </p:txBody>
      </p:sp>
      <p:sp>
        <p:nvSpPr>
          <p:cNvPr id="3" name="Content Placeholder 2">
            <a:extLst>
              <a:ext uri="{FF2B5EF4-FFF2-40B4-BE49-F238E27FC236}">
                <a16:creationId xmlns:a16="http://schemas.microsoft.com/office/drawing/2014/main" id="{6906142A-1AC2-4129-BC7F-BED848A3F55C}"/>
              </a:ext>
            </a:extLst>
          </p:cNvPr>
          <p:cNvSpPr>
            <a:spLocks noGrp="1"/>
          </p:cNvSpPr>
          <p:nvPr>
            <p:ph idx="1"/>
          </p:nvPr>
        </p:nvSpPr>
        <p:spPr/>
        <p:txBody>
          <a:bodyPr/>
          <a:lstStyle/>
          <a:p>
            <a:r>
              <a:rPr lang="es-AR" noProof="0" dirty="0"/>
              <a:t>Un selector de objetos para elegir entre la cafetería y la taza.</a:t>
            </a:r>
          </a:p>
          <a:p>
            <a:r>
              <a:rPr lang="es-AR" noProof="0" dirty="0"/>
              <a:t>Un panel con controles para rotar, trasladar o escalar el objeto seleccionado.</a:t>
            </a:r>
          </a:p>
          <a:p>
            <a:r>
              <a:rPr lang="es-AR" noProof="0" dirty="0"/>
              <a:t>Animaciones para que el objeto seleccionado rote o se traslade automáticamente alrededor de si mismo, el origen, o el otro objeto.</a:t>
            </a:r>
          </a:p>
          <a:p>
            <a:r>
              <a:rPr lang="es-AR" dirty="0"/>
              <a:t>Animación que simula servir café en la taza.</a:t>
            </a:r>
            <a:endParaRPr lang="es-AR" noProof="0" dirty="0"/>
          </a:p>
          <a:p>
            <a:endParaRPr lang="es-AR" noProof="0" dirty="0"/>
          </a:p>
        </p:txBody>
      </p:sp>
    </p:spTree>
    <p:extLst>
      <p:ext uri="{BB962C8B-B14F-4D97-AF65-F5344CB8AC3E}">
        <p14:creationId xmlns:p14="http://schemas.microsoft.com/office/powerpoint/2010/main" val="33946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2B38-918C-40E5-9EF5-806E81057EF9}"/>
              </a:ext>
            </a:extLst>
          </p:cNvPr>
          <p:cNvSpPr>
            <a:spLocks noGrp="1"/>
          </p:cNvSpPr>
          <p:nvPr>
            <p:ph type="title"/>
          </p:nvPr>
        </p:nvSpPr>
        <p:spPr/>
        <p:txBody>
          <a:bodyPr/>
          <a:lstStyle/>
          <a:p>
            <a:r>
              <a:rPr lang="es-AR" noProof="0" dirty="0"/>
              <a:t>Manipulación de la cámara</a:t>
            </a:r>
          </a:p>
        </p:txBody>
      </p:sp>
      <p:sp>
        <p:nvSpPr>
          <p:cNvPr id="3" name="Content Placeholder 2">
            <a:extLst>
              <a:ext uri="{FF2B5EF4-FFF2-40B4-BE49-F238E27FC236}">
                <a16:creationId xmlns:a16="http://schemas.microsoft.com/office/drawing/2014/main" id="{47C9FA9E-53EA-4748-BEF8-46E042B2266C}"/>
              </a:ext>
            </a:extLst>
          </p:cNvPr>
          <p:cNvSpPr>
            <a:spLocks noGrp="1"/>
          </p:cNvSpPr>
          <p:nvPr>
            <p:ph idx="1"/>
          </p:nvPr>
        </p:nvSpPr>
        <p:spPr/>
        <p:txBody>
          <a:bodyPr/>
          <a:lstStyle/>
          <a:p>
            <a:r>
              <a:rPr lang="es-AR" noProof="0" dirty="0"/>
              <a:t>La cámara es de tipo esférica, es controlada mediante sliders para el ángulo theta, phi y para la distancia al origen.</a:t>
            </a:r>
          </a:p>
          <a:p>
            <a:r>
              <a:rPr lang="es-AR" noProof="0" dirty="0"/>
              <a:t>Además puede ser manejada mediante clic y drag sobre el canvas.</a:t>
            </a:r>
          </a:p>
          <a:p>
            <a:r>
              <a:rPr lang="es-AR" noProof="0" dirty="0"/>
              <a:t>Se puede optar por un movimiento automático de la cámara, que gira alrededor de la escena.</a:t>
            </a:r>
          </a:p>
          <a:p>
            <a:r>
              <a:rPr lang="es-AR" dirty="0"/>
              <a:t>Se puede apuntar la cámara hacia el centro, la taza o la cafetera.</a:t>
            </a:r>
            <a:endParaRPr lang="es-AR" noProof="0" dirty="0"/>
          </a:p>
          <a:p>
            <a:r>
              <a:rPr lang="es-AR" noProof="0" dirty="0"/>
              <a:t>Finalmente, contamos con cuatro posiciones predefinidas para la cámara, en los cuatro bordes de la mesa, que proveen una visión completa de los objetos en la escena. Estas posiciones son seleccionadas mediante botones.</a:t>
            </a:r>
          </a:p>
          <a:p>
            <a:r>
              <a:rPr lang="es-AR" noProof="0" dirty="0"/>
              <a:t>La apertura de la cámara puede ser modificada mediante un slider.</a:t>
            </a:r>
          </a:p>
        </p:txBody>
      </p:sp>
    </p:spTree>
    <p:extLst>
      <p:ext uri="{BB962C8B-B14F-4D97-AF65-F5344CB8AC3E}">
        <p14:creationId xmlns:p14="http://schemas.microsoft.com/office/powerpoint/2010/main" val="238299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B503-25BB-431D-9249-E4C590C9CDF3}"/>
              </a:ext>
            </a:extLst>
          </p:cNvPr>
          <p:cNvSpPr>
            <a:spLocks noGrp="1"/>
          </p:cNvSpPr>
          <p:nvPr>
            <p:ph type="title"/>
          </p:nvPr>
        </p:nvSpPr>
        <p:spPr/>
        <p:txBody>
          <a:bodyPr/>
          <a:lstStyle/>
          <a:p>
            <a:r>
              <a:rPr lang="es-AR" noProof="0" dirty="0"/>
              <a:t>Resultado</a:t>
            </a:r>
          </a:p>
        </p:txBody>
      </p:sp>
      <p:pic>
        <p:nvPicPr>
          <p:cNvPr id="3" name="Imagen 2">
            <a:extLst>
              <a:ext uri="{FF2B5EF4-FFF2-40B4-BE49-F238E27FC236}">
                <a16:creationId xmlns:a16="http://schemas.microsoft.com/office/drawing/2014/main" id="{D03A352A-98F6-4792-8EFF-05EC8F067EF4}"/>
              </a:ext>
            </a:extLst>
          </p:cNvPr>
          <p:cNvPicPr>
            <a:picLocks noChangeAspect="1"/>
          </p:cNvPicPr>
          <p:nvPr/>
        </p:nvPicPr>
        <p:blipFill>
          <a:blip r:embed="rId2"/>
          <a:stretch>
            <a:fillRect/>
          </a:stretch>
        </p:blipFill>
        <p:spPr>
          <a:xfrm>
            <a:off x="0" y="1930400"/>
            <a:ext cx="7889075" cy="4927600"/>
          </a:xfrm>
          <a:prstGeom prst="rect">
            <a:avLst/>
          </a:prstGeom>
        </p:spPr>
      </p:pic>
    </p:spTree>
    <p:extLst>
      <p:ext uri="{BB962C8B-B14F-4D97-AF65-F5344CB8AC3E}">
        <p14:creationId xmlns:p14="http://schemas.microsoft.com/office/powerpoint/2010/main" val="407859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9D67-C354-4CD9-B56D-E73C2D5C38C6}"/>
              </a:ext>
            </a:extLst>
          </p:cNvPr>
          <p:cNvSpPr>
            <a:spLocks noGrp="1"/>
          </p:cNvSpPr>
          <p:nvPr>
            <p:ph type="title"/>
          </p:nvPr>
        </p:nvSpPr>
        <p:spPr/>
        <p:txBody>
          <a:bodyPr/>
          <a:lstStyle/>
          <a:p>
            <a:r>
              <a:rPr lang="es-AR" noProof="0" dirty="0"/>
              <a:t>Limitaciones y dificultades</a:t>
            </a:r>
          </a:p>
        </p:txBody>
      </p:sp>
      <p:sp>
        <p:nvSpPr>
          <p:cNvPr id="3" name="Content Placeholder 2">
            <a:extLst>
              <a:ext uri="{FF2B5EF4-FFF2-40B4-BE49-F238E27FC236}">
                <a16:creationId xmlns:a16="http://schemas.microsoft.com/office/drawing/2014/main" id="{8701E132-3C73-4107-9E7E-DBA3B242058C}"/>
              </a:ext>
            </a:extLst>
          </p:cNvPr>
          <p:cNvSpPr>
            <a:spLocks noGrp="1"/>
          </p:cNvSpPr>
          <p:nvPr>
            <p:ph idx="1"/>
          </p:nvPr>
        </p:nvSpPr>
        <p:spPr/>
        <p:txBody>
          <a:bodyPr/>
          <a:lstStyle/>
          <a:p>
            <a:r>
              <a:rPr lang="es-AR" dirty="0"/>
              <a:t>Por la escena elegida.</a:t>
            </a:r>
          </a:p>
          <a:p>
            <a:r>
              <a:rPr lang="es-AR" dirty="0"/>
              <a:t>Por nuestras capacidades.</a:t>
            </a:r>
          </a:p>
          <a:p>
            <a:r>
              <a:rPr lang="es-AR" dirty="0"/>
              <a:t>Por tiempo.</a:t>
            </a:r>
          </a:p>
          <a:p>
            <a:r>
              <a:rPr lang="es-AR" dirty="0"/>
              <a:t>Primeras experiencias en HTML y JavaScript</a:t>
            </a:r>
          </a:p>
          <a:p>
            <a:r>
              <a:rPr lang="es-AR" dirty="0"/>
              <a:t>Ir “al día” con la teoría.</a:t>
            </a:r>
          </a:p>
          <a:p>
            <a:r>
              <a:rPr lang="es-AR" dirty="0"/>
              <a:t>Manejo matemático.</a:t>
            </a:r>
          </a:p>
          <a:p>
            <a:endParaRPr lang="es-AR" dirty="0"/>
          </a:p>
        </p:txBody>
      </p:sp>
    </p:spTree>
    <p:extLst>
      <p:ext uri="{BB962C8B-B14F-4D97-AF65-F5344CB8AC3E}">
        <p14:creationId xmlns:p14="http://schemas.microsoft.com/office/powerpoint/2010/main" val="5416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95B-0CE7-40F0-AABE-A8F3B4A6A084}"/>
              </a:ext>
            </a:extLst>
          </p:cNvPr>
          <p:cNvSpPr>
            <a:spLocks noGrp="1"/>
          </p:cNvSpPr>
          <p:nvPr>
            <p:ph type="title"/>
          </p:nvPr>
        </p:nvSpPr>
        <p:spPr/>
        <p:txBody>
          <a:bodyPr/>
          <a:lstStyle/>
          <a:p>
            <a:r>
              <a:rPr lang="es-AR" noProof="0" dirty="0"/>
              <a:t>Fuentes</a:t>
            </a:r>
          </a:p>
        </p:txBody>
      </p:sp>
      <p:sp>
        <p:nvSpPr>
          <p:cNvPr id="3" name="Content Placeholder 2">
            <a:extLst>
              <a:ext uri="{FF2B5EF4-FFF2-40B4-BE49-F238E27FC236}">
                <a16:creationId xmlns:a16="http://schemas.microsoft.com/office/drawing/2014/main" id="{19630886-6F63-4874-9B89-597BEF268D87}"/>
              </a:ext>
            </a:extLst>
          </p:cNvPr>
          <p:cNvSpPr>
            <a:spLocks noGrp="1"/>
          </p:cNvSpPr>
          <p:nvPr>
            <p:ph idx="1"/>
          </p:nvPr>
        </p:nvSpPr>
        <p:spPr>
          <a:xfrm>
            <a:off x="677334" y="2160589"/>
            <a:ext cx="8596668" cy="3880773"/>
          </a:xfrm>
        </p:spPr>
        <p:txBody>
          <a:bodyPr/>
          <a:lstStyle/>
          <a:p>
            <a:r>
              <a:rPr lang="es-AR" noProof="0" dirty="0">
                <a:hlinkClick r:id="rId2"/>
              </a:rPr>
              <a:t>https://www.blendswap.com/</a:t>
            </a:r>
            <a:endParaRPr lang="es-AR" noProof="0" dirty="0"/>
          </a:p>
          <a:p>
            <a:r>
              <a:rPr lang="es-AR" noProof="0" dirty="0">
                <a:hlinkClick r:id="rId3"/>
              </a:rPr>
              <a:t>http://glmatrix.net/docs/</a:t>
            </a:r>
            <a:endParaRPr lang="es-AR" noProof="0" dirty="0"/>
          </a:p>
          <a:p>
            <a:r>
              <a:rPr lang="es-AR" noProof="0" dirty="0">
                <a:hlinkClick r:id="rId4"/>
              </a:rPr>
              <a:t>https://www.3dgep.com/understanding-the-view-matrix/</a:t>
            </a:r>
            <a:endParaRPr lang="es-AR" noProof="0" dirty="0"/>
          </a:p>
          <a:p>
            <a:r>
              <a:rPr lang="es-AR" noProof="0" dirty="0">
                <a:hlinkClick r:id="rId5"/>
              </a:rPr>
              <a:t>https://developer.mozilla.org/en-US/docs/Games/Techniques/3D_collision_detection</a:t>
            </a:r>
            <a:endParaRPr lang="es-AR" noProof="0" dirty="0"/>
          </a:p>
          <a:p>
            <a:r>
              <a:rPr lang="es-AR" noProof="0" dirty="0">
                <a:hlinkClick r:id="rId6"/>
              </a:rPr>
              <a:t>https://moodle.uns.edu.ar/moodle/course/view.php?id=1347</a:t>
            </a:r>
            <a:endParaRPr lang="es-AR" noProof="0" dirty="0"/>
          </a:p>
          <a:p>
            <a:r>
              <a:rPr lang="es-AR" noProof="0" dirty="0">
                <a:hlinkClick r:id="rId7"/>
              </a:rPr>
              <a:t>https://www.w3schools.com/html/default.asp</a:t>
            </a:r>
            <a:endParaRPr lang="es-AR" noProof="0" dirty="0"/>
          </a:p>
        </p:txBody>
      </p:sp>
    </p:spTree>
    <p:extLst>
      <p:ext uri="{BB962C8B-B14F-4D97-AF65-F5344CB8AC3E}">
        <p14:creationId xmlns:p14="http://schemas.microsoft.com/office/powerpoint/2010/main" val="107542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BDFA-A374-48A4-B0C0-0AA8E637FD1A}"/>
              </a:ext>
            </a:extLst>
          </p:cNvPr>
          <p:cNvSpPr>
            <a:spLocks noGrp="1"/>
          </p:cNvSpPr>
          <p:nvPr>
            <p:ph type="title"/>
          </p:nvPr>
        </p:nvSpPr>
        <p:spPr/>
        <p:txBody>
          <a:bodyPr/>
          <a:lstStyle/>
          <a:p>
            <a:r>
              <a:rPr lang="es-AR" noProof="0" dirty="0"/>
              <a:t>Integrantes</a:t>
            </a:r>
          </a:p>
        </p:txBody>
      </p:sp>
      <p:sp>
        <p:nvSpPr>
          <p:cNvPr id="3" name="Content Placeholder 2">
            <a:extLst>
              <a:ext uri="{FF2B5EF4-FFF2-40B4-BE49-F238E27FC236}">
                <a16:creationId xmlns:a16="http://schemas.microsoft.com/office/drawing/2014/main" id="{C0240BFC-7FBB-48C6-9E28-D475465DD7EE}"/>
              </a:ext>
            </a:extLst>
          </p:cNvPr>
          <p:cNvSpPr>
            <a:spLocks noGrp="1"/>
          </p:cNvSpPr>
          <p:nvPr>
            <p:ph idx="1"/>
          </p:nvPr>
        </p:nvSpPr>
        <p:spPr/>
        <p:txBody>
          <a:bodyPr/>
          <a:lstStyle/>
          <a:p>
            <a:pPr marL="0" indent="0">
              <a:buNone/>
            </a:pPr>
            <a:r>
              <a:rPr lang="es-AR" dirty="0"/>
              <a:t>Graff, Javier.</a:t>
            </a:r>
          </a:p>
          <a:p>
            <a:pPr marL="0" indent="0">
              <a:buNone/>
            </a:pPr>
            <a:r>
              <a:rPr lang="es-AR" dirty="0"/>
              <a:t>Landau</a:t>
            </a:r>
            <a:r>
              <a:rPr lang="es-AR"/>
              <a:t>, Nicolás</a:t>
            </a:r>
            <a:r>
              <a:rPr lang="es-AR" dirty="0"/>
              <a:t>.</a:t>
            </a:r>
          </a:p>
          <a:p>
            <a:pPr marL="0" indent="0">
              <a:buNone/>
            </a:pPr>
            <a:r>
              <a:rPr lang="es-AR" dirty="0"/>
              <a:t>Lencina, Sebastián.</a:t>
            </a:r>
          </a:p>
        </p:txBody>
      </p:sp>
    </p:spTree>
    <p:extLst>
      <p:ext uri="{BB962C8B-B14F-4D97-AF65-F5344CB8AC3E}">
        <p14:creationId xmlns:p14="http://schemas.microsoft.com/office/powerpoint/2010/main" val="49669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6105-623D-4CAC-A579-55BC8FFFAE96}"/>
              </a:ext>
            </a:extLst>
          </p:cNvPr>
          <p:cNvSpPr>
            <a:spLocks noGrp="1"/>
          </p:cNvSpPr>
          <p:nvPr>
            <p:ph type="title"/>
          </p:nvPr>
        </p:nvSpPr>
        <p:spPr/>
        <p:txBody>
          <a:bodyPr/>
          <a:lstStyle/>
          <a:p>
            <a:r>
              <a:rPr lang="es-ES" dirty="0"/>
              <a:t>Contenido</a:t>
            </a:r>
          </a:p>
        </p:txBody>
      </p:sp>
      <p:sp>
        <p:nvSpPr>
          <p:cNvPr id="3" name="Content Placeholder 2">
            <a:extLst>
              <a:ext uri="{FF2B5EF4-FFF2-40B4-BE49-F238E27FC236}">
                <a16:creationId xmlns:a16="http://schemas.microsoft.com/office/drawing/2014/main" id="{9D3D5DF6-DE7C-4BFE-9113-6716663D0EAD}"/>
              </a:ext>
            </a:extLst>
          </p:cNvPr>
          <p:cNvSpPr>
            <a:spLocks noGrp="1"/>
          </p:cNvSpPr>
          <p:nvPr>
            <p:ph idx="1"/>
          </p:nvPr>
        </p:nvSpPr>
        <p:spPr/>
        <p:txBody>
          <a:bodyPr>
            <a:normAutofit/>
          </a:bodyPr>
          <a:lstStyle/>
          <a:p>
            <a:r>
              <a:rPr lang="es-ES" dirty="0"/>
              <a:t>Objetivos</a:t>
            </a:r>
          </a:p>
          <a:p>
            <a:r>
              <a:rPr lang="es-ES" dirty="0"/>
              <a:t>Elección de la escena</a:t>
            </a:r>
          </a:p>
          <a:p>
            <a:r>
              <a:rPr lang="es-ES" dirty="0"/>
              <a:t>Objetos</a:t>
            </a:r>
          </a:p>
          <a:p>
            <a:r>
              <a:rPr lang="es-ES" dirty="0"/>
              <a:t>Forma de trabajo</a:t>
            </a:r>
          </a:p>
          <a:p>
            <a:r>
              <a:rPr lang="es-ES" dirty="0"/>
              <a:t>Composición de la escena</a:t>
            </a:r>
          </a:p>
          <a:p>
            <a:r>
              <a:rPr lang="es-ES" dirty="0"/>
              <a:t>Manipulación de objetos</a:t>
            </a:r>
          </a:p>
          <a:p>
            <a:r>
              <a:rPr lang="es-ES" dirty="0"/>
              <a:t>Manipulación de la cámara</a:t>
            </a:r>
          </a:p>
          <a:p>
            <a:r>
              <a:rPr lang="es-ES" dirty="0"/>
              <a:t>Resultado</a:t>
            </a:r>
          </a:p>
          <a:p>
            <a:r>
              <a:rPr lang="es-ES" dirty="0"/>
              <a:t>Limitaciones y dificultades</a:t>
            </a:r>
          </a:p>
          <a:p>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47016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BCAA-D770-4442-A018-F47D2818000E}"/>
              </a:ext>
            </a:extLst>
          </p:cNvPr>
          <p:cNvSpPr>
            <a:spLocks noGrp="1"/>
          </p:cNvSpPr>
          <p:nvPr>
            <p:ph type="title"/>
          </p:nvPr>
        </p:nvSpPr>
        <p:spPr/>
        <p:txBody>
          <a:bodyPr/>
          <a:lstStyle/>
          <a:p>
            <a:r>
              <a:rPr lang="es-AR" noProof="0" dirty="0"/>
              <a:t>Objetivo</a:t>
            </a:r>
          </a:p>
        </p:txBody>
      </p:sp>
      <p:sp>
        <p:nvSpPr>
          <p:cNvPr id="3" name="Content Placeholder 2">
            <a:extLst>
              <a:ext uri="{FF2B5EF4-FFF2-40B4-BE49-F238E27FC236}">
                <a16:creationId xmlns:a16="http://schemas.microsoft.com/office/drawing/2014/main" id="{6222CAE6-B1BD-4BE7-9664-C3AE1AF674CB}"/>
              </a:ext>
            </a:extLst>
          </p:cNvPr>
          <p:cNvSpPr>
            <a:spLocks noGrp="1"/>
          </p:cNvSpPr>
          <p:nvPr>
            <p:ph idx="1"/>
          </p:nvPr>
        </p:nvSpPr>
        <p:spPr>
          <a:xfrm>
            <a:off x="677334" y="2160589"/>
            <a:ext cx="8596668" cy="3880773"/>
          </a:xfrm>
        </p:spPr>
        <p:txBody>
          <a:bodyPr/>
          <a:lstStyle/>
          <a:p>
            <a:r>
              <a:rPr lang="es-AR" noProof="0" dirty="0"/>
              <a:t>Generar una escena a partir de, al menos, dos objetos.</a:t>
            </a:r>
          </a:p>
          <a:p>
            <a:r>
              <a:rPr lang="es-AR" noProof="0" dirty="0"/>
              <a:t>La escena debe tener coherencia.</a:t>
            </a:r>
          </a:p>
          <a:p>
            <a:r>
              <a:rPr lang="es-AR" noProof="0" dirty="0"/>
              <a:t>Se debe poder manejar los objetos por separado.</a:t>
            </a:r>
          </a:p>
          <a:p>
            <a:r>
              <a:rPr lang="es-AR" noProof="0" dirty="0"/>
              <a:t>La cámara debe contar con control manual y automático.</a:t>
            </a:r>
          </a:p>
          <a:p>
            <a:endParaRPr lang="es-AR" noProof="0" dirty="0"/>
          </a:p>
          <a:p>
            <a:endParaRPr lang="es-AR" noProof="0" dirty="0"/>
          </a:p>
        </p:txBody>
      </p:sp>
    </p:spTree>
    <p:extLst>
      <p:ext uri="{BB962C8B-B14F-4D97-AF65-F5344CB8AC3E}">
        <p14:creationId xmlns:p14="http://schemas.microsoft.com/office/powerpoint/2010/main" val="29328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0182-9118-49E3-86F1-11026FC85CB0}"/>
              </a:ext>
            </a:extLst>
          </p:cNvPr>
          <p:cNvSpPr>
            <a:spLocks noGrp="1"/>
          </p:cNvSpPr>
          <p:nvPr>
            <p:ph type="title"/>
          </p:nvPr>
        </p:nvSpPr>
        <p:spPr/>
        <p:txBody>
          <a:bodyPr/>
          <a:lstStyle/>
          <a:p>
            <a:r>
              <a:rPr lang="es-AR" noProof="0" dirty="0"/>
              <a:t>Elección de la escena</a:t>
            </a:r>
          </a:p>
        </p:txBody>
      </p:sp>
      <p:sp>
        <p:nvSpPr>
          <p:cNvPr id="3" name="Content Placeholder 2">
            <a:extLst>
              <a:ext uri="{FF2B5EF4-FFF2-40B4-BE49-F238E27FC236}">
                <a16:creationId xmlns:a16="http://schemas.microsoft.com/office/drawing/2014/main" id="{24F64E99-0A1F-4383-8F61-B08A012B598D}"/>
              </a:ext>
            </a:extLst>
          </p:cNvPr>
          <p:cNvSpPr>
            <a:spLocks noGrp="1"/>
          </p:cNvSpPr>
          <p:nvPr>
            <p:ph idx="1"/>
          </p:nvPr>
        </p:nvSpPr>
        <p:spPr>
          <a:xfrm>
            <a:off x="5702081" y="2794795"/>
            <a:ext cx="3124645" cy="1268410"/>
          </a:xfrm>
        </p:spPr>
        <p:txBody>
          <a:bodyPr/>
          <a:lstStyle/>
          <a:p>
            <a:r>
              <a:rPr lang="es-AR" noProof="0" dirty="0"/>
              <a:t>Una taza y una cafetera, colocados sobre una mesa.</a:t>
            </a:r>
          </a:p>
        </p:txBody>
      </p:sp>
      <p:pic>
        <p:nvPicPr>
          <p:cNvPr id="1028" name="Picture 4" descr="Resultado de imagen para cafetera italiana">
            <a:extLst>
              <a:ext uri="{FF2B5EF4-FFF2-40B4-BE49-F238E27FC236}">
                <a16:creationId xmlns:a16="http://schemas.microsoft.com/office/drawing/2014/main" id="{25154D01-F8E2-423B-8054-A5A415B95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 y="1930400"/>
            <a:ext cx="4927601" cy="492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7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4831-CB84-4CAC-884E-E3B19C6D7263}"/>
              </a:ext>
            </a:extLst>
          </p:cNvPr>
          <p:cNvSpPr>
            <a:spLocks noGrp="1"/>
          </p:cNvSpPr>
          <p:nvPr>
            <p:ph type="title"/>
          </p:nvPr>
        </p:nvSpPr>
        <p:spPr/>
        <p:txBody>
          <a:bodyPr/>
          <a:lstStyle/>
          <a:p>
            <a:r>
              <a:rPr lang="es-AR" noProof="0" dirty="0"/>
              <a:t>Objeto modelado: Taza</a:t>
            </a:r>
          </a:p>
        </p:txBody>
      </p:sp>
      <p:pic>
        <p:nvPicPr>
          <p:cNvPr id="6" name="Picture 5">
            <a:extLst>
              <a:ext uri="{FF2B5EF4-FFF2-40B4-BE49-F238E27FC236}">
                <a16:creationId xmlns:a16="http://schemas.microsoft.com/office/drawing/2014/main" id="{25096BB9-1F1E-4531-AC50-0E14B03749A9}"/>
              </a:ext>
            </a:extLst>
          </p:cNvPr>
          <p:cNvPicPr>
            <a:picLocks noChangeAspect="1"/>
          </p:cNvPicPr>
          <p:nvPr/>
        </p:nvPicPr>
        <p:blipFill>
          <a:blip r:embed="rId2"/>
          <a:stretch>
            <a:fillRect/>
          </a:stretch>
        </p:blipFill>
        <p:spPr>
          <a:xfrm>
            <a:off x="3042093" y="2348375"/>
            <a:ext cx="3867150" cy="3505200"/>
          </a:xfrm>
          <a:prstGeom prst="rect">
            <a:avLst/>
          </a:prstGeom>
        </p:spPr>
      </p:pic>
    </p:spTree>
    <p:extLst>
      <p:ext uri="{BB962C8B-B14F-4D97-AF65-F5344CB8AC3E}">
        <p14:creationId xmlns:p14="http://schemas.microsoft.com/office/powerpoint/2010/main" val="117634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FA03-8532-4BA0-9B7E-2C5D81833699}"/>
              </a:ext>
            </a:extLst>
          </p:cNvPr>
          <p:cNvSpPr>
            <a:spLocks noGrp="1"/>
          </p:cNvSpPr>
          <p:nvPr>
            <p:ph type="title"/>
          </p:nvPr>
        </p:nvSpPr>
        <p:spPr/>
        <p:txBody>
          <a:bodyPr/>
          <a:lstStyle/>
          <a:p>
            <a:r>
              <a:rPr lang="es-AR" noProof="0" dirty="0"/>
              <a:t>Objeto modelado: Mesa</a:t>
            </a:r>
          </a:p>
        </p:txBody>
      </p:sp>
      <p:pic>
        <p:nvPicPr>
          <p:cNvPr id="4" name="Picture 3">
            <a:extLst>
              <a:ext uri="{FF2B5EF4-FFF2-40B4-BE49-F238E27FC236}">
                <a16:creationId xmlns:a16="http://schemas.microsoft.com/office/drawing/2014/main" id="{C1ACD957-6DD7-4CD9-88E5-5ED825A4D00C}"/>
              </a:ext>
            </a:extLst>
          </p:cNvPr>
          <p:cNvPicPr>
            <a:picLocks noChangeAspect="1"/>
          </p:cNvPicPr>
          <p:nvPr/>
        </p:nvPicPr>
        <p:blipFill>
          <a:blip r:embed="rId2"/>
          <a:stretch>
            <a:fillRect/>
          </a:stretch>
        </p:blipFill>
        <p:spPr>
          <a:xfrm>
            <a:off x="2901956" y="2195975"/>
            <a:ext cx="4762500" cy="3810000"/>
          </a:xfrm>
          <a:prstGeom prst="rect">
            <a:avLst/>
          </a:prstGeom>
        </p:spPr>
      </p:pic>
    </p:spTree>
    <p:extLst>
      <p:ext uri="{BB962C8B-B14F-4D97-AF65-F5344CB8AC3E}">
        <p14:creationId xmlns:p14="http://schemas.microsoft.com/office/powerpoint/2010/main" val="413092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5157-541E-4584-876B-F0D6BEBBF20D}"/>
              </a:ext>
            </a:extLst>
          </p:cNvPr>
          <p:cNvSpPr>
            <a:spLocks noGrp="1"/>
          </p:cNvSpPr>
          <p:nvPr>
            <p:ph type="title"/>
          </p:nvPr>
        </p:nvSpPr>
        <p:spPr>
          <a:xfrm>
            <a:off x="677334" y="609600"/>
            <a:ext cx="8596668" cy="1320800"/>
          </a:xfrm>
        </p:spPr>
        <p:txBody>
          <a:bodyPr/>
          <a:lstStyle/>
          <a:p>
            <a:r>
              <a:rPr lang="es-AR" noProof="0" dirty="0"/>
              <a:t>Objeto descargado: Cafetera</a:t>
            </a:r>
          </a:p>
        </p:txBody>
      </p:sp>
      <p:pic>
        <p:nvPicPr>
          <p:cNvPr id="4" name="Picture 3">
            <a:extLst>
              <a:ext uri="{FF2B5EF4-FFF2-40B4-BE49-F238E27FC236}">
                <a16:creationId xmlns:a16="http://schemas.microsoft.com/office/drawing/2014/main" id="{FDB4524C-222C-4648-9C2D-F614873C5A4C}"/>
              </a:ext>
            </a:extLst>
          </p:cNvPr>
          <p:cNvPicPr>
            <a:picLocks noChangeAspect="1"/>
          </p:cNvPicPr>
          <p:nvPr/>
        </p:nvPicPr>
        <p:blipFill>
          <a:blip r:embed="rId2"/>
          <a:stretch>
            <a:fillRect/>
          </a:stretch>
        </p:blipFill>
        <p:spPr>
          <a:xfrm>
            <a:off x="3070668" y="2053100"/>
            <a:ext cx="3810000" cy="4095750"/>
          </a:xfrm>
          <a:prstGeom prst="rect">
            <a:avLst/>
          </a:prstGeom>
        </p:spPr>
      </p:pic>
    </p:spTree>
    <p:extLst>
      <p:ext uri="{BB962C8B-B14F-4D97-AF65-F5344CB8AC3E}">
        <p14:creationId xmlns:p14="http://schemas.microsoft.com/office/powerpoint/2010/main" val="2636769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74FE4-2D30-4B0D-95C2-41A0B58B1854}"/>
              </a:ext>
            </a:extLst>
          </p:cNvPr>
          <p:cNvSpPr>
            <a:spLocks noGrp="1"/>
          </p:cNvSpPr>
          <p:nvPr>
            <p:ph type="title"/>
          </p:nvPr>
        </p:nvSpPr>
        <p:spPr/>
        <p:txBody>
          <a:bodyPr/>
          <a:lstStyle/>
          <a:p>
            <a:r>
              <a:rPr lang="es-AR" dirty="0"/>
              <a:t>Forma de trabajo</a:t>
            </a:r>
          </a:p>
        </p:txBody>
      </p:sp>
      <p:sp>
        <p:nvSpPr>
          <p:cNvPr id="3" name="Marcador de contenido 2">
            <a:extLst>
              <a:ext uri="{FF2B5EF4-FFF2-40B4-BE49-F238E27FC236}">
                <a16:creationId xmlns:a16="http://schemas.microsoft.com/office/drawing/2014/main" id="{908B7C97-C0C2-4E18-B9DF-110358A3DB7C}"/>
              </a:ext>
            </a:extLst>
          </p:cNvPr>
          <p:cNvSpPr>
            <a:spLocks noGrp="1"/>
          </p:cNvSpPr>
          <p:nvPr>
            <p:ph idx="1"/>
          </p:nvPr>
        </p:nvSpPr>
        <p:spPr/>
        <p:txBody>
          <a:bodyPr/>
          <a:lstStyle/>
          <a:p>
            <a:r>
              <a:rPr lang="es-AR" dirty="0"/>
              <a:t>Dividimos el proyecto en varias partes que necesitábamos implementar.</a:t>
            </a:r>
          </a:p>
          <a:p>
            <a:r>
              <a:rPr lang="es-AR" dirty="0"/>
              <a:t>Cada uno elegia cualquiera que quisiera implementar y lo hacia. Cuando terminaba, elegia una nueva.</a:t>
            </a:r>
          </a:p>
          <a:p>
            <a:r>
              <a:rPr lang="es-AR" dirty="0"/>
              <a:t>Si algo se volvía muy complejo, lo intentamos resolver entre todos.</a:t>
            </a:r>
          </a:p>
          <a:p>
            <a:pPr marL="0" indent="0">
              <a:buNone/>
            </a:pPr>
            <a:endParaRPr lang="es-AR" u="sng" dirty="0"/>
          </a:p>
        </p:txBody>
      </p:sp>
    </p:spTree>
    <p:extLst>
      <p:ext uri="{BB962C8B-B14F-4D97-AF65-F5344CB8AC3E}">
        <p14:creationId xmlns:p14="http://schemas.microsoft.com/office/powerpoint/2010/main" val="162700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FA24-20A3-47D7-9082-92F0A0450945}"/>
              </a:ext>
            </a:extLst>
          </p:cNvPr>
          <p:cNvSpPr>
            <a:spLocks noGrp="1"/>
          </p:cNvSpPr>
          <p:nvPr>
            <p:ph type="title"/>
          </p:nvPr>
        </p:nvSpPr>
        <p:spPr/>
        <p:txBody>
          <a:bodyPr/>
          <a:lstStyle/>
          <a:p>
            <a:r>
              <a:rPr lang="es-AR" noProof="0" dirty="0"/>
              <a:t>Composición de la escena: Posicionamiento de objetos y cámara</a:t>
            </a:r>
          </a:p>
        </p:txBody>
      </p:sp>
      <p:pic>
        <p:nvPicPr>
          <p:cNvPr id="7" name="Picture 6">
            <a:extLst>
              <a:ext uri="{FF2B5EF4-FFF2-40B4-BE49-F238E27FC236}">
                <a16:creationId xmlns:a16="http://schemas.microsoft.com/office/drawing/2014/main" id="{8DE44199-CE3D-436F-B466-C43524B029FD}"/>
              </a:ext>
            </a:extLst>
          </p:cNvPr>
          <p:cNvPicPr>
            <a:picLocks noChangeAspect="1"/>
          </p:cNvPicPr>
          <p:nvPr/>
        </p:nvPicPr>
        <p:blipFill>
          <a:blip r:embed="rId2"/>
          <a:stretch>
            <a:fillRect/>
          </a:stretch>
        </p:blipFill>
        <p:spPr>
          <a:xfrm>
            <a:off x="1460943" y="1995950"/>
            <a:ext cx="7029450" cy="4210050"/>
          </a:xfrm>
          <a:prstGeom prst="rect">
            <a:avLst/>
          </a:prstGeom>
        </p:spPr>
      </p:pic>
    </p:spTree>
    <p:extLst>
      <p:ext uri="{BB962C8B-B14F-4D97-AF65-F5344CB8AC3E}">
        <p14:creationId xmlns:p14="http://schemas.microsoft.com/office/powerpoint/2010/main" val="3191934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TotalTime>
  <Words>468</Words>
  <Application>Microsoft Office PowerPoint</Application>
  <PresentationFormat>Panorámica</PresentationFormat>
  <Paragraphs>61</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Trebuchet MS</vt:lpstr>
      <vt:lpstr>Wingdings 3</vt:lpstr>
      <vt:lpstr>Facet</vt:lpstr>
      <vt:lpstr>Proyecto 1</vt:lpstr>
      <vt:lpstr>Contenido</vt:lpstr>
      <vt:lpstr>Objetivo</vt:lpstr>
      <vt:lpstr>Elección de la escena</vt:lpstr>
      <vt:lpstr>Objeto modelado: Taza</vt:lpstr>
      <vt:lpstr>Objeto modelado: Mesa</vt:lpstr>
      <vt:lpstr>Objeto descargado: Cafetera</vt:lpstr>
      <vt:lpstr>Forma de trabajo</vt:lpstr>
      <vt:lpstr>Composición de la escena: Posicionamiento de objetos y cámara</vt:lpstr>
      <vt:lpstr>Manipulación de objetos</vt:lpstr>
      <vt:lpstr>Manipulación de la cámara</vt:lpstr>
      <vt:lpstr>Resultado</vt:lpstr>
      <vt:lpstr>Limitaciones y dificultades</vt:lpstr>
      <vt:lpstr>Fuentes</vt:lpstr>
      <vt:lpstr>Integrantes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dc:title>
  <dc:creator>Nicolas Landau</dc:creator>
  <cp:lastModifiedBy>Nicolas Landau</cp:lastModifiedBy>
  <cp:revision>14</cp:revision>
  <dcterms:created xsi:type="dcterms:W3CDTF">2019-04-06T02:37:31Z</dcterms:created>
  <dcterms:modified xsi:type="dcterms:W3CDTF">2019-04-11T23:15:31Z</dcterms:modified>
</cp:coreProperties>
</file>