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6"/>
  </p:notesMasterIdLst>
  <p:sldIdLst>
    <p:sldId id="256" r:id="rId3"/>
    <p:sldId id="257" r:id="rId4"/>
    <p:sldId id="260" r:id="rId5"/>
    <p:sldId id="261" r:id="rId6"/>
    <p:sldId id="285" r:id="rId7"/>
    <p:sldId id="286" r:id="rId8"/>
    <p:sldId id="287" r:id="rId9"/>
    <p:sldId id="288" r:id="rId10"/>
    <p:sldId id="289" r:id="rId11"/>
    <p:sldId id="292" r:id="rId12"/>
    <p:sldId id="297" r:id="rId13"/>
    <p:sldId id="300" r:id="rId14"/>
    <p:sldId id="290" r:id="rId15"/>
    <p:sldId id="298" r:id="rId16"/>
    <p:sldId id="262" r:id="rId17"/>
    <p:sldId id="263" r:id="rId18"/>
    <p:sldId id="264" r:id="rId19"/>
    <p:sldId id="296" r:id="rId20"/>
    <p:sldId id="293" r:id="rId21"/>
    <p:sldId id="291" r:id="rId22"/>
    <p:sldId id="294" r:id="rId23"/>
    <p:sldId id="295" r:id="rId24"/>
    <p:sldId id="299" r:id="rId25"/>
  </p:sldIdLst>
  <p:sldSz cx="9144000" cy="5143500" type="screen16x9"/>
  <p:notesSz cx="6858000" cy="9144000"/>
  <p:embeddedFontLst>
    <p:embeddedFont>
      <p:font typeface="Lexend Deca" charset="0"/>
      <p:regular r:id="rId27"/>
    </p:embeddedFont>
    <p:embeddedFont>
      <p:font typeface="Muli Regular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D56857-3034-443E-9948-C6A8362C54A9}">
  <a:tblStyle styleId="{0BD56857-3034-443E-9948-C6A8362C54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893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175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2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2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4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1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2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4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 · Big circui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6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4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29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72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rgbClr val="FFFFFF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25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Automóvil inteligente controlado por bluetooth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785900" y="4072864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err="1" smtClean="0">
                <a:solidFill>
                  <a:schemeClr val="bg1"/>
                </a:solidFill>
                <a:latin typeface="Lexend Deca" charset="0"/>
                <a:cs typeface="Lexend Deca" charset="0"/>
              </a:rPr>
              <a:t>Landau</a:t>
            </a:r>
            <a:r>
              <a:rPr lang="es-US" dirty="0" smtClean="0">
                <a:solidFill>
                  <a:schemeClr val="bg1"/>
                </a:solidFill>
                <a:latin typeface="Lexend Deca" charset="0"/>
                <a:cs typeface="Lexend Deca" charset="0"/>
              </a:rPr>
              <a:t>, Nicolás.</a:t>
            </a:r>
          </a:p>
          <a:p>
            <a:r>
              <a:rPr lang="es-US" dirty="0" err="1" smtClean="0">
                <a:solidFill>
                  <a:schemeClr val="bg1"/>
                </a:solidFill>
                <a:latin typeface="Lexend Deca" charset="0"/>
                <a:cs typeface="Lexend Deca" charset="0"/>
              </a:rPr>
              <a:t>Puhl</a:t>
            </a:r>
            <a:r>
              <a:rPr lang="es-US" dirty="0" smtClean="0">
                <a:solidFill>
                  <a:schemeClr val="bg1"/>
                </a:solidFill>
                <a:latin typeface="Lexend Deca" charset="0"/>
                <a:cs typeface="Lexend Deca" charset="0"/>
              </a:rPr>
              <a:t>, Juan Manuel.</a:t>
            </a:r>
            <a:endParaRPr lang="en-US" dirty="0">
              <a:solidFill>
                <a:schemeClr val="bg1"/>
              </a:solidFill>
              <a:latin typeface="Lexend Deca" charset="0"/>
              <a:cs typeface="Lexend Dec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Lista de Materiales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Tapa de helado </a:t>
            </a:r>
            <a:r>
              <a:rPr lang="es-AR" dirty="0" err="1"/>
              <a:t>Grido</a:t>
            </a:r>
            <a:r>
              <a:rPr lang="es-AR" dirty="0"/>
              <a:t>.</a:t>
            </a:r>
          </a:p>
          <a:p>
            <a:pPr marL="76200" indent="0">
              <a:buNone/>
            </a:pPr>
            <a:endParaRPr lang="es-AR" dirty="0"/>
          </a:p>
          <a:p>
            <a:pPr marL="76200" indent="0">
              <a:buNone/>
            </a:pPr>
            <a:endParaRPr lang="es-AR" dirty="0"/>
          </a:p>
          <a:p>
            <a:pPr marL="76200" indent="0">
              <a:buNone/>
            </a:pPr>
            <a:r>
              <a:rPr lang="es-AR" dirty="0"/>
              <a:t>Como base de apoyo (opcional)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Resultado de imagen para grido">
            <a:extLst>
              <a:ext uri="{FF2B5EF4-FFF2-40B4-BE49-F238E27FC236}">
                <a16:creationId xmlns="" xmlns:a16="http://schemas.microsoft.com/office/drawing/2014/main" id="{F0E9DB25-9077-46A0-9927-578ACB34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5526"/>
            <a:ext cx="3703340" cy="370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Lista de Materiales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 smtClean="0"/>
              <a:t>Materiales varios:</a:t>
            </a:r>
          </a:p>
          <a:p>
            <a:pPr lvl="1"/>
            <a:r>
              <a:rPr lang="es-US" dirty="0" err="1" smtClean="0"/>
              <a:t>Leds</a:t>
            </a:r>
            <a:r>
              <a:rPr lang="es-US" dirty="0" smtClean="0"/>
              <a:t> de colores.</a:t>
            </a:r>
          </a:p>
          <a:p>
            <a:pPr lvl="1"/>
            <a:r>
              <a:rPr lang="es-US" dirty="0" smtClean="0"/>
              <a:t>Ruedas de plástico.</a:t>
            </a:r>
          </a:p>
          <a:p>
            <a:pPr lvl="1"/>
            <a:r>
              <a:rPr lang="es-US" dirty="0" smtClean="0"/>
              <a:t>Cables.</a:t>
            </a:r>
          </a:p>
          <a:p>
            <a:pPr lvl="1"/>
            <a:r>
              <a:rPr lang="es-US" dirty="0" smtClean="0"/>
              <a:t>Precintos.</a:t>
            </a:r>
          </a:p>
          <a:p>
            <a:pPr lvl="1"/>
            <a:r>
              <a:rPr lang="es-US" dirty="0" err="1" smtClean="0"/>
              <a:t>PowerBank</a:t>
            </a:r>
            <a:r>
              <a:rPr lang="es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66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Ensamblado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¿Cómo conectar todo?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8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049" y="1419622"/>
            <a:ext cx="836651" cy="91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1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2CA96E-E15C-4DE1-86B9-3A4E28AA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-49"/>
            <a:ext cx="4177526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0F6B33E-86C8-4BF8-AD6B-F4908D2E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157858"/>
            <a:ext cx="6014400" cy="857400"/>
          </a:xfrm>
        </p:spPr>
        <p:txBody>
          <a:bodyPr/>
          <a:lstStyle/>
          <a:p>
            <a:r>
              <a:rPr lang="es-AR" dirty="0"/>
              <a:t>Conexionado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D864531-C296-4942-A242-9D37603D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994151"/>
            <a:ext cx="3312368" cy="3155100"/>
          </a:xfrm>
        </p:spPr>
        <p:txBody>
          <a:bodyPr/>
          <a:lstStyle/>
          <a:p>
            <a:r>
              <a:rPr lang="es-AR" dirty="0" smtClean="0"/>
              <a:t>Problemas con borneras del </a:t>
            </a:r>
            <a:r>
              <a:rPr lang="es-AR" dirty="0" err="1" smtClean="0"/>
              <a:t>shield</a:t>
            </a:r>
            <a:r>
              <a:rPr lang="es-AR" dirty="0"/>
              <a:t>:</a:t>
            </a:r>
            <a:endParaRPr lang="es-AR" dirty="0" smtClean="0"/>
          </a:p>
          <a:p>
            <a:pPr marL="101600" indent="0">
              <a:buNone/>
            </a:pPr>
            <a:r>
              <a:rPr lang="es-AR" dirty="0" smtClean="0"/>
              <a:t>	</a:t>
            </a:r>
            <a:r>
              <a:rPr lang="es-AR" sz="1200" dirty="0" smtClean="0"/>
              <a:t>Motor 3 y 4 no funcionaban 	correctamente</a:t>
            </a:r>
          </a:p>
          <a:p>
            <a:r>
              <a:rPr lang="es-AR" dirty="0" smtClean="0"/>
              <a:t>Dos fuentes de alimentación distintas.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Ensamblado completo.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074" name="Picture 2" descr="C:\Users\juanm\Desktop\WhatsApp Image 2019-11-29 at 12.20.55(2)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0"/>
          <a:stretch/>
        </p:blipFill>
        <p:spPr bwMode="auto">
          <a:xfrm>
            <a:off x="539552" y="1275606"/>
            <a:ext cx="2767013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uanm\Desktop\WhatsApp Image 2019-11-29 at 12.20.55(1)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r="593" b="20305"/>
          <a:stretch/>
        </p:blipFill>
        <p:spPr bwMode="auto">
          <a:xfrm>
            <a:off x="3779912" y="1275606"/>
            <a:ext cx="224511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uanm\Desktop\WhatsApp Image 2019-11-29 at 12.20.55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1"/>
          <a:stretch/>
        </p:blipFill>
        <p:spPr bwMode="auto">
          <a:xfrm>
            <a:off x="6444208" y="1677218"/>
            <a:ext cx="2394336" cy="24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8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11560" y="1800545"/>
            <a:ext cx="36004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/>
              <a:t>Programas</a:t>
            </a:r>
            <a:endParaRPr sz="4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1800" dirty="0" err="1"/>
              <a:t>Coding</a:t>
            </a:r>
            <a:r>
              <a:rPr lang="es-AR" sz="1800" dirty="0"/>
              <a:t> Time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dirty="0"/>
              <a:t>Arduino IDE</a:t>
            </a:r>
            <a:endParaRPr sz="2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Para la programacion del programa que ira cargado en el arduino.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Este controla todos los componentes de manera acorde a lo recibido.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Dos entornos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500" b="1" dirty="0"/>
              <a:t>MIT App Inventor</a:t>
            </a:r>
            <a:endParaRPr sz="2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Aplicacion online creada por el MIT para apps Android.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Aqui hicimos la app para el smartphone que es la encargada de enviar datos.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Interfaz </a:t>
            </a:r>
            <a:r>
              <a:rPr lang="en" dirty="0" smtClean="0"/>
              <a:t>Gráfica Android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0D89F9-6570-46BB-AF39-46B045A5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347614"/>
            <a:ext cx="5380566" cy="3148004"/>
          </a:xfrm>
          <a:prstGeom prst="rect">
            <a:avLst/>
          </a:prstGeom>
        </p:spPr>
      </p:pic>
      <p:grpSp>
        <p:nvGrpSpPr>
          <p:cNvPr id="5" name="Google Shape;317;p32"/>
          <p:cNvGrpSpPr/>
          <p:nvPr/>
        </p:nvGrpSpPr>
        <p:grpSpPr>
          <a:xfrm rot="16200000">
            <a:off x="3168001" y="-343178"/>
            <a:ext cx="3148005" cy="6529587"/>
            <a:chOff x="2547150" y="238125"/>
            <a:chExt cx="2525675" cy="5238750"/>
          </a:xfrm>
        </p:grpSpPr>
        <p:sp>
          <p:nvSpPr>
            <p:cNvPr id="6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Paquete Enviado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49" y="1352550"/>
            <a:ext cx="6848081" cy="3523456"/>
          </a:xfrm>
        </p:spPr>
        <p:txBody>
          <a:bodyPr/>
          <a:lstStyle/>
          <a:p>
            <a:r>
              <a:rPr lang="es-US" sz="1100" dirty="0" smtClean="0"/>
              <a:t>Carácter de Inicio = ‘#’</a:t>
            </a:r>
          </a:p>
          <a:p>
            <a:r>
              <a:rPr lang="es-US" sz="1100" dirty="0" smtClean="0"/>
              <a:t>Modo:</a:t>
            </a:r>
          </a:p>
          <a:p>
            <a:pPr lvl="1"/>
            <a:r>
              <a:rPr lang="es-US" sz="1100" dirty="0" smtClean="0"/>
              <a:t>0 = Modo Manual.</a:t>
            </a:r>
          </a:p>
          <a:p>
            <a:pPr lvl="1"/>
            <a:r>
              <a:rPr lang="es-US" sz="1100" dirty="0" smtClean="0"/>
              <a:t>1 = Modo Asistido.</a:t>
            </a:r>
          </a:p>
          <a:p>
            <a:pPr lvl="1"/>
            <a:r>
              <a:rPr lang="es-US" sz="1100" dirty="0" smtClean="0"/>
              <a:t>2 = Modo Automático.</a:t>
            </a:r>
          </a:p>
          <a:p>
            <a:r>
              <a:rPr lang="es-US" sz="1100" dirty="0" smtClean="0"/>
              <a:t>Dirección:</a:t>
            </a:r>
          </a:p>
          <a:p>
            <a:pPr lvl="1"/>
            <a:r>
              <a:rPr lang="es-US" sz="1100" dirty="0" smtClean="0"/>
              <a:t>0 = No Mover.</a:t>
            </a:r>
          </a:p>
          <a:p>
            <a:pPr lvl="1"/>
            <a:r>
              <a:rPr lang="es-US" sz="1100" dirty="0" smtClean="0"/>
              <a:t>1 = Adelante.</a:t>
            </a:r>
          </a:p>
          <a:p>
            <a:pPr lvl="1"/>
            <a:r>
              <a:rPr lang="es-US" sz="1100" dirty="0" smtClean="0"/>
              <a:t>2 = Atrás.</a:t>
            </a:r>
          </a:p>
          <a:p>
            <a:pPr lvl="1"/>
            <a:r>
              <a:rPr lang="es-US" sz="1100" dirty="0" smtClean="0"/>
              <a:t>3 = Izquierda.</a:t>
            </a:r>
          </a:p>
          <a:p>
            <a:pPr lvl="1"/>
            <a:r>
              <a:rPr lang="es-US" sz="1100" dirty="0" smtClean="0"/>
              <a:t>4 = Derecha.</a:t>
            </a:r>
          </a:p>
          <a:p>
            <a:r>
              <a:rPr lang="es-US" sz="1100" dirty="0" smtClean="0"/>
              <a:t>Velocidad: 0 – 255.</a:t>
            </a:r>
          </a:p>
          <a:p>
            <a:r>
              <a:rPr lang="es-US" sz="1100" dirty="0" smtClean="0"/>
              <a:t>Carácter de Finalización = ‘@’</a:t>
            </a:r>
          </a:p>
          <a:p>
            <a:r>
              <a:rPr lang="es-US" sz="1100" dirty="0" smtClean="0"/>
              <a:t>Carácter de Escape = ‘\’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93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smtClean="0"/>
              <a:t>Implementación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145;p21">
            <a:extLst>
              <a:ext uri="{FF2B5EF4-FFF2-40B4-BE49-F238E27FC236}">
                <a16:creationId xmlns="" xmlns:a16="http://schemas.microsoft.com/office/drawing/2014/main" id="{07C85D1D-6E1F-42CC-8261-0146E1A63597}"/>
              </a:ext>
            </a:extLst>
          </p:cNvPr>
          <p:cNvSpPr txBox="1">
            <a:spLocks/>
          </p:cNvSpPr>
          <p:nvPr/>
        </p:nvSpPr>
        <p:spPr>
          <a:xfrm>
            <a:off x="8367578" y="60355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5606"/>
            <a:ext cx="5313168" cy="325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58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C:\Users\juanm\Desktop\pngguru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3681"/>
            <a:ext cx="2748104" cy="26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uanm\Desktop\IMGBIN_educational-robotics-robot-kit-makeblock-mbot-png_0JNKkK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3672408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Funcionamiento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Modo manual.</a:t>
            </a:r>
          </a:p>
          <a:p>
            <a:r>
              <a:rPr lang="es-AR" dirty="0"/>
              <a:t>Modo asistido.</a:t>
            </a:r>
          </a:p>
          <a:p>
            <a:r>
              <a:rPr lang="es-AR" dirty="0"/>
              <a:t>Modo </a:t>
            </a:r>
            <a:r>
              <a:rPr lang="es-AR" dirty="0" smtClean="0"/>
              <a:t>automático</a:t>
            </a:r>
            <a:r>
              <a:rPr lang="es-AR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799762" cy="3155100"/>
          </a:xfrm>
        </p:spPr>
        <p:txBody>
          <a:bodyPr/>
          <a:lstStyle/>
          <a:p>
            <a:r>
              <a:rPr lang="es-AR" dirty="0"/>
              <a:t>Vehículo funcional en sus tres modos.</a:t>
            </a:r>
          </a:p>
          <a:p>
            <a:r>
              <a:rPr lang="es-AR" dirty="0"/>
              <a:t>Control inalámbrico mediante </a:t>
            </a:r>
            <a:r>
              <a:rPr lang="es-AR" dirty="0" err="1"/>
              <a:t>bluetooth</a:t>
            </a:r>
            <a:r>
              <a:rPr lang="es-AR" dirty="0" smtClean="0"/>
              <a:t>.</a:t>
            </a:r>
            <a:endParaRPr lang="es-AR" dirty="0"/>
          </a:p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73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Limitaciones y mejoras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871770" cy="3155100"/>
          </a:xfrm>
        </p:spPr>
        <p:txBody>
          <a:bodyPr/>
          <a:lstStyle/>
          <a:p>
            <a:r>
              <a:rPr lang="es-AR" dirty="0"/>
              <a:t>Sensor ultrasónico solo sirve contra superficies perpendiculares.</a:t>
            </a:r>
          </a:p>
          <a:p>
            <a:r>
              <a:rPr lang="es-AR" dirty="0"/>
              <a:t>Mejorar armado.</a:t>
            </a:r>
          </a:p>
          <a:p>
            <a:r>
              <a:rPr lang="es-AR" dirty="0"/>
              <a:t>Recibir y mostrar información en la aplicación Android.</a:t>
            </a:r>
          </a:p>
          <a:p>
            <a:r>
              <a:rPr lang="es-AR" dirty="0"/>
              <a:t>Esquivar obstáculos en ambas direcciones.</a:t>
            </a:r>
          </a:p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06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23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107504" y="1330737"/>
            <a:ext cx="5256583" cy="9395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Preguntas?</a:t>
            </a:r>
            <a:endParaRPr sz="66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Pre-ensamblado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comprar?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 err="1"/>
              <a:t>Arduino</a:t>
            </a:r>
            <a:r>
              <a:rPr lang="es-AR" dirty="0"/>
              <a:t> UNO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La base del proyecto.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31590"/>
            <a:ext cx="3744416" cy="3073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 err="1"/>
              <a:t>Shield</a:t>
            </a:r>
            <a:r>
              <a:rPr lang="es-AR" dirty="0"/>
              <a:t> L293D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Para controlar los motores.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82" name="Picture 10" descr="Resultado de imagen para shield l293d">
            <a:extLst>
              <a:ext uri="{FF2B5EF4-FFF2-40B4-BE49-F238E27FC236}">
                <a16:creationId xmlns="" xmlns:a16="http://schemas.microsoft.com/office/drawing/2014/main" id="{57A1B6E5-4657-4E49-B2BF-BF75761F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43558"/>
            <a:ext cx="4762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3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/>
              <a:t>Modulo Bluetooth HC-05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Para la comunicación con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el </a:t>
            </a:r>
            <a:r>
              <a:rPr lang="es-AR" dirty="0" err="1"/>
              <a:t>smartphone</a:t>
            </a:r>
            <a:r>
              <a:rPr lang="es-AR" dirty="0"/>
              <a:t>.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2" descr="Resultado de imagen para modulo bluetooth hc-05">
            <a:extLst>
              <a:ext uri="{FF2B5EF4-FFF2-40B4-BE49-F238E27FC236}">
                <a16:creationId xmlns="" xmlns:a16="http://schemas.microsoft.com/office/drawing/2014/main" id="{22BDEA24-6692-4A67-9DD4-A7FB02D4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40263">
            <a:off x="5365699" y="1444610"/>
            <a:ext cx="2806763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2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/>
              <a:t>Sensor </a:t>
            </a:r>
            <a:r>
              <a:rPr lang="es-AR" dirty="0" err="1"/>
              <a:t>Ultrasonico</a:t>
            </a:r>
            <a:r>
              <a:rPr lang="es-AR" dirty="0"/>
              <a:t> HC-SR04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Para la detección de colisiones.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 descr="Resultado de imagen para SENSOR ULTRASONICO HC SR 04">
            <a:extLst>
              <a:ext uri="{FF2B5EF4-FFF2-40B4-BE49-F238E27FC236}">
                <a16:creationId xmlns="" xmlns:a16="http://schemas.microsoft.com/office/drawing/2014/main" id="{6D32E4D0-B6FF-4BEF-8B56-B369B384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69954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7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/>
              <a:t>Motores DC con ruedas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Para el movimiento.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 descr="Resultado de imagen para arduino robot wheels">
            <a:extLst>
              <a:ext uri="{FF2B5EF4-FFF2-40B4-BE49-F238E27FC236}">
                <a16:creationId xmlns="" xmlns:a16="http://schemas.microsoft.com/office/drawing/2014/main" id="{53C4D158-70CA-44B2-8437-77FC5AAD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598"/>
            <a:ext cx="457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6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 de Materiales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s-AR" dirty="0"/>
              <a:t>Smartphone </a:t>
            </a:r>
            <a:r>
              <a:rPr lang="es-AR" dirty="0" err="1"/>
              <a:t>Android</a:t>
            </a:r>
            <a:r>
              <a:rPr lang="es-AR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s-A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AR" dirty="0"/>
              <a:t>Con la </a:t>
            </a:r>
            <a:r>
              <a:rPr lang="es-AR" dirty="0" err="1"/>
              <a:t>app</a:t>
            </a:r>
            <a:r>
              <a:rPr lang="es-AR" dirty="0"/>
              <a:t> de control.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AutoShape 2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AutoShape 4" descr="data:image/jpeg;base64,/9j/4AAQSkZJRgABAQAAAQABAAD/2wCEAAkGBxMTEhUTExMVFhUXGBoYGRcXGBseHRgbIBoaHx8aGx4aHyggIBslGx0bITEhJSkrLi4uGh8zODMtNygtLisBCgoKDg0OGhAQGzMmICYvLS8vNzYvLS8tLy0vLy0tMDc1LS8vLS81Ky0vKy0vMi8tLTcvLTItLS0tMi8tLS0tLf/AABEIALIBGwMBIgACEQEDEQH/xAAcAAABBQEBAQAAAAAAAAAAAAADAAIEBQYBBwj/xABDEAABAgQDBQUFBQcCBwEBAAABAhEAAxIhBDFBBRMiUWEGFDJxgSNCkaHBM1Kx8PEHFWJygtHhQ6IkNGODkrLCUxb/xAAZAQEAAwEBAAAAAAAAAAAAAAAAAgMEAQX/xAAuEQACAQIFAQYHAAMAAAAAAAAAAQIDEQQSITFB8BMiUWGh0TJxgZGx4fEUUsH/2gAMAwEAAhEDEQA/APX8XiUzUlCC6izBiMi+vSB4FW5BEy1WWuXlCVgxJ9oDU2mWdvrHEp7xc8NNrXd4AFMwylL3oHA4U/TyziRjZwnJplly7tlb184GcZSdyzjwu/PVo6qR3fjBqfhY2zv9IAdgpokpKZhYku2dmA08jAEYZQXvSOCoqfo7u2cFRI7xxk0twsL9X+cc75Udy1vBU/KztADscoTgBLuQXOn4w/CYlMpIQssoPZic/KBqR3e44qrXs0dThN+N4TS9mF8rQAHDYZUtYmLDJDuXfMEDK+ZguOG+bd3pd9M2bPyjgxm+9kQwVq75X+kdWe7WHFVzszfrABZOJShG7UWWAzMcz1yiNgpJkqrmBksz539IKMGF+2dieJvLr6Q1OI7xwEU6uL5frAHMbLM5QVLuAGOl89fMQc4lO73T8dNDMfEzM+WcCVO7vwAVPxObdPpHe5gDfPf7Sn5s8AMwKDJJMywIYa39IbjMOqaquWHSQz5ZecETM7xwnhpva/SOKxW49mBU13JbOADYnEpmIMtBdRZgxGVzc20gWB9g+8tUza5O+XmI6cHuvaguRdvO31jL9pO16KQJSRNmglKUpWGJF1DmpaUgmhObMSkkQBdbVmJQ89akplODUogZchmTY2Acxie1n7SN4CjCbpSQASN40xVXhIAdk6kDiAKTw3EYrbHaKdijWmZPlkFgDQRQDUCgDwOcw12DktcEsgKKmDquWAF/IBo4dPUf2a7cWRMTN4UUoUlJUZhQo2UAtgSjkku17swGp7sqvetwVVu/uu7tnlGE/ZdLE5c4VMQhB+av8Rv++H7BrfZ1P/S7QQY/HTBOATLuQXOlm6w7Bz0yU0TCyndmJt6QNcru/EOJ+Fjbr9I6nDb/ANoTTowvlHTgGRhlIWJigyQSXfQvoL6wXHe3bd3pd9M2bPyMcGMMw7pmBs78v0jqv+Gy4qudmb9YALhsSmWgS1llB3DE5lxcWyMRsHh1SlVzAyQGfPPygqcGJvtSWfTyt9IanF7/ANmRS93BfKAOY5BnEGXcAMdL+sHGJSJe6fjpoZj4mZnyzgSpnd+EcVV72jvcwRvnv46fmzwAzBSzJUVTLAhud89PKOY2SZyq5YdLM+V784emd3jgIpbicX6N844rEd34AKvec2z/AEgA03EpUjdpLrIZmOY65aQHAjcvvLVM2uT8vOHHBhHtncjibz0f1jiD3mx4aeV3f9IAFicMqasrQHSWY5ZBteoif+9JX3vkf7REOMMn2QFVOrtnf6w/9yj75+EAAwq1qUBMejWoW6fOCY4lJG5yLvRfydoJPxaZwMtLhRyfK19PKGYdXd3C71XFN8vNoALLQgoqU28Z751aW5xHwSlKU016W96we3zzhLwilK3oal6urD0zguInieKEOCOLiybLR+cACxqlJU0lwlnNIcPf5s0SFoRRUG3lL9am5c3geHnCQKF3JNXDcNlq3KBjCKCt8Wpevq2fLOAHYElRO+uBlVa/R4Hi1rSoiU9GlIcdfnBsQvvDBFim5qt+Dw6RikyRu1u4vbK99WgB2KQhKSZbV2am5zv8ngWB4n312Zq7ebfKGSsIqUoTFNSM2zvbl1h+JHeGKLU51Wz5M/KABTVrC6Uvu3DMLNb5ZxIxiUpS8pqn925aFLxaUJ3ReocNsnP6wLD4cyDWtiGbhzv5tygAmCSFJJnNU7CqxZh8neABa66b7upsuGl/waH4iSZ5rQwA4eK189H5w+bjkCWZaixCSkqLBIYMSToOsAdxoCQDJze9N7ekQ8VtKTKl1TwVTC7IAFahpYkADSpRA6xkNt9t0YQqSDMTUAEzhKUarsRKBDVJcE1hrhkqBjzfthtY4metSlBVVAK5YVLEyhIpUUniTceEvSXYtnw6abtL29mzqpSJi5ZSHMpcs0qJcGWtVjWnNrIOV84xc72lC5iUKmAAFQS1RHvEO1XUN6QEzFLVUpRUTqSST6m5tBU2FzrHbHLhknOOrnN1LQ/Z+DVOUpKVISAmpSlqYAWzYEuSQGAJciC95TJCN0haJ8suqYogkKFQKQlmYWIJ4gXzsY1UsO5bmStiVFd3rr7FjsPAT0neyZxRi0KKUyEp9oWKQXCiGFyS4IZJfQH0bsd20kYtFC0pRiqSRymKbNH8T3p+D3bz2fhjNRUQZU9KElASBTMQlkla1ueIGmqspCQNXYRNubQTMMs8KpyAAqbLFKVN0zUcuIBIADBLMYv7FT7vS90Uds6fe6fsz3XBEqJE5ylrVWD+urQ3GLUlTSnpb3Q4ePNdkftFUJSZWKCplJBTMS1TNksFnI+8+l3zjVbE/aFg2CDvU38SkCkPzIUW84yyw1RcGqOKpNb2NTPQgIKkNvGs2b6/WBYHiq312amu3N2f0iBJmhKkzEqSpO9KC1y4SpR+Q+YOoifiP+Iai1OdVs2yzfKKDQCxC1pWRLeizUi2Qf5vEnFoQlLymqt4bltY5JxaZSd0p6hm2V7/AFgMjCmSd4tiBbhzv5tABcCAoEzrl7VWtACtddIfd1Nlw0v+DQTESziCFIsE2NVvweCDFpCdzepqH0fL4PAHMalKUgyWqdjTcsx+TtHcGlKkvNap/esW/LwLDyTINa2IIp4b3z1blCxGHM81oYBm4s3Hk/OAGSlrK6VPu3ILizX+UFx3C251zov5O3rD14tK07oPURTfJx+kMww7u5XerKm+XN25wAXCy0KSDMau71WOZb5NFeJ8/mv4f4iROwapyjMS1Ksnztbl0iT++JfJXwH94AHOwiZI3iSSR95mvbQDnDcOnvDldqbCm2fN3gWFSsKBm1Ua1G3R36wTHOptzld6LeTtADVYtSVbkNS9LnNj6s/pBJ8gSBWhyTw8WTZ6NygktSKGVTvG18VWnV4j4IKCnnPS3v3D2565wASRJGIFa3BBp4cmz1e94GMWoq3Jal6H1bLmz+kLGhRU8l6WvRk7nlqzRIUpFDCneM1mqqb4u8ACxCO73Rcqsav8NDpOEE4bxZIJtw5Wtq8MwLpJ32Wld79HgeLSsqJlVUaUm3XLrADpWMVOIlqYJVyztfUnlD8Qe7sEXqzqvlyZucFxS0FJEumuzUs+Ydm6PAsDwvvulNd/Nn9IAcjCJWnekmo8TDJx89OcDkYgzzQtgGfhzceb84jbRxO7NZUUyqgBcsf4UgZk3sA5jF9ru3wQoSxJnyZazSmbKCK1hylZSp2SUMeG6npNhAGo232mkYFW63kuohSqVqAYgAmpVgkU0lrqYuAY8v7SdrFzVhM1EubJmEzQqTOKWSQTLKWBUicldJNTkFJYAKiixe0ZqzMlrm72UqkCqUhPgKqZgDEpWXUSQX4jfSK2mw5O0EhceZ0ylSFTJihUZhClqIrIaq5YFrPytEKdM9pLHOr5J/zE1ZAJ1eHjY80yxiTLVu0lgrRzwnW97OHAPWLoUnPRFVSqobnZCHICBUo6CLJOzEIMyXiFqlzwQlKHFIKkghSlipNNw9wzguztHkTXEuXJk0zXArQVla1Pw0h2SbgMkXN40mD2IAErxiwqkOEuHAUSp5izmxIUKyEqqACjU0bFSjS1e/qYnVlW0W3p9fMz+KmzcQUqmABCGlVIliiWkOW9mMkpqU3IFo08pcnDjhStc9aUkLVTMmqzJCEsQlNIDTCSGuAoogWJ2uopSlKqJZPCqlgXLkSZSmdBXeuYyAfClBSkQ2Rs+bUoTJUxABVWlaFLMw0llrX/AK5TMNSpQ0BZKuIRJ6rXRHIxs9NWUm1FzyllS1y5RU7EKZSr3WpV1rzuo82AForRGlwaC9zh6wpIqlGXSuS/tN8mVwiUEsXWEqGV/dPsLauHlSVypaAqbNWt1TkilKWO7yNSnDCm3EonLOc6zpxdo3KlQ7SesrfMpsRsabLkpnrCUpUQEgqFZBDhQTmzN1u7M5F92fOytzXicTiJU8A8KAqlLPdNKVJL5uo66Rl9tpmhXtCKwkKKUnhSknxSv+k5s1g+ZvEDDSkrJSVUkpZIUBSskF0qUSAnkD1uU5xVOUa9K79C2nCVCraPqbLZ/apUmbMkBKlykFM8MGvSlFmNnSpjcgEAXcxvti7dBw+9lM02cgMS5SFzZaWJTaobwhwSHAjxbBz1ICxNBlzZoCAlYWktWClQqBJS4Pq+UX+Fx0yQvAhKQRLQXHNCVylJBcgAEypZJzsOZfym2eqlZHuEnCJmjeqJCjmBla2r8oFIxSp53a2AN+HO3m8UHZnba8VLSXSJyUp3suUTSlTBykH3Dm4cXzMabFqQUtKau3gzbXKJkb3BYiYcOaUXCrmq/wCDQ8YRJTvnNTVto+fJ2frHMEQkHfZvau5bo8BKV1uKt3U+fDS/wZoAfInHEGhbADi4c3y1fnCn4gyDQhiGfizc+TcoJjSkpAktU96LFmPLR2juDUkJac1T+/m3rpnAHF4RKE70E1DiY5OfR2vzhmHPeHC7U5U2z5u/KBykrC3VVu3LueFrt0bKC47ibc/1UW8nb1gBk3GKkndpYpTk+d76Ec4k/uZHNfxH9o5hVoCQJlNd3qZ8yzv0aK/dT/8AqfEwBMXjBOG7AIJ1PS/0jiFd3seKq9tGgmKwyZSStAZQZi75ltYZghv3My9OTWz8oAacGVHfOw8Ta20+UOXP7xwAUkcTnpb6wGZilJXugeBwluh6xIxkkSU1y7F2ve3r5QAxE/u/ARUTxOPh9I4MGUnfPbxtre7Q/BShOBXMuQabWswOnmYAnFKK90TwVFLdMs4AKtfeLDhpveOoxYkDdkFRF3HW8LGpEgAy7Eli9/xh+EwyZqQtYdRcOC2VtIAEnBGSd4S4GgFy9vrGW7W9usNLIBUygkqchRSQ7cJT41A2pSdbkQ/ttipkzCrQZikh0uUFjnboQ7OC4ORjxyfPxmIXNw9Zn0KVOVUJYoCWSVIqulLFPCD6ZmOXOlpt7tBMmLVLxG4xCAk0TpalBlFiiZJuaGADps5KgaszQSwySgPSHIDmxJDkDIE6tEjCYITZad3UZxm0MVJCSChSgeJmU6SLqvZg8BZiofKJRV3oRbsrscLU+UNQFKBCQSwKiwJYB3PkBmYnydlqolzZv2RUbJKayhJ41ISSCQGOdrHQEif3hEmlUskJmNVJTMJWUgGkqmoSKQpV1SgQculGunh/9jHUxP8Ar9/Y7h9lpkNPAlYtIS8wA8Mslmc+8c+FnFKiQAyoqsdNCjwlQQ9QQrJBI4qQCzPrZwBYRPC1rUVymly7lYUAJMtSkgLABqSQprJAqIAATwiLrAdlsWUhWGkKD5T5pShR6y0qU6ByUXUcwUu0a45Yb+xkkpVPh9+vqU+z9hrUqlSJils+5ljjbmssRKT1Vf8AhYvFttvZeKQuVMxMuYZNSFzRSSlNwFBRqUpZoDbxZc5ZARop2zsRg8BJly5c0TJk18SqUCpdLq1RfwsHBHJxUYkbClqRid5K7zLwQlrM7vZUATxMwXy4eIe6CCXJep1m+9xr17FyopLLrx17mIIUF1KWmXOLuqYXk4hB1SSCmlmFJ4SAGYholLSozEhBWlqd2ZZWJyk0h0AqZQkhb0zJocJAzuBDXh54E2dhxMRh61qTSqngCrKpBCiEgpBUzCzmASNtzESjLlgIKiSuaB7Rb3AKjkxJuG05PGjI3sZu0S+K/uWGNmS5LCaAouFGSCpgXzmqI415l1u100EKBFFtLGrnrrWztSAAwSke6Bewc/HWBBOv+Yc0WwpWd2U1K+ZWQp+ImKQJalqKB7pNuY820d2ADMLCxw2DkTMOUypS5uJYJoKkpILGqckk+0QLNLFLXKgUhxXAQbDzShSVixSXFyPmCCPNxEKuHUo912ZKlinGV5K6HbU2HMw8xOHxMpqEkomMp5dQqBBSQFJTMU5spiVAMS0HwctaEneLQpRWo0St2oqQkApdSHSE+ImtNQ+6XJTJxO1BMqXN4llLDN+gu/Dc/QC0EUZaEJIsVSlE31UkAfI/OM3+MtHPf8mn/MlqobfgrpO1ZyJwny1btaWCaMkge7d3HOp3cvHqHYvtZLmkVsmcA1Gi+ZQT8aTfk928oMdlzCkuLHnqPLl6Roq4WE42Rlo4ycJXb33PoNcvvHEOGm1473wAbli/gfR8njz7sj27UAJU5QSdJhyV/O+R/iy58z6IMMko3rcdNbvqz5eceRVpSpu0j26NaFWOaIJEnu/GTU/Cw+P0hLw/eOMGn3WPT9Ybg5pnEpmXAD2tfLTzMLGTzJVRLsGe9735+UVloQ4wLG5AIJ4X8v0jksd3ueKrlZm/WCTcMlCN6kcYFTvqekCwR377y9LM1s35eUAJWDM470FgrQ9LfSCfvpP3D8REfE4pUpRloLJDMM8w+vUxP/dUrkfiYAgYTDqlqC1hkjMuDnbIXzgmPG+IMriAd9PxaEMZvvZ00vq75XybpHVK7tYcVV+TN8YALLxKUo3ZPG1LMc/PKI+BlGUqqYKUsz53tyfkYJ3Or2zt71LctH9I4J/eOAiluJ3fKzfOAGY6WZyqpYqSAz5XcnVtCIkLxKTL3YPHTSzHNmZ8s4CZ/d+ACp+J8uja8o73On2z/wAdLc7s8AcwKTJJM3hBsNfweB4yQqaorlh0nIuBl53iHtTtBh7JnzBK1GaibagCw/GMB2p/aDMCdzIJkyz7/wDrLf7oBZAz1e2YIKYlGNyMpZeLmp/aT2qwyMKuQF1TlUslIPDSpKnU+VhlnflePNZ8oTMXicRIVLlUy2MtKSAoKQ7hQLAlQAFrqp9KjBbRlzVLTNJl1JVuywUitrCY7G598EM9wzmLjZLIViAuxVhkJABJdaFC9QAINm9TcRXJx4JQUuSBMSlMnCzgEAKMhXAgDilzZqVOASHJCddHtYRPnYVWFWcQlMuaipQNvDxXzzpVwFdwCWPiinxWJKpAkpZRlKWEgEkklTszOMnHmbRY7LXiJSSuUAVTTUuTMN5joDKZSxMWXKgAHqKclRdh33iuurxDb6UJi1YWaZaDLXMWGZUsBQIQhRKVVKyIQSzXKgQYJiuz27SZ4lzVSaQtKVUhQTSklUwjJN7UiogXozjP4NctRUZgN+JNISUu70qBvQRZ0lxyU4a7/fCsUtKJywghZMtCfsXIYIVLNQUCXY3LqQAwy11O1hK8dVz8uuTJTVKorS34+fXBzs9j0HGYc4gpElKnCQGRLJBptkAF0kku7FyWJjUbf2ViF4qcufhp+KdR7ulJO5CC7FRSagQKbCly5Ju5zH/83PKUTpcpQSurgTMQVJNwwNRqSbtcn3SXzh4PbGIQgBGInpQPcRMWkAdGLB/LQ+tsWqjzU35evlsUyvTWWoub+nnubmcrEYTAycJLUrvilGYUyy5ly+ImoiwGWdvFcgPAJ6ZiUBe0Jy1B2FdSkS1gFSTuQAJxdNCkqpKCbgpIVEPEdoMPh0FGFBmrUaxNmDjS7KZa0kFag7EEABlpNSVRkcXiVTFmYsgqUzkAAMAAAALMEgAAWAAGkSp0pS1ennbX9HKlaMNE7+V9P2y8252rmzwZaGlSWppTYqSwF2LAMGpGSeEqUADFASNI4IRYZlvhGuMIwWhhnUlN66jkLD3uOkdHW1nBL36C0ORh1mXvaFiXUEhSgwUS/hGZFjdm6wwp5/OCmp/Cw4OGk0J4cgOWDP1/Of5yiZsrEplqdWSgQ40uDf8AP1Z+0sWghDELUM1FLA2Nm/OQiqVafaZIx08eOvqWxoQ7PPKWvhyQwlLJJBu73F/la/MZZO1+pURxDIWuzsT/AJ8ojxM2ZsybPUUy0uzFSjZKBe6joLHqWLZRY7JO7K1eTSSI7/P8tzgk+UpCilYKVCxBFwesaTC4fDS01S5gJlqAXiSo8JYsJctLvZy6iQQLVkFApMbM380mUCwTxrWpnAzmLKlEIDMPE1gwDhIjGtd+ROeHaWu7IaY1/ZjtRNkAAypk2UgBVgSUAHMEDwWyYkAKIdiDTy8EESwsI3yCkrWUqSJhlDNeHlr9xyAZi+JvClOcBwxmL3UyUrEYRKVbxUne1CtgApBN6SnML9AxeMOKxcJLKlc24TBzhLO3Y22D7e95nUy5gnIMxEsyxLUgyybCZLWqy5ZdilRCjTUnMJj0HBzkyk0zCyndrm3o8eSbBCU4iUALb1KiOZrCiSTckm5JcmPWBh+8e0en3Wzy+HOPOTPUYKTh1JXvFBkAku4yvpnBced8264qc9M8s25RzvlfsaWfhqflq3pHSO7XHFV6M3x5x04FwmJTLQELLKDuGJzJIuLZGK8bNm/d+Y/vEwYPfe1emrRnytn6Q399n7n+7/EAGxcpCUlUsALDM1znf5QPAisHfXIyqt5wKRhFSVCYtqRm2d7fWH4pPeGKPdsarZwAOZMWF0pfduAwFm/tEjGoShLymCnbhuW/LQkYpKU7ovU1PRzAsNIMg1rZiKbXvn9IALgUBYJm3U7CqxZh9XjBdr+2kyXWiQtG7ClIMx0qSG90HIKDixc3Fsnrv2tdq1ImplIrpVKBpZSAo1KepfvIAbhQc3BIjy7G7SmziDMW4SGQkWSgckpFgOuZ1c3hKyQjdsttq9oyt0y3JLVTV3Uo60guw5E3bkYolKJJJLk5k3J6knM9YYDD4qSsWylcUTsPtFdIQVZMEkgGkABIFwWTSABy8soNUOSglgBmQB1JsAOZJsBHSJsdg4STvCa2XwkzSbKJQoKUgLDE1EgBQJKS4AN0WRQvDVIWpS5Cp32kxJITxB1zFi6lVJyGoYrBBTFZsjZysMkrxVPCCpOHKQpQt/qOWlpdmSaiFEEoDXFtrtXNX7KTZBVwqX43csokqEsF7uACk5F7xtjFTV4rTn9eZjcnF5ZPXgXa+XJlrqCwVliWcVAhySk3SXyLJqB8IAdUHZAwqkqM0rL2CEBlEEEOFEEOCRwEBwDxZJVUYTDqXMWFqZfECC9ROt/jzPSHYSSsTEplVbxJHhsQRdyU+EhnBF8sxeJQxVkoPb1Izw125rf0PSsFtJTDvqUycKmUN3IAUEziDQXAcFSQC8knUEp1jPY7D95WV4bD7qUHa4BmBNyQLJJSAeFLlh7zWpMRjFzlGZMWpajmo8ns2gTyAsNBFvsTaAmUyiEzFpQpEgAICZRJcqUwdeQIL1XUBUVNFsqPZd+G/hx15sqjW7XuT29evJFUhhfTJ6X5dbH1584aEkWOeRf5g9bNG6w2yOJUydQZmpmCkqISgVoSLXJDqUaiqgumoPm+0mMlzZu8RMqK3qSUkFBBZnIFT6E8XO8aaGIVSWnXoZcRh3Tjfr8lXEnZuL3UytkkFKkEKAIZQuz6hgfRsiYjA9YcFNd2uQ4OeuVrEjVusaKmVxaZlpKSkpRNFtDbclcsLXUtRKgcNdMtCXNKt4LqULkKJqFTcIerNJdhdyxyd2AJJybSEJpDUliHZQ9fp+EFRhN5KZJdSSVLRkSLgF9QAT/CCeIXBjLK2Hg5RXXt0zZG+Jkoya6/L9AEtQUaUl1X0scjwH3nDm2YDgl4QVERai5QE3yYBqcmLNzDgZ8L58SpWKlKRSFkGZetjcF7BTWC83vcUk3cmvDYuVSWWSLMTg4U45ossdhyZK5oE5SwLMiWl1TVOAJaTkknmbdQ7xb7Ynpw8ugKoJWJgwgImoSC1SZylHicBPDlw5F64yJMSMFNZzSCpwBMmXly6i1SxSQSTYFTjPhUWa6rZd5vTrrxKaDb7sVr49fwnY6cqavvGJVQFAUhI4lJyFAzCAA28U9hasgiJUzEhKFd0m4aatDDcspkKLe3lqJAnEAkVr8LOmkGg0m0ZYWFTUT9+XVvCXqBTmo1XKSBYvqBFhsNhIQQACqokgB1cSgHOtrXjza9bNZReh6dCjku3uSUbMk73fmVLTMIHCgGhJ1KEqJZzfkNALkyZ2IYO9ojTMSzPC2Xsqdi1MgMgHiUbJT59f4RcxTCm5a8FtSqoac+BzB7TmpnIMkOoLDBiqo8mFy/S/KPaZOJm0SyEGWVIBUhPEEq1D3ij7K9lZckNLvMa61BiRqzeEdBfmdI1eGniQKF558OTfkRKbjtH7kYKfxT+3h+x82UgIqSBvGe2b62gWB43312Zqrc3b5QyXhFIVvS1IJVbNj+sPxR7wwR7udVs/0iBYCxU1aVFMtwgMzBxlf5vE/usnkn4/5gEjFplJEtT1DNsrl/wMRP3PM/h+P+IANKxZnHdqAAOoztfV+UOnq7uwReq5q6eTQXFlBSd1TXZqGfO7NfKB4FgDvs9N582qgDqcIlSd8SamqYMzj0ytA5M8zzQtgAKuHNxbV+cMmBdfDVu3GT00/g0SMZSU+xap/czb00doAz3bDY2Gny1YeebAVIUGMxB++gC5uWKWY5R4X2i7PzsHN3c0A6omJ8MxP3kHlzGYOej+87VMwJIIVUxU6i1rC5JfM6AxK2/sCRjJG7Wl0HiSUsCgtZcs6FtMiLG0VX1ZZwfNIhA6RoNvdkMVh8QJG7MytzKVLBaYBmR91veB8OtmJuNidmJMog4gicvSWj7MK5KUC8xX8KeHqsGDelxYzuydhTJw3iiJckZzVvT1CQLrV/Cl2s7AvGr2YmXKSe7ApIDLxEzx30SziWG91DrI1VGlxWAExLrKbBgLAAaJATknoG6NlGH2gpSZjPYAgJFgHd2AsBz55mOUpqb0E4uO46upAIpNaQplqpSUkOApWgY56XNoosVhSUzFy3mSZZCVLTcJJaysiA5YKKUvawNhNlTKsJLUpwyE2KQRM9nkSSCLh2ALh3YCIWLxU3ErIAawIlpskADO5upkjNyWADAAR6FCUopvjkxV4xm0uSJMWFtXchxXmopZqS9jawOYADZCJRxQI3cpNEtyAlLKWst7wcEhxfJI6kXAlacPNdRTM4KpZlkKAUXoKgoaFyUljkRoTMQFb1MxM4JXNArTMTMdKnpV4UEFBUCU0l2YEDWNSSTvTjr1wIRbVqktOuSShakyhJmzKJdQUZKReYp7FZF15MMwlhyiZsjsqqtayghZQvdSCwWCUkFcz/APNKAagl6nCQWzOo7OdllAHELUZSQHViZ1NZSP8A8khRTKRfN7feIJSD7T2+iVKUjAoCUt9tM8Uw3akKIfIsVMmxCUm0UQjKUr8l85RjG3BicRtVa3lYr2qQ8soWDZtQUnx1BqmKmqYuTEjbMxBJWkhRW1JD1FJ8W+cU1As1JJzCmYAUy5TZvVq4P4u5sx9dc4ekWz9On5J+fO/rKhHMp/w8p4iWVwfX7HpyzIOn66H82hpd3/tCJa/5/PWLCVsbEKDiUpjzYfJRBjS3GOsmZEpSVoq/3K4/m8dkzShQUklKgXcZ+jwTESVILLSUnO+o5jmOoiMXNhcmw8+UddmvIRzRfmS5mOU61JASpRHEkMQBoDo+pF+FPNT2uwNnJXKWtiJhKd0Qh0JSCQs0kgKININTISGqUHMV8qQlKwmkTZxLJlhToSWfjULKP8INI1Ubogi5kxP2ktU/fEJdExkKlJNwkJADpLMCwTYgDOPMrypxjljoerQjUlLNLXrr/pa7QxMqQlY3HBMCirdpCkEkuhAK2L5EKUKB7iSRvDW4OUslCpUyYmRSfZrQl+McSFJKWW33zpziRg9nFJWtcyYqsh0qWSCE+GsOylANo3TWJM+aPKMEpuW5ujFR2K/aKEy8OsIAApIbmTa/MxX7OxbSUJH3fxJP1idu5mJVupSSp8zp5306x6N2R7DS5NC5ouz1MyR/K/8A7HlZni2MIxjef2KJVJSlaH38PczvZXsNNxCgucFJTnTkT5/dH+43YDOPSNn4ZEk7lCEBL0WDMCWNN2HN8zq8TMUhmEh6WvQTn1bM9TEgFG7Y072npVU3xqeOSm5fIlCmo68+IyfJGHFaHJJp4smz0blHZOHE8VrcHw8OVvN+cCwQUFHfPS1t5k/rqzwsaFFXsXpb3Mnvy1yiBYdRiytW6IFJNLjNh+kOnju7FF6s6unJm5wWaUUGmneNo1T65XfOA4Gz7/K1O89Xar0gB8rBpnDeKJBVoGa1tR0gA2yvkn4H+8LEhdR3VVFmoenK7NbN4n1Yf/pf7YAhowZkneEggaDrb6w6anvF08NNr9fKB4bFKmqEtbFJza2V4fjFbhhLtU5L3ygBwxgSNyxfwvpfX5w2XIOHNajUDwsOt9fKCowyVI3pHE1WdnHSAYScZyqJlwz2te394AIEGcreJYNwsr46aX+XkYUlTO2QLEcj/b85wPFzjIVRLsCKr3vcfQRIOHSlBmh6imo3sSbm0caOplJt2XUhQOVWhZwfLqB8IxmPw5lgkJ4S4UAA5B0fl0yPwjdbQUFJcdPS8U68NWGirks4MtgRMWQkkhOhVmB/FDdqbGSEqXKSFqAKipSmRTQouCBxEN4RYvciC9vezE9A4VFUoXKEhgpvetctqk5M41atwm2Jk+mVOxUxMlgkgS01G6RQVJSHDXzuBkoljfDD2j2ienJnniE59m1rwZrBgbtBUam4DUXKUahI0sxyY6xXYRcx10TGUUKCnUBUkXUC9icze79SI9G2jKk7tKJMoS5dTpmAe1WrmnJwetiLMCADhtq7JMgy5e7pVxKWtSrTXZmFqaQCCl3dRfMRfDFRqaQSv4PwKJYd09Zt/NeJTIwtR6vza/0jTHaLjDFcmWpckWUGFTLcVCk1XD5txEAAWirmGsuEpBYBkJYWADsNSzk6kkx3CArcIClqyAQKr+jnNo3yowes+vqYVVqXtT/H/DX7c7QKxC0pWsLWVBtJaCXY0ualAjVyXIGdMZfb2GmggrNQV4VFm6kXNw12JIyLilS4682OliPpCxWJVbeKJpdqsw7PnqWAfkkDIBq6uFTSUXZFlHFyV8yvI4rFkpTVcJB4lEu17FmsM7/Jy/ZqVJWuVMBQtLgJ8RKwpqbGwdxVfIve0XHZ3AJxJQmSspnghdSkoUnxhIpSo0lqkqNTl8hbi32zpkpAMsJWFoDXuogklwpRLhypTqP3irUxTUrunaNPgvp0FVvOpz6fsznZZUjEzkBSES8QgqMuUEqAUAgqSC4YC4UCalKIBs5qmYjHKKVonypdQQszAtghaQQC1Rai9yVcPDYkkCRiMZLKkJUpJmTP+XmJvNBJVxNmEBQU+SaQKStQMZ7tDtY4ilGLlqU13TUEzOSnQyVjkq+eecY5yTZshGyIm0dqInompl1zUS6GmrzVNVMSkJlhIckpKn0ZFkixNNLw6E70YlRlFDC5TmX91nVpkRnnoedqsTKTKMsJ3YZIkygCD4gVTVA3YhIS6rqKrWTav2EN7NQJnEDmDqyMvlE41pRhZFcqMZTvI0GHwyyTK3cky0pIMxJJdeYmJWC5OlOlwWyixwWDlyE0oSBzLC/w+loKqaEhhYAZDIRWzcUpagiWCpRsGvf6xUoymy2UowV2HxeNCc/QRL2F2bn4xQKgUytOavIa+Zt8I0PZbsF/rYm5FyDcDz5noLfjHomyZCFBSQCAKbvc58tLZCLE1DbV+n09ypqVT4tF4cv5+xA2J2YlyZY3dIu5ObtzOp06fCLNeKE8btIIJu56eUCn4pUtZlpakMz9QD9YPisMmSmtFlC1y+cQ31LEklZDZczu/Criqvb/ADDO6EnfOGettWzbzh+DQJ4KplyCwa0COKUF7q1FVDas7Z+UDoWZO7xwJFJHE5+GnnCl4gSBQoFR8Tjr5+UdxkoSAFS7Emm97XP0juEkCcmtdy7Wtb8mABJwZQd8SCBxNrf9YdMPeLJ4aefXy8oHKxSlr3RakkpboOvpBMYNw27tVm98v1gB0vGCSN2QSU6jK9/rAf3Mr7w+cSMNhUzUiYu6i7sWyLfgIhDa0zmPhAE7F4hExJRLLqLMGbIubnpA8Cd0CJticnv+Dxzue49pVU2jNnbO/OFT3m/gptzd/hAApkhal7wDgcKdxl5O8SMbNE1NMq6ndsrercxDO+Uexpf3an56s3XnC3Hd+N6n4Wyzu+vKAHYKYJSSmbZRLgG9mA0fUGAJkLC94RwVFTuPC7uzvlBRI7xxvS3C2fV9OcLvlXsaf4Kn5Wdm+TwAtoETgBKuxctb8WgmCnIlICFslQezZOX0tA6O7cXjqtyb8YXdN/7R6XszPlbO0AR04RQfej2ZzJILHQhru7ZRgO2HY9nn4cOLukCyhqw5tmn1HKPR++772VNNWruzXyYcoZOliQKSK6/Rm+POJ06jg7orq0o1I2f8PEuzm1RIC0k0n/TUUV0DUIFi/IEtlkAyonafbYxKwUywhKXYOSoks6iTk7BkDhTkHzjc9tuxlae8YdN1XUge9zIb3+Y97MXsfNqCpaUqfMJ8gT/mN9ClRbdWK158jzq1Wul2U3+ytny5i2TLcqUWCRmp2AA5km1IzhbG2pPwpVMkL3ZUmlQzqbW9qgXb7vnHdrYBcpbLuDdKhkR05EWcf3BIsdi5k1VSmKmFRGayH413YraxVYkJcuXJwVameWY9GlTyRylltbF4YIlmQqcqaoEzN61idH1U735M93alVWsuST5xJw2CKjGi2fslKQFKiMqkpKzZKNOKd0iJ2e2WreS1ElIStCqm8LKBJDagcukbrbm1JlRQtKEYlKg0xnDG9YAIsWB1Sc6dIz03EAMED8/m/pFVtPtRMSoSZglzUACjeoco0pCksumz5nNtI5dvQlZI2WxdkS5aZ09c0zsSZcwqnL/0kUspYu702qJ5JDPHkaMVMlMhExYDeFK1AJPKxDxrZ22l4mTMkLXuJARWESJYG+mJIIC3NRDX4lMCkZkhs/L2NMRKM1YoHCyFJLlJVSV5WSFEAg3ueV+5bbnM19gC5BVLUSmqZU6lklwGDCkh+Zqcu7MGg/Z+bROS+lV/6TFpswJRMSqkqZjyMx3IAcEBBLObqIUGdzTuezPYZU5e9nICAb7tIpb+bMoHTxG+UWxh3bz0RTKp3rQ1fXJQ7N2VPximSClD3Ufzc9BHqPZrsth8IBX4muSOI/AWHQRdycCjCoSyAdABYCxyDQfuu/8AaPTozPl8IhKd1ZaLrcnGnZ5pO7/HyBypK0rC1hkDyYBmFh6aQTHe1bdXpd2tmzZtyMLvm89jSz2qd8ujdOcL/lv46/Rm+POIFgXDYhKEBCyyw7hnzLi4tkREbByVS1VTAyWZ3f5B4IMHvfavS92Z8rZ25Qhi9/7NqXu7vl0YQBzHJM0gyrgBjpf1aDDEJEvdv7Smlm95mZ8s9YFvO78LV1XfJtOsLub+3f8A6lLerP8AVoAbgpZlKqm2SQwe989H0BjmNlKmqqlh0s2bXvzaH77vHA1LcT59G05wu8d34Gq953bPTXlABZuISpG7SXWzM2vnlAcCN0+9s7M98nfJ473Oj2zu3FS3PR/XlCfvNvBT6u/w5QALFSFzFFcsOksxcDIMbE84sP3hJ+8Pgf7RE77ufZU1U6uzvfJjzhfuT+P/AG/5gAWFnLWoJmElJzcMOnzgmOJlkbqwLu1/7wXEYpM5Jloeo5PYWLwzCK3DiZ71w18oAJLkoKK1AbxnfV/KI+CmKmKpmuUs9w17eXWOLwqlL3oalwrqw6QbFThPFCMwar2tl9YAFjVqlqplWSz2D3v56ARIXJQEVgDeUu+tTcvOGYWaJAKF5k1WvbL6GApwqgvelqXr6tnlzgB+BJmEibcDJ7X+UDxc1aFFMskJGTB/ODYtQngCXmm5e0Ow+KTJTQt6he184AdipKEIKpYAWGZrnMA28ngeBG8fe3bJ7Z58ukCkYRUpQmLakZtne34mCYsb9t37ru9s/wBIADiJigsoH2bgMzhrdIx/bjsUFK38gCsEKIHv3f8A8/8A28891KxSUJ3ReoCm2Tn9Yj4fCmSapgFJDML/AC5RKE3B3RCdOM1aR88bW2+BiJmHnoG5cAKHiS6QQp7vnp8w4MDaGAVKU2aT4VDJQ/v0/EEGLrt92cIUVUkrlhi3vIvSseVz8R7rRE7P4wTcJu1APJpD5hQqNKuhZ020T1L1lofY6yEOpLcjzB/OesFn4wkgXKtEj8eg6mAzlHmx55/DrAEzwkMnXM6nz5mANF2f7NT8SSpwmWnxLNkI/qNybac9Yzu08OTMAIuxve4BN/LOPRv2aSd4mbh8QpVptQlqJYAypFuhd7Wu76xj+0AGE2itUicmcZa6go8Qq1Qr7zPT6NmI04ZNydt7GXFSSis21ynXJnyk+0w82WlYsqYhaQp+RNna7dIvOzWKxihuZBJt4znKSQQWUbJBBIfPNo2eHxGL2mhpstEqVMYqpBK5gBB4AsslLgcR6MTGq2LsiVKSJckJqFwG4R/E58Sv4j6ROVWytNJsrjRvK8G1H89fwouzfZBEhps2pcw3qIJV/SD4R/Eq50Z43CZaBJ4QAQmoB8lM/qX5wPDTdyCJjuo1Wv0gPdFVb61D19Wd8ubRmlJyd2aoxUVZDsEozCRNuAHD2v8AKG4yYqWqmU4Sz2D3guKmCeAlGYLl7Wy+sOw2IElNC887XzjhIdPkoSgrQAFgOCM31tAsD7R99dmpe2bvy5CBysIqWreqakEm2d/1gmL/AOIbd+7m9s8vwgAWInLQspQSEBmADjIPfzeJOLlJQmqWAFWyvaFIxSZSRLU9QzbK9/rAMNhlSTWtmFrXzgAuBSJgJm3ILB7W+UAM5ddAJ3dVLNal2z5NBMVLM8hUvIWL2ggxSQjc3qajo7NnyeAOY1AlpBlWU7Fr2Y+erR3By0zE1Tbqdr2tAsLJMg1rZiKbXvn9I5ipBnmtDMzXtcfrADZU5al0KJocghrNfWDY4btt1Z3dr+XOHzMUlad0HqIp6OP0gWEG4czPeZmvl+sAGwslC0hUwArLuTY5kC3k0V/fZ3NX/j/iDz8IqaozENScnztb8REz97y+vwgAM3BiSN4kkkaHK9tPOGyU94uq1NhT184FhK6hvaqNa3p6O9s4JjsxuMrvu/k9MAcViyk7kAU+F9WP1h82QMOK0kknhv1vp5QSXRRxU7xtWqq06vEfBVVe2elv9TJ7fes+cAEkyRiBWpwRw8PLPXzhgxZJ3LCl6H1YWfzjmNqq9i9LX3eTufu2dm+USF0UWp3lOjVVN8XeABTkd3um9VuL/EOlYQTxvFEgmzDK1tYZgXc77LTeZP0qgeMrqO6qo0oenqzWzgB6MYZx3SgAFajO19fKHTj3dgm9WdXTy84Lit3Qd1TXZqGqzDs18ngWB13/APTvPm1XpADk4MLG9JIJ4mGVv0gcnEGeaFAAZuM7efnDJ1dfBVu3DUvS1nys0SMbRT7Gmp/9Nnb+m7QBTdptjy1pEv3hxJme8k5NbNJa4+oEeX7X2X3dMxBlpQoso0gAKcghQbMHn56x7RgaaTvmqe28Z2YZVaO8U229hpxXDNCwirhWlhSl/dJBFLNo0caOpnhK0qN8gOeUWkvZwQgqCmXd1agN4knIeefUO0ei9pf2fSVywnCqulyBVUx6toW8Ru7XOmK2d2RxMxdEwKloBuVu39I970t1i6NGM43z2tuZ515QllyXvsVGxJuIbcyFTHXalBN3z8hz05x6D2Q/Z8ARMmgKV5OhPkPfP+0dWjQ9nOzcrDMndkJPiUrNXKpWTP7otfWL/aCiadyXsQaPRnp9W9Ysq4jNpDRerK6OFy96bu/RAN7ulFCUjQFRzLjP5xIm4YSBvEkk5Mcr+UPw9FArp3jXqap9M7vlEbBVVe2qob33Z9PFZ4zGsLJld44lWItw/HXzhnfC+5YUvu31bJ+Twsc7jcvS193k/WnVmg/s937u9p6VVt8an9XgAc6V3cVJuTbi+OnlClYYTxWokHJhlbzhmBdzvnpa28yfpVqzw3G1Vexqob3HZ9fDZ4AcjFmYd0QADZxnb9IdO/4dqL1Z1dOTecFn0UGineNalqn1yu+cCwHvb/pTvPV2q9PlADpeDE0b1RIJ0GVra+UDlYozzu1AAG7jO3nDMRXWd3VRZqHpyDs1s3iTjKKfZU128DO2vhvAAp0zu/Cm9V+L/EPGEBTvnNTVto+bc2jmBZjvmd7bzNulWkBNe8tVu6utNL/CloAJJnHEGhVgOJ0/DXzjk7EGQaEsRm56+XlBMdTSNy1T33bOzHOnR2juDpp9tTU/+ozt/Vds4A4rCBA3wJccTHK/6w2Se8OFWpyp6+flApVdfFVu3Lu9LX52aC45rbj+rd/J6fWAGzMYZJ3aQCE6nO99PODfuZH3lfL+0dwu7oG9oru9bVZlne+TRXjf/wDV/wB0AW21/slen4iI2wcl+YhQoAh4n7c/zj6RY7c+zH8w/AwoUAc2F9mf5j+Aivlfb/1n8TChQBN294U+Z/CD7H+yHmfxhQoAqtl/bJ9f/UxK2/mj1+kKFAEvB/YD+U/WK7Yn2n9J+kKFADtu+Mfy/UxPV/y//b/+YUKAIOwvEry+sQ9opAnTGAGX4QoUcYLvaX2KvIfiIibA9/8Ap+sKFHQRcf8AbHzH4CLLbX2fqI7CgAWwvAr+b6CIH+v/ANz/AOoUKALDbvgT/N9DD9i/Z+phQoArcD9sP5j+BiVt/wBz+r6R2FAErZn2KfX8TFXsb7QeRhQoANt3xJ8vrE1H/L/9v/5hQoAgbD+0P8v1EN239p/SPxMKFAFjjPsD/KPpETYGa/T6woUARdq/aq9PwEaKFCg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 descr="Resultado de imagen para smartphone brandless">
            <a:extLst>
              <a:ext uri="{FF2B5EF4-FFF2-40B4-BE49-F238E27FC236}">
                <a16:creationId xmlns="" xmlns:a16="http://schemas.microsoft.com/office/drawing/2014/main" id="{51B036C0-A936-4A38-B772-0552B9E5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8" y="915518"/>
            <a:ext cx="3312463" cy="33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14383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340</Words>
  <Application>Microsoft Office PowerPoint</Application>
  <PresentationFormat>On-screen Show (16:9)</PresentationFormat>
  <Paragraphs>116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Lexend Deca</vt:lpstr>
      <vt:lpstr>Muli Regular</vt:lpstr>
      <vt:lpstr>Aliena template</vt:lpstr>
      <vt:lpstr>1_Aliena template</vt:lpstr>
      <vt:lpstr>Automóvil inteligente controlado por bluetooth</vt:lpstr>
      <vt:lpstr>Introducción</vt:lpstr>
      <vt:lpstr>Pre-ensamblado</vt:lpstr>
      <vt:lpstr>Lista de Materiales</vt:lpstr>
      <vt:lpstr>Lista de Materiales</vt:lpstr>
      <vt:lpstr>Lista de Materiales</vt:lpstr>
      <vt:lpstr>Lista de Materiales</vt:lpstr>
      <vt:lpstr>Lista de Materiales</vt:lpstr>
      <vt:lpstr>Lista de Materiales</vt:lpstr>
      <vt:lpstr>Lista de Materiales</vt:lpstr>
      <vt:lpstr>Lista de Materiales</vt:lpstr>
      <vt:lpstr>Ensamblado</vt:lpstr>
      <vt:lpstr>Conexionado</vt:lpstr>
      <vt:lpstr>Ensamblado completo.</vt:lpstr>
      <vt:lpstr>Programas</vt:lpstr>
      <vt:lpstr>Dos entornos</vt:lpstr>
      <vt:lpstr>Interfaz Gráfica Android</vt:lpstr>
      <vt:lpstr>Paquete Enviado</vt:lpstr>
      <vt:lpstr>Implementación</vt:lpstr>
      <vt:lpstr>Funcionamiento</vt:lpstr>
      <vt:lpstr>Conclusiones</vt:lpstr>
      <vt:lpstr>Limitaciones y mejoras</vt:lpstr>
      <vt:lpstr>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Automóvil controlado por bluetooth</dc:title>
  <dc:creator>Juanma</dc:creator>
  <cp:lastModifiedBy>Juan Manuel Puhl</cp:lastModifiedBy>
  <cp:revision>34</cp:revision>
  <dcterms:modified xsi:type="dcterms:W3CDTF">2019-11-29T15:34:09Z</dcterms:modified>
</cp:coreProperties>
</file>