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4"/>
  </p:notesMasterIdLst>
  <p:sldIdLst>
    <p:sldId id="256" r:id="rId2"/>
    <p:sldId id="257" r:id="rId3"/>
  </p:sldIdLst>
  <p:sldSz cx="8229600" cy="61722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66"/>
  </p:normalViewPr>
  <p:slideViewPr>
    <p:cSldViewPr snapToGrid="0" snapToObjects="1">
      <p:cViewPr>
        <p:scale>
          <a:sx n="79" d="100"/>
          <a:sy n="79" d="100"/>
        </p:scale>
        <p:origin x="12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10127"/>
            <a:ext cx="699516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241834"/>
            <a:ext cx="61722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28613"/>
            <a:ext cx="1774508" cy="5230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28613"/>
            <a:ext cx="5220653" cy="52306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38766"/>
            <a:ext cx="709803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130518"/>
            <a:ext cx="709803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643063"/>
            <a:ext cx="3497580" cy="3916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643063"/>
            <a:ext cx="3497580" cy="3916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28614"/>
            <a:ext cx="7098030" cy="1193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13047"/>
            <a:ext cx="3481506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254568"/>
            <a:ext cx="3481506" cy="33161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13047"/>
            <a:ext cx="3498652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254568"/>
            <a:ext cx="3498652" cy="33161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11480"/>
            <a:ext cx="2654260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88684"/>
            <a:ext cx="4166235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51660"/>
            <a:ext cx="2654260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11480"/>
            <a:ext cx="2654260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88684"/>
            <a:ext cx="4166235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51660"/>
            <a:ext cx="2654260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28614"/>
            <a:ext cx="709803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643063"/>
            <a:ext cx="709803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720716"/>
            <a:ext cx="185166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720716"/>
            <a:ext cx="277749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720716"/>
            <a:ext cx="185166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93"/>
            <a:ext cx="8229600" cy="5985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10374305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20435" y="2501025"/>
            <a:ext cx="77887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(a</a:t>
            </a:r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) Passive trajectory, active trajectory and beliefs for 𝛽 = 0.5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435" y="5749873"/>
            <a:ext cx="77887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(b) Passive trajectory, active trajectory and beliefs for 𝛽 = 10.0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" y="-1805781"/>
            <a:ext cx="7982857" cy="8980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10374305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81497" y="66551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9614" y="66551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5781"/>
            <a:ext cx="8229600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54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13</cp:revision>
  <cp:lastPrinted>2017-05-19T04:38:39Z</cp:lastPrinted>
  <dcterms:created xsi:type="dcterms:W3CDTF">2017-05-13T03:34:40Z</dcterms:created>
  <dcterms:modified xsi:type="dcterms:W3CDTF">2017-05-19T04:39:32Z</dcterms:modified>
</cp:coreProperties>
</file>