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4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25" y="65844"/>
            <a:ext cx="8193024" cy="614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12883" y="2791443"/>
            <a:ext cx="2976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Passive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2608" y="2790471"/>
            <a:ext cx="2940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Active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8065" y="5914942"/>
            <a:ext cx="3096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(c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Beliefs in true goal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27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12</cp:revision>
  <cp:lastPrinted>2017-05-17T06:14:13Z</cp:lastPrinted>
  <dcterms:created xsi:type="dcterms:W3CDTF">2017-05-13T03:34:40Z</dcterms:created>
  <dcterms:modified xsi:type="dcterms:W3CDTF">2017-05-19T04:03:46Z</dcterms:modified>
</cp:coreProperties>
</file>