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8" r:id="rId2"/>
    <p:sldId id="256" r:id="rId3"/>
    <p:sldId id="257" r:id="rId4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0"/>
            <a:ext cx="8193024" cy="614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12883" y="2791443"/>
            <a:ext cx="2976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Passive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2608" y="2790471"/>
            <a:ext cx="2940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Active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8065" y="5914942"/>
            <a:ext cx="3096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(c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Beliefs in true goal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0"/>
            <a:ext cx="8193024" cy="614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0743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000" dirty="0" smtClean="0">
                <a:latin typeface="Palatino" charset="0"/>
                <a:ea typeface="Palatino" charset="0"/>
                <a:cs typeface="Palatino" charset="0"/>
              </a:rPr>
              <a:t>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5985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000" dirty="0" smtClean="0">
                <a:latin typeface="Palatino" charset="0"/>
                <a:ea typeface="Palatino" charset="0"/>
                <a:cs typeface="Palatino" charset="0"/>
              </a:rPr>
              <a:t>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5442" y="5914941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-126393" y="187543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6393" y="408439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3" y="2912847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92" y="1084047"/>
            <a:ext cx="4876801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3" y="703891"/>
            <a:ext cx="3657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2156" y="448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6733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65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12</cp:revision>
  <cp:lastPrinted>2017-05-19T03:57:03Z</cp:lastPrinted>
  <dcterms:created xsi:type="dcterms:W3CDTF">2017-05-13T03:34:40Z</dcterms:created>
  <dcterms:modified xsi:type="dcterms:W3CDTF">2017-05-19T04:03:25Z</dcterms:modified>
</cp:coreProperties>
</file>