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8229600" cy="3081338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>
        <p:scale>
          <a:sx n="79" d="100"/>
          <a:sy n="79" d="100"/>
        </p:scale>
        <p:origin x="10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92150" y="1143000"/>
            <a:ext cx="824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04284"/>
            <a:ext cx="6172200" cy="1072762"/>
          </a:xfrm>
        </p:spPr>
        <p:txBody>
          <a:bodyPr anchor="b"/>
          <a:lstStyle>
            <a:lvl1pPr algn="ctr">
              <a:defRPr sz="2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618416"/>
            <a:ext cx="6172200" cy="743943"/>
          </a:xfrm>
        </p:spPr>
        <p:txBody>
          <a:bodyPr/>
          <a:lstStyle>
            <a:lvl1pPr marL="0" indent="0" algn="ctr">
              <a:buNone/>
              <a:defRPr sz="1078"/>
            </a:lvl1pPr>
            <a:lvl2pPr marL="205420" indent="0" algn="ctr">
              <a:buNone/>
              <a:defRPr sz="899"/>
            </a:lvl2pPr>
            <a:lvl3pPr marL="410840" indent="0" algn="ctr">
              <a:buNone/>
              <a:defRPr sz="809"/>
            </a:lvl3pPr>
            <a:lvl4pPr marL="616260" indent="0" algn="ctr">
              <a:buNone/>
              <a:defRPr sz="719"/>
            </a:lvl4pPr>
            <a:lvl5pPr marL="821680" indent="0" algn="ctr">
              <a:buNone/>
              <a:defRPr sz="719"/>
            </a:lvl5pPr>
            <a:lvl6pPr marL="1027100" indent="0" algn="ctr">
              <a:buNone/>
              <a:defRPr sz="719"/>
            </a:lvl6pPr>
            <a:lvl7pPr marL="1232520" indent="0" algn="ctr">
              <a:buNone/>
              <a:defRPr sz="719"/>
            </a:lvl7pPr>
            <a:lvl8pPr marL="1437940" indent="0" algn="ctr">
              <a:buNone/>
              <a:defRPr sz="719"/>
            </a:lvl8pPr>
            <a:lvl9pPr marL="1643360" indent="0" algn="ctr">
              <a:buNone/>
              <a:defRPr sz="7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64052"/>
            <a:ext cx="1774508" cy="26112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64052"/>
            <a:ext cx="5220653" cy="26112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768195"/>
            <a:ext cx="7098030" cy="1281751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062072"/>
            <a:ext cx="7098030" cy="674042"/>
          </a:xfrm>
        </p:spPr>
        <p:txBody>
          <a:bodyPr/>
          <a:lstStyle>
            <a:lvl1pPr marL="0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1pPr>
            <a:lvl2pPr marL="205420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2pPr>
            <a:lvl3pPr marL="410840" indent="0">
              <a:buNone/>
              <a:defRPr sz="809">
                <a:solidFill>
                  <a:schemeClr val="tx1">
                    <a:tint val="75000"/>
                  </a:schemeClr>
                </a:solidFill>
              </a:defRPr>
            </a:lvl3pPr>
            <a:lvl4pPr marL="616260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4pPr>
            <a:lvl5pPr marL="821680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5pPr>
            <a:lvl6pPr marL="1027100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6pPr>
            <a:lvl7pPr marL="1232520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7pPr>
            <a:lvl8pPr marL="1437940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8pPr>
            <a:lvl9pPr marL="1643360" indent="0">
              <a:buNone/>
              <a:defRPr sz="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820263"/>
            <a:ext cx="3497580" cy="19550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820263"/>
            <a:ext cx="3497580" cy="19550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64053"/>
            <a:ext cx="7098030" cy="5955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755356"/>
            <a:ext cx="3481506" cy="370188"/>
          </a:xfrm>
        </p:spPr>
        <p:txBody>
          <a:bodyPr anchor="b"/>
          <a:lstStyle>
            <a:lvl1pPr marL="0" indent="0">
              <a:buNone/>
              <a:defRPr sz="1078" b="1"/>
            </a:lvl1pPr>
            <a:lvl2pPr marL="205420" indent="0">
              <a:buNone/>
              <a:defRPr sz="899" b="1"/>
            </a:lvl2pPr>
            <a:lvl3pPr marL="410840" indent="0">
              <a:buNone/>
              <a:defRPr sz="809" b="1"/>
            </a:lvl3pPr>
            <a:lvl4pPr marL="616260" indent="0">
              <a:buNone/>
              <a:defRPr sz="719" b="1"/>
            </a:lvl4pPr>
            <a:lvl5pPr marL="821680" indent="0">
              <a:buNone/>
              <a:defRPr sz="719" b="1"/>
            </a:lvl5pPr>
            <a:lvl6pPr marL="1027100" indent="0">
              <a:buNone/>
              <a:defRPr sz="719" b="1"/>
            </a:lvl6pPr>
            <a:lvl7pPr marL="1232520" indent="0">
              <a:buNone/>
              <a:defRPr sz="719" b="1"/>
            </a:lvl7pPr>
            <a:lvl8pPr marL="1437940" indent="0">
              <a:buNone/>
              <a:defRPr sz="719" b="1"/>
            </a:lvl8pPr>
            <a:lvl9pPr marL="1643360" indent="0">
              <a:buNone/>
              <a:defRPr sz="7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125544"/>
            <a:ext cx="3481506" cy="1655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755356"/>
            <a:ext cx="3498652" cy="370188"/>
          </a:xfrm>
        </p:spPr>
        <p:txBody>
          <a:bodyPr anchor="b"/>
          <a:lstStyle>
            <a:lvl1pPr marL="0" indent="0">
              <a:buNone/>
              <a:defRPr sz="1078" b="1"/>
            </a:lvl1pPr>
            <a:lvl2pPr marL="205420" indent="0">
              <a:buNone/>
              <a:defRPr sz="899" b="1"/>
            </a:lvl2pPr>
            <a:lvl3pPr marL="410840" indent="0">
              <a:buNone/>
              <a:defRPr sz="809" b="1"/>
            </a:lvl3pPr>
            <a:lvl4pPr marL="616260" indent="0">
              <a:buNone/>
              <a:defRPr sz="719" b="1"/>
            </a:lvl4pPr>
            <a:lvl5pPr marL="821680" indent="0">
              <a:buNone/>
              <a:defRPr sz="719" b="1"/>
            </a:lvl5pPr>
            <a:lvl6pPr marL="1027100" indent="0">
              <a:buNone/>
              <a:defRPr sz="719" b="1"/>
            </a:lvl6pPr>
            <a:lvl7pPr marL="1232520" indent="0">
              <a:buNone/>
              <a:defRPr sz="719" b="1"/>
            </a:lvl7pPr>
            <a:lvl8pPr marL="1437940" indent="0">
              <a:buNone/>
              <a:defRPr sz="719" b="1"/>
            </a:lvl8pPr>
            <a:lvl9pPr marL="1643360" indent="0">
              <a:buNone/>
              <a:defRPr sz="7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125544"/>
            <a:ext cx="3498652" cy="1655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05422"/>
            <a:ext cx="2654260" cy="718979"/>
          </a:xfrm>
        </p:spPr>
        <p:txBody>
          <a:bodyPr anchor="b"/>
          <a:lstStyle>
            <a:lvl1pPr>
              <a:defRPr sz="14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443656"/>
            <a:ext cx="4166235" cy="2189747"/>
          </a:xfrm>
        </p:spPr>
        <p:txBody>
          <a:bodyPr/>
          <a:lstStyle>
            <a:lvl1pPr>
              <a:defRPr sz="1438"/>
            </a:lvl1pPr>
            <a:lvl2pPr>
              <a:defRPr sz="1258"/>
            </a:lvl2pPr>
            <a:lvl3pPr>
              <a:defRPr sz="1078"/>
            </a:lvl3pPr>
            <a:lvl4pPr>
              <a:defRPr sz="899"/>
            </a:lvl4pPr>
            <a:lvl5pPr>
              <a:defRPr sz="899"/>
            </a:lvl5pPr>
            <a:lvl6pPr>
              <a:defRPr sz="899"/>
            </a:lvl6pPr>
            <a:lvl7pPr>
              <a:defRPr sz="899"/>
            </a:lvl7pPr>
            <a:lvl8pPr>
              <a:defRPr sz="899"/>
            </a:lvl8pPr>
            <a:lvl9pPr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924401"/>
            <a:ext cx="2654260" cy="1712568"/>
          </a:xfrm>
        </p:spPr>
        <p:txBody>
          <a:bodyPr/>
          <a:lstStyle>
            <a:lvl1pPr marL="0" indent="0">
              <a:buNone/>
              <a:defRPr sz="719"/>
            </a:lvl1pPr>
            <a:lvl2pPr marL="205420" indent="0">
              <a:buNone/>
              <a:defRPr sz="629"/>
            </a:lvl2pPr>
            <a:lvl3pPr marL="410840" indent="0">
              <a:buNone/>
              <a:defRPr sz="539"/>
            </a:lvl3pPr>
            <a:lvl4pPr marL="616260" indent="0">
              <a:buNone/>
              <a:defRPr sz="449"/>
            </a:lvl4pPr>
            <a:lvl5pPr marL="821680" indent="0">
              <a:buNone/>
              <a:defRPr sz="449"/>
            </a:lvl5pPr>
            <a:lvl6pPr marL="1027100" indent="0">
              <a:buNone/>
              <a:defRPr sz="449"/>
            </a:lvl6pPr>
            <a:lvl7pPr marL="1232520" indent="0">
              <a:buNone/>
              <a:defRPr sz="449"/>
            </a:lvl7pPr>
            <a:lvl8pPr marL="1437940" indent="0">
              <a:buNone/>
              <a:defRPr sz="449"/>
            </a:lvl8pPr>
            <a:lvl9pPr marL="1643360" indent="0">
              <a:buNone/>
              <a:defRPr sz="4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05422"/>
            <a:ext cx="2654260" cy="718979"/>
          </a:xfrm>
        </p:spPr>
        <p:txBody>
          <a:bodyPr anchor="b"/>
          <a:lstStyle>
            <a:lvl1pPr>
              <a:defRPr sz="14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443656"/>
            <a:ext cx="4166235" cy="2189747"/>
          </a:xfrm>
        </p:spPr>
        <p:txBody>
          <a:bodyPr anchor="t"/>
          <a:lstStyle>
            <a:lvl1pPr marL="0" indent="0">
              <a:buNone/>
              <a:defRPr sz="1438"/>
            </a:lvl1pPr>
            <a:lvl2pPr marL="205420" indent="0">
              <a:buNone/>
              <a:defRPr sz="1258"/>
            </a:lvl2pPr>
            <a:lvl3pPr marL="410840" indent="0">
              <a:buNone/>
              <a:defRPr sz="1078"/>
            </a:lvl3pPr>
            <a:lvl4pPr marL="616260" indent="0">
              <a:buNone/>
              <a:defRPr sz="899"/>
            </a:lvl4pPr>
            <a:lvl5pPr marL="821680" indent="0">
              <a:buNone/>
              <a:defRPr sz="899"/>
            </a:lvl5pPr>
            <a:lvl6pPr marL="1027100" indent="0">
              <a:buNone/>
              <a:defRPr sz="899"/>
            </a:lvl6pPr>
            <a:lvl7pPr marL="1232520" indent="0">
              <a:buNone/>
              <a:defRPr sz="899"/>
            </a:lvl7pPr>
            <a:lvl8pPr marL="1437940" indent="0">
              <a:buNone/>
              <a:defRPr sz="899"/>
            </a:lvl8pPr>
            <a:lvl9pPr marL="1643360" indent="0">
              <a:buNone/>
              <a:defRPr sz="8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924401"/>
            <a:ext cx="2654260" cy="1712568"/>
          </a:xfrm>
        </p:spPr>
        <p:txBody>
          <a:bodyPr/>
          <a:lstStyle>
            <a:lvl1pPr marL="0" indent="0">
              <a:buNone/>
              <a:defRPr sz="719"/>
            </a:lvl1pPr>
            <a:lvl2pPr marL="205420" indent="0">
              <a:buNone/>
              <a:defRPr sz="629"/>
            </a:lvl2pPr>
            <a:lvl3pPr marL="410840" indent="0">
              <a:buNone/>
              <a:defRPr sz="539"/>
            </a:lvl3pPr>
            <a:lvl4pPr marL="616260" indent="0">
              <a:buNone/>
              <a:defRPr sz="449"/>
            </a:lvl4pPr>
            <a:lvl5pPr marL="821680" indent="0">
              <a:buNone/>
              <a:defRPr sz="449"/>
            </a:lvl5pPr>
            <a:lvl6pPr marL="1027100" indent="0">
              <a:buNone/>
              <a:defRPr sz="449"/>
            </a:lvl6pPr>
            <a:lvl7pPr marL="1232520" indent="0">
              <a:buNone/>
              <a:defRPr sz="449"/>
            </a:lvl7pPr>
            <a:lvl8pPr marL="1437940" indent="0">
              <a:buNone/>
              <a:defRPr sz="449"/>
            </a:lvl8pPr>
            <a:lvl9pPr marL="1643360" indent="0">
              <a:buNone/>
              <a:defRPr sz="4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64053"/>
            <a:ext cx="7098030" cy="595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820263"/>
            <a:ext cx="7098030" cy="195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855944"/>
            <a:ext cx="1851660" cy="164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855944"/>
            <a:ext cx="2777490" cy="164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855944"/>
            <a:ext cx="1851660" cy="164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10840" rtl="0" eaLnBrk="1" latinLnBrk="0" hangingPunct="1">
        <a:lnSpc>
          <a:spcPct val="90000"/>
        </a:lnSpc>
        <a:spcBef>
          <a:spcPct val="0"/>
        </a:spcBef>
        <a:buNone/>
        <a:defRPr sz="19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710" indent="-102710" algn="l" defTabSz="410840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1pPr>
      <a:lvl2pPr marL="30813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1355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3pPr>
      <a:lvl4pPr marL="71897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4pPr>
      <a:lvl5pPr marL="92439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5pPr>
      <a:lvl6pPr marL="112981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6pPr>
      <a:lvl7pPr marL="133523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7pPr>
      <a:lvl8pPr marL="154065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8pPr>
      <a:lvl9pPr marL="1746070" indent="-102710" algn="l" defTabSz="41084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1pPr>
      <a:lvl2pPr marL="20542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2pPr>
      <a:lvl3pPr marL="41084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3pPr>
      <a:lvl4pPr marL="61626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4pPr>
      <a:lvl5pPr marL="82168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5pPr>
      <a:lvl6pPr marL="102710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6pPr>
      <a:lvl7pPr marL="123252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7pPr>
      <a:lvl8pPr marL="143794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8pPr>
      <a:lvl9pPr marL="1643360" algn="l" defTabSz="410840" rtl="0" eaLnBrk="1" latinLnBrk="0" hangingPunct="1">
        <a:defRPr sz="8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217" y="-1687743"/>
            <a:ext cx="8629599" cy="6276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7283443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20437" y="2552477"/>
            <a:ext cx="22451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(a) 𝜆 = 1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2212" y="2552477"/>
            <a:ext cx="22451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(b) 𝜆 = 10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3987" y="2552477"/>
            <a:ext cx="22451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(c) 𝜆 = 100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15</cp:revision>
  <cp:lastPrinted>2017-05-21T17:21:45Z</cp:lastPrinted>
  <dcterms:created xsi:type="dcterms:W3CDTF">2017-05-13T03:34:40Z</dcterms:created>
  <dcterms:modified xsi:type="dcterms:W3CDTF">2017-05-21T17:25:55Z</dcterms:modified>
</cp:coreProperties>
</file>