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8" r:id="rId2"/>
  </p:sldIdLst>
  <p:sldSz cx="8229600" cy="64008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6"/>
  </p:normalViewPr>
  <p:slideViewPr>
    <p:cSldViewPr snapToGrid="0" snapToObjects="1">
      <p:cViewPr>
        <p:scale>
          <a:sx n="110" d="100"/>
          <a:sy n="110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5D2CB-6B2A-A948-9EB0-21A1E14BAD71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611C-7B5B-5043-8628-1E4E41E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47539"/>
            <a:ext cx="699516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361902"/>
            <a:ext cx="61722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40783"/>
            <a:ext cx="177450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40783"/>
            <a:ext cx="5220653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95757"/>
            <a:ext cx="709803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283500"/>
            <a:ext cx="709803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40785"/>
            <a:ext cx="709803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69085"/>
            <a:ext cx="3481506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338070"/>
            <a:ext cx="348150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69085"/>
            <a:ext cx="3498652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338070"/>
            <a:ext cx="3498652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21598"/>
            <a:ext cx="4166235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21598"/>
            <a:ext cx="4166235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40785"/>
            <a:ext cx="709803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703917"/>
            <a:ext cx="709803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932595"/>
            <a:ext cx="27774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12883" y="2791443"/>
            <a:ext cx="2976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(a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Passive Inference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2608" y="2790471"/>
            <a:ext cx="2940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(b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Active Inference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8065" y="5914942"/>
            <a:ext cx="3096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(c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Beliefs in true goal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6" y="64008"/>
            <a:ext cx="8193024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</TotalTime>
  <Words>27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13</cp:revision>
  <cp:lastPrinted>2017-05-19T04:12:22Z</cp:lastPrinted>
  <dcterms:created xsi:type="dcterms:W3CDTF">2017-05-13T03:34:40Z</dcterms:created>
  <dcterms:modified xsi:type="dcterms:W3CDTF">2017-05-19T04:13:53Z</dcterms:modified>
</cp:coreProperties>
</file>