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8229600" cy="7315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22" d="100"/>
          <a:sy n="122" d="100"/>
        </p:scale>
        <p:origin x="2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97187"/>
            <a:ext cx="6995160" cy="254677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42174"/>
            <a:ext cx="6172200" cy="176614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89467"/>
            <a:ext cx="1774508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89467"/>
            <a:ext cx="5220653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823722"/>
            <a:ext cx="7098030" cy="30429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895429"/>
            <a:ext cx="7098030" cy="16001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47333"/>
            <a:ext cx="34975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947333"/>
            <a:ext cx="34975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89468"/>
            <a:ext cx="709803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93241"/>
            <a:ext cx="3481506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72080"/>
            <a:ext cx="3481506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93241"/>
            <a:ext cx="3498652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72080"/>
            <a:ext cx="349865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53255"/>
            <a:ext cx="4166235" cy="51985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53255"/>
            <a:ext cx="4166235" cy="51985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89468"/>
            <a:ext cx="70980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947333"/>
            <a:ext cx="70980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780108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" y="64380"/>
            <a:ext cx="7590845" cy="6547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1242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41816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9470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7123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1242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67991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03731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39471" y="556119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7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1242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256"/>
            <a:ext cx="8229600" cy="411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8296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86748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5200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3653" y="5543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Palatino" charset="0"/>
                <a:ea typeface="Palatino" charset="0"/>
                <a:cs typeface="Palatino" charset="0"/>
              </a:rPr>
              <a:t>(d)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0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1242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78806" y="5722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" y="2522962"/>
            <a:ext cx="2194560" cy="164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" y="1095375"/>
            <a:ext cx="2194560" cy="164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1095375"/>
            <a:ext cx="2194560" cy="164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2520855"/>
            <a:ext cx="2194560" cy="164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5" y="2502285"/>
            <a:ext cx="2194560" cy="16459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6" y="1095375"/>
            <a:ext cx="2194560" cy="164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1" y="1095375"/>
            <a:ext cx="2194560" cy="16459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0" y="2502285"/>
            <a:ext cx="2194560" cy="16459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3973477"/>
            <a:ext cx="2194560" cy="16459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3973477"/>
            <a:ext cx="2194560" cy="16459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5" y="3973477"/>
            <a:ext cx="2194560" cy="16459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3973477"/>
            <a:ext cx="2194560" cy="16459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58724" y="5722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8637" y="5722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8550" y="5722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Palatino" charset="0"/>
                <a:ea typeface="Palatino" charset="0"/>
                <a:cs typeface="Palatino" charset="0"/>
              </a:rPr>
              <a:t>(d)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82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9</cp:revision>
  <cp:lastPrinted>2017-05-18T00:37:31Z</cp:lastPrinted>
  <dcterms:created xsi:type="dcterms:W3CDTF">2017-05-13T03:34:40Z</dcterms:created>
  <dcterms:modified xsi:type="dcterms:W3CDTF">2017-05-18T00:38:24Z</dcterms:modified>
</cp:coreProperties>
</file>